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3"/>
  </p:notesMasterIdLst>
  <p:sldIdLst>
    <p:sldId id="268" r:id="rId3"/>
    <p:sldId id="272" r:id="rId4"/>
    <p:sldId id="273" r:id="rId5"/>
    <p:sldId id="257" r:id="rId6"/>
    <p:sldId id="259" r:id="rId7"/>
    <p:sldId id="274" r:id="rId8"/>
    <p:sldId id="275" r:id="rId9"/>
    <p:sldId id="276" r:id="rId10"/>
    <p:sldId id="277" r:id="rId11"/>
    <p:sldId id="278" r:id="rId12"/>
    <p:sldId id="261" r:id="rId13"/>
    <p:sldId id="262" r:id="rId14"/>
    <p:sldId id="279" r:id="rId15"/>
    <p:sldId id="280" r:id="rId16"/>
    <p:sldId id="281" r:id="rId17"/>
    <p:sldId id="282" r:id="rId18"/>
    <p:sldId id="292" r:id="rId19"/>
    <p:sldId id="283" r:id="rId20"/>
    <p:sldId id="284" r:id="rId21"/>
    <p:sldId id="285" r:id="rId22"/>
    <p:sldId id="286" r:id="rId23"/>
    <p:sldId id="289" r:id="rId24"/>
    <p:sldId id="287" r:id="rId25"/>
    <p:sldId id="290" r:id="rId26"/>
    <p:sldId id="293" r:id="rId27"/>
    <p:sldId id="294" r:id="rId28"/>
    <p:sldId id="295" r:id="rId29"/>
    <p:sldId id="264" r:id="rId30"/>
    <p:sldId id="266" r:id="rId31"/>
    <p:sldId id="291" r:id="rId32"/>
  </p:sldIdLst>
  <p:sldSz cx="8686800" cy="5121275"/>
  <p:notesSz cx="6858000" cy="9144000"/>
  <p:defaultTextStyle>
    <a:defPPr>
      <a:defRPr lang="en-US"/>
    </a:defPPr>
    <a:lvl1pPr marL="0" algn="l" defTabSz="737372" rtl="0" eaLnBrk="1" latinLnBrk="0" hangingPunct="1">
      <a:defRPr sz="1500" kern="1200">
        <a:solidFill>
          <a:schemeClr val="tx1"/>
        </a:solidFill>
        <a:latin typeface="+mn-lt"/>
        <a:ea typeface="+mn-ea"/>
        <a:cs typeface="+mn-cs"/>
      </a:defRPr>
    </a:lvl1pPr>
    <a:lvl2pPr marL="368686" algn="l" defTabSz="737372" rtl="0" eaLnBrk="1" latinLnBrk="0" hangingPunct="1">
      <a:defRPr sz="1500" kern="1200">
        <a:solidFill>
          <a:schemeClr val="tx1"/>
        </a:solidFill>
        <a:latin typeface="+mn-lt"/>
        <a:ea typeface="+mn-ea"/>
        <a:cs typeface="+mn-cs"/>
      </a:defRPr>
    </a:lvl2pPr>
    <a:lvl3pPr marL="737372" algn="l" defTabSz="737372" rtl="0" eaLnBrk="1" latinLnBrk="0" hangingPunct="1">
      <a:defRPr sz="1500" kern="1200">
        <a:solidFill>
          <a:schemeClr val="tx1"/>
        </a:solidFill>
        <a:latin typeface="+mn-lt"/>
        <a:ea typeface="+mn-ea"/>
        <a:cs typeface="+mn-cs"/>
      </a:defRPr>
    </a:lvl3pPr>
    <a:lvl4pPr marL="1106058" algn="l" defTabSz="737372" rtl="0" eaLnBrk="1" latinLnBrk="0" hangingPunct="1">
      <a:defRPr sz="1500" kern="1200">
        <a:solidFill>
          <a:schemeClr val="tx1"/>
        </a:solidFill>
        <a:latin typeface="+mn-lt"/>
        <a:ea typeface="+mn-ea"/>
        <a:cs typeface="+mn-cs"/>
      </a:defRPr>
    </a:lvl4pPr>
    <a:lvl5pPr marL="1474744" algn="l" defTabSz="737372" rtl="0" eaLnBrk="1" latinLnBrk="0" hangingPunct="1">
      <a:defRPr sz="1500" kern="1200">
        <a:solidFill>
          <a:schemeClr val="tx1"/>
        </a:solidFill>
        <a:latin typeface="+mn-lt"/>
        <a:ea typeface="+mn-ea"/>
        <a:cs typeface="+mn-cs"/>
      </a:defRPr>
    </a:lvl5pPr>
    <a:lvl6pPr marL="1843430" algn="l" defTabSz="737372" rtl="0" eaLnBrk="1" latinLnBrk="0" hangingPunct="1">
      <a:defRPr sz="1500" kern="1200">
        <a:solidFill>
          <a:schemeClr val="tx1"/>
        </a:solidFill>
        <a:latin typeface="+mn-lt"/>
        <a:ea typeface="+mn-ea"/>
        <a:cs typeface="+mn-cs"/>
      </a:defRPr>
    </a:lvl6pPr>
    <a:lvl7pPr marL="2212116" algn="l" defTabSz="737372" rtl="0" eaLnBrk="1" latinLnBrk="0" hangingPunct="1">
      <a:defRPr sz="1500" kern="1200">
        <a:solidFill>
          <a:schemeClr val="tx1"/>
        </a:solidFill>
        <a:latin typeface="+mn-lt"/>
        <a:ea typeface="+mn-ea"/>
        <a:cs typeface="+mn-cs"/>
      </a:defRPr>
    </a:lvl7pPr>
    <a:lvl8pPr marL="2580803" algn="l" defTabSz="737372" rtl="0" eaLnBrk="1" latinLnBrk="0" hangingPunct="1">
      <a:defRPr sz="1500" kern="1200">
        <a:solidFill>
          <a:schemeClr val="tx1"/>
        </a:solidFill>
        <a:latin typeface="+mn-lt"/>
        <a:ea typeface="+mn-ea"/>
        <a:cs typeface="+mn-cs"/>
      </a:defRPr>
    </a:lvl8pPr>
    <a:lvl9pPr marL="2949489" algn="l" defTabSz="737372"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12" userDrawn="1">
          <p15:clr>
            <a:srgbClr val="A4A3A4"/>
          </p15:clr>
        </p15:guide>
        <p15:guide id="3" pos="384" userDrawn="1">
          <p15:clr>
            <a:srgbClr val="A4A3A4"/>
          </p15:clr>
        </p15:guide>
        <p15:guide id="4" pos="7224" userDrawn="1">
          <p15:clr>
            <a:srgbClr val="A4A3A4"/>
          </p15:clr>
        </p15:guide>
        <p15:guide id="5" orient="horz" pos="168" userDrawn="1">
          <p15:clr>
            <a:srgbClr val="A4A3A4"/>
          </p15:clr>
        </p15:guide>
        <p15:guide id="7" orient="horz" pos="4152" userDrawn="1">
          <p15:clr>
            <a:srgbClr val="A4A3A4"/>
          </p15:clr>
        </p15:guide>
        <p15:guide id="8"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4Slides" initials="2" lastIdx="16" clrIdx="0">
    <p:extLst>
      <p:ext uri="{19B8F6BF-5375-455C-9EA6-DF929625EA0E}">
        <p15:presenceInfo xmlns="" xmlns:p15="http://schemas.microsoft.com/office/powerpoint/2012/main" userId="24Slides" providerId="None"/>
      </p:ext>
    </p:extLst>
  </p:cmAuthor>
  <p:cmAuthor id="2" name="trisnawanugroho" initials="t" lastIdx="18" clrIdx="1">
    <p:extLst>
      <p:ext uri="{19B8F6BF-5375-455C-9EA6-DF929625EA0E}">
        <p15:presenceInfo xmlns="" xmlns:p15="http://schemas.microsoft.com/office/powerpoint/2012/main" userId="trisnawanugro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F2E41"/>
    <a:srgbClr val="000000"/>
    <a:srgbClr val="133C55"/>
    <a:srgbClr val="44546A"/>
    <a:srgbClr val="228FC8"/>
    <a:srgbClr val="97979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9283" autoAdjust="0"/>
  </p:normalViewPr>
  <p:slideViewPr>
    <p:cSldViewPr snapToGrid="0">
      <p:cViewPr>
        <p:scale>
          <a:sx n="100" d="100"/>
          <a:sy n="100" d="100"/>
        </p:scale>
        <p:origin x="-684" y="-48"/>
      </p:cViewPr>
      <p:guideLst>
        <p:guide orient="horz" pos="1577"/>
        <p:guide orient="horz" pos="124"/>
        <p:guide orient="horz" pos="3102"/>
        <p:guide pos="273"/>
        <p:guide pos="5147"/>
        <p:guide pos="271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FE397-B9EF-4F6C-AC80-49E566A0FFD1}" type="datetimeFigureOut">
              <a:rPr lang="en-US" smtClean="0"/>
              <a:pPr/>
              <a:t>4/7/2020</a:t>
            </a:fld>
            <a:endParaRPr lang="en-US"/>
          </a:p>
        </p:txBody>
      </p:sp>
      <p:sp>
        <p:nvSpPr>
          <p:cNvPr id="4" name="Marcador de imagen de diapositiva 3"/>
          <p:cNvSpPr>
            <a:spLocks noGrp="1" noRot="1" noChangeAspect="1"/>
          </p:cNvSpPr>
          <p:nvPr>
            <p:ph type="sldImg" idx="2"/>
          </p:nvPr>
        </p:nvSpPr>
        <p:spPr>
          <a:xfrm>
            <a:off x="811213" y="1143000"/>
            <a:ext cx="5235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D51BF-853A-4ED9-AAE5-91D7782D6552}" type="slidenum">
              <a:rPr lang="en-US" smtClean="0"/>
              <a:pPr/>
              <a:t>‹#›</a:t>
            </a:fld>
            <a:endParaRPr lang="en-US"/>
          </a:p>
        </p:txBody>
      </p:sp>
    </p:spTree>
    <p:extLst>
      <p:ext uri="{BB962C8B-B14F-4D97-AF65-F5344CB8AC3E}">
        <p14:creationId xmlns="" xmlns:p14="http://schemas.microsoft.com/office/powerpoint/2010/main" val="1013765782"/>
      </p:ext>
    </p:extLst>
  </p:cSld>
  <p:clrMap bg1="lt1" tx1="dk1" bg2="lt2" tx2="dk2" accent1="accent1" accent2="accent2" accent3="accent3" accent4="accent4" accent5="accent5" accent6="accent6" hlink="hlink" folHlink="folHlink"/>
  <p:notesStyle>
    <a:lvl1pPr marL="0" algn="l" defTabSz="737372" rtl="0" eaLnBrk="1" latinLnBrk="0" hangingPunct="1">
      <a:defRPr sz="1000" kern="1200">
        <a:solidFill>
          <a:schemeClr val="tx1"/>
        </a:solidFill>
        <a:latin typeface="+mn-lt"/>
        <a:ea typeface="+mn-ea"/>
        <a:cs typeface="+mn-cs"/>
      </a:defRPr>
    </a:lvl1pPr>
    <a:lvl2pPr marL="368686" algn="l" defTabSz="737372" rtl="0" eaLnBrk="1" latinLnBrk="0" hangingPunct="1">
      <a:defRPr sz="1000" kern="1200">
        <a:solidFill>
          <a:schemeClr val="tx1"/>
        </a:solidFill>
        <a:latin typeface="+mn-lt"/>
        <a:ea typeface="+mn-ea"/>
        <a:cs typeface="+mn-cs"/>
      </a:defRPr>
    </a:lvl2pPr>
    <a:lvl3pPr marL="737372" algn="l" defTabSz="737372" rtl="0" eaLnBrk="1" latinLnBrk="0" hangingPunct="1">
      <a:defRPr sz="1000" kern="1200">
        <a:solidFill>
          <a:schemeClr val="tx1"/>
        </a:solidFill>
        <a:latin typeface="+mn-lt"/>
        <a:ea typeface="+mn-ea"/>
        <a:cs typeface="+mn-cs"/>
      </a:defRPr>
    </a:lvl3pPr>
    <a:lvl4pPr marL="1106058" algn="l" defTabSz="737372" rtl="0" eaLnBrk="1" latinLnBrk="0" hangingPunct="1">
      <a:defRPr sz="1000" kern="1200">
        <a:solidFill>
          <a:schemeClr val="tx1"/>
        </a:solidFill>
        <a:latin typeface="+mn-lt"/>
        <a:ea typeface="+mn-ea"/>
        <a:cs typeface="+mn-cs"/>
      </a:defRPr>
    </a:lvl4pPr>
    <a:lvl5pPr marL="1474744" algn="l" defTabSz="737372" rtl="0" eaLnBrk="1" latinLnBrk="0" hangingPunct="1">
      <a:defRPr sz="1000" kern="1200">
        <a:solidFill>
          <a:schemeClr val="tx1"/>
        </a:solidFill>
        <a:latin typeface="+mn-lt"/>
        <a:ea typeface="+mn-ea"/>
        <a:cs typeface="+mn-cs"/>
      </a:defRPr>
    </a:lvl5pPr>
    <a:lvl6pPr marL="1843430" algn="l" defTabSz="737372" rtl="0" eaLnBrk="1" latinLnBrk="0" hangingPunct="1">
      <a:defRPr sz="1000" kern="1200">
        <a:solidFill>
          <a:schemeClr val="tx1"/>
        </a:solidFill>
        <a:latin typeface="+mn-lt"/>
        <a:ea typeface="+mn-ea"/>
        <a:cs typeface="+mn-cs"/>
      </a:defRPr>
    </a:lvl6pPr>
    <a:lvl7pPr marL="2212116" algn="l" defTabSz="737372" rtl="0" eaLnBrk="1" latinLnBrk="0" hangingPunct="1">
      <a:defRPr sz="1000" kern="1200">
        <a:solidFill>
          <a:schemeClr val="tx1"/>
        </a:solidFill>
        <a:latin typeface="+mn-lt"/>
        <a:ea typeface="+mn-ea"/>
        <a:cs typeface="+mn-cs"/>
      </a:defRPr>
    </a:lvl7pPr>
    <a:lvl8pPr marL="2580803" algn="l" defTabSz="737372" rtl="0" eaLnBrk="1" latinLnBrk="0" hangingPunct="1">
      <a:defRPr sz="1000" kern="1200">
        <a:solidFill>
          <a:schemeClr val="tx1"/>
        </a:solidFill>
        <a:latin typeface="+mn-lt"/>
        <a:ea typeface="+mn-ea"/>
        <a:cs typeface="+mn-cs"/>
      </a:defRPr>
    </a:lvl8pPr>
    <a:lvl9pPr marL="2949489" algn="l" defTabSz="73737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143000"/>
            <a:ext cx="5235575" cy="3086100"/>
          </a:xfrm>
        </p:spPr>
      </p:sp>
      <p:sp>
        <p:nvSpPr>
          <p:cNvPr id="3" name="Notes Placeholder 2"/>
          <p:cNvSpPr>
            <a:spLocks noGrp="1"/>
          </p:cNvSpPr>
          <p:nvPr>
            <p:ph type="body" idx="1"/>
          </p:nvPr>
        </p:nvSpPr>
        <p:spPr/>
        <p:txBody>
          <a:bodyPr/>
          <a:lstStyle/>
          <a:p>
            <a:r>
              <a:rPr lang="en-US" dirty="0"/>
              <a:t>Photo by </a:t>
            </a:r>
            <a:r>
              <a:rPr lang="en-US" dirty="0" err="1"/>
              <a:t>Adeolu</a:t>
            </a:r>
            <a:r>
              <a:rPr lang="en-US" dirty="0"/>
              <a:t> </a:t>
            </a:r>
            <a:r>
              <a:rPr lang="en-US" dirty="0" err="1"/>
              <a:t>Eletu</a:t>
            </a:r>
            <a:r>
              <a:rPr lang="en-US" dirty="0"/>
              <a:t> - unsplash.com</a:t>
            </a:r>
          </a:p>
        </p:txBody>
      </p:sp>
      <p:sp>
        <p:nvSpPr>
          <p:cNvPr id="4" name="Slide Number Placeholder 3"/>
          <p:cNvSpPr>
            <a:spLocks noGrp="1"/>
          </p:cNvSpPr>
          <p:nvPr>
            <p:ph type="sldNum" sz="quarter" idx="5"/>
          </p:nvPr>
        </p:nvSpPr>
        <p:spPr/>
        <p:txBody>
          <a:bodyPr/>
          <a:lstStyle/>
          <a:p>
            <a:fld id="{B21D51BF-853A-4ED9-AAE5-91D7782D6552}" type="slidenum">
              <a:rPr lang="en-US" smtClean="0"/>
              <a:pPr/>
              <a:t>1</a:t>
            </a:fld>
            <a:endParaRPr lang="en-US"/>
          </a:p>
        </p:txBody>
      </p:sp>
    </p:spTree>
    <p:extLst>
      <p:ext uri="{BB962C8B-B14F-4D97-AF65-F5344CB8AC3E}">
        <p14:creationId xmlns="" xmlns:p14="http://schemas.microsoft.com/office/powerpoint/2010/main" val="362797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143000"/>
            <a:ext cx="5235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46D3C-7248-4466-83D3-3CA300DE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87588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11213" y="1143000"/>
            <a:ext cx="5235575" cy="3086100"/>
          </a:xfrm>
        </p:spPr>
      </p:sp>
      <p:sp>
        <p:nvSpPr>
          <p:cNvPr id="3" name="Marcador de notas 2"/>
          <p:cNvSpPr>
            <a:spLocks noGrp="1"/>
          </p:cNvSpPr>
          <p:nvPr>
            <p:ph type="body" idx="1"/>
          </p:nvPr>
        </p:nvSpPr>
        <p:spPr/>
        <p:txBody>
          <a:bodyPr/>
          <a:lstStyle/>
          <a:p>
            <a:r>
              <a:rPr lang="en-US" dirty="0"/>
              <a:t>Photo by Samuel Zeller.</a:t>
            </a:r>
          </a:p>
        </p:txBody>
      </p:sp>
      <p:sp>
        <p:nvSpPr>
          <p:cNvPr id="4" name="Marcador de número de diapositiva 3"/>
          <p:cNvSpPr>
            <a:spLocks noGrp="1"/>
          </p:cNvSpPr>
          <p:nvPr>
            <p:ph type="sldNum" sz="quarter" idx="5"/>
          </p:nvPr>
        </p:nvSpPr>
        <p:spPr/>
        <p:txBody>
          <a:bodyPr/>
          <a:lstStyle/>
          <a:p>
            <a:fld id="{B21D51BF-853A-4ED9-AAE5-91D7782D6552}" type="slidenum">
              <a:rPr lang="en-US" smtClean="0"/>
              <a:pPr/>
              <a:t>4</a:t>
            </a:fld>
            <a:endParaRPr lang="en-US"/>
          </a:p>
        </p:txBody>
      </p:sp>
    </p:spTree>
    <p:extLst>
      <p:ext uri="{BB962C8B-B14F-4D97-AF65-F5344CB8AC3E}">
        <p14:creationId xmlns="" xmlns:p14="http://schemas.microsoft.com/office/powerpoint/2010/main" val="249194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11213" y="1143000"/>
            <a:ext cx="52355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Samuel Zeller and Giorgio </a:t>
            </a:r>
            <a:r>
              <a:rPr lang="en-US" dirty="0" err="1"/>
              <a:t>Tomassetti</a:t>
            </a:r>
            <a:r>
              <a:rPr lang="en-US" dirty="0"/>
              <a:t> - unsplash.com</a:t>
            </a:r>
          </a:p>
        </p:txBody>
      </p:sp>
      <p:sp>
        <p:nvSpPr>
          <p:cNvPr id="4" name="Marcador de número de diapositiva 3"/>
          <p:cNvSpPr>
            <a:spLocks noGrp="1"/>
          </p:cNvSpPr>
          <p:nvPr>
            <p:ph type="sldNum" sz="quarter" idx="5"/>
          </p:nvPr>
        </p:nvSpPr>
        <p:spPr/>
        <p:txBody>
          <a:bodyPr/>
          <a:lstStyle/>
          <a:p>
            <a:fld id="{B21D51BF-853A-4ED9-AAE5-91D7782D6552}" type="slidenum">
              <a:rPr lang="en-US" smtClean="0"/>
              <a:pPr/>
              <a:t>5</a:t>
            </a:fld>
            <a:endParaRPr lang="en-US"/>
          </a:p>
        </p:txBody>
      </p:sp>
    </p:spTree>
    <p:extLst>
      <p:ext uri="{BB962C8B-B14F-4D97-AF65-F5344CB8AC3E}">
        <p14:creationId xmlns="" xmlns:p14="http://schemas.microsoft.com/office/powerpoint/2010/main" val="158402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11213" y="1143000"/>
            <a:ext cx="52355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err="1"/>
              <a:t>Adeolu</a:t>
            </a:r>
            <a:r>
              <a:rPr lang="en-US" dirty="0"/>
              <a:t> </a:t>
            </a:r>
            <a:r>
              <a:rPr lang="en-US" dirty="0" err="1"/>
              <a:t>Eletu</a:t>
            </a:r>
            <a:r>
              <a:rPr lang="en-US" dirty="0"/>
              <a:t> - unsplash.com</a:t>
            </a:r>
          </a:p>
        </p:txBody>
      </p:sp>
      <p:sp>
        <p:nvSpPr>
          <p:cNvPr id="4" name="Marcador de número de diapositiva 3"/>
          <p:cNvSpPr>
            <a:spLocks noGrp="1"/>
          </p:cNvSpPr>
          <p:nvPr>
            <p:ph type="sldNum" sz="quarter" idx="5"/>
          </p:nvPr>
        </p:nvSpPr>
        <p:spPr/>
        <p:txBody>
          <a:bodyPr/>
          <a:lstStyle/>
          <a:p>
            <a:fld id="{B21D51BF-853A-4ED9-AAE5-91D7782D6552}" type="slidenum">
              <a:rPr lang="en-US" smtClean="0"/>
              <a:pPr/>
              <a:t>11</a:t>
            </a:fld>
            <a:endParaRPr lang="en-US"/>
          </a:p>
        </p:txBody>
      </p:sp>
    </p:spTree>
    <p:extLst>
      <p:ext uri="{BB962C8B-B14F-4D97-AF65-F5344CB8AC3E}">
        <p14:creationId xmlns="" xmlns:p14="http://schemas.microsoft.com/office/powerpoint/2010/main" val="381639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143000"/>
            <a:ext cx="5235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D51BF-853A-4ED9-AAE5-91D7782D6552}" type="slidenum">
              <a:rPr lang="en-US" smtClean="0"/>
              <a:pPr/>
              <a:t>12</a:t>
            </a:fld>
            <a:endParaRPr lang="en-US"/>
          </a:p>
        </p:txBody>
      </p:sp>
    </p:spTree>
    <p:extLst>
      <p:ext uri="{BB962C8B-B14F-4D97-AF65-F5344CB8AC3E}">
        <p14:creationId xmlns="" xmlns:p14="http://schemas.microsoft.com/office/powerpoint/2010/main" val="426516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11213" y="1143000"/>
            <a:ext cx="5235575"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err="1"/>
              <a:t>Adeolu</a:t>
            </a:r>
            <a:r>
              <a:rPr lang="en-US" dirty="0"/>
              <a:t> </a:t>
            </a:r>
            <a:r>
              <a:rPr lang="en-US" dirty="0" err="1"/>
              <a:t>Eletu</a:t>
            </a:r>
            <a:r>
              <a:rPr lang="en-US" dirty="0"/>
              <a:t> - unsplash.com</a:t>
            </a:r>
          </a:p>
        </p:txBody>
      </p:sp>
      <p:sp>
        <p:nvSpPr>
          <p:cNvPr id="4" name="Marcador de número de diapositiva 3"/>
          <p:cNvSpPr>
            <a:spLocks noGrp="1"/>
          </p:cNvSpPr>
          <p:nvPr>
            <p:ph type="sldNum" sz="quarter" idx="5"/>
          </p:nvPr>
        </p:nvSpPr>
        <p:spPr/>
        <p:txBody>
          <a:bodyPr/>
          <a:lstStyle/>
          <a:p>
            <a:fld id="{B21D51BF-853A-4ED9-AAE5-91D7782D6552}" type="slidenum">
              <a:rPr lang="en-US" smtClean="0"/>
              <a:pPr/>
              <a:t>29</a:t>
            </a:fld>
            <a:endParaRPr lang="en-US"/>
          </a:p>
        </p:txBody>
      </p:sp>
    </p:spTree>
    <p:extLst>
      <p:ext uri="{BB962C8B-B14F-4D97-AF65-F5344CB8AC3E}">
        <p14:creationId xmlns="" xmlns:p14="http://schemas.microsoft.com/office/powerpoint/2010/main" val="1440661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31" name="Rectángulo 30">
            <a:extLst>
              <a:ext uri="{FF2B5EF4-FFF2-40B4-BE49-F238E27FC236}">
                <a16:creationId xmlns="" xmlns:a16="http://schemas.microsoft.com/office/drawing/2014/main" id="{3C60BDA6-E15B-40F0-A6A3-8F4BD4B3674A}"/>
              </a:ext>
            </a:extLst>
          </p:cNvPr>
          <p:cNvSpPr/>
          <p:nvPr userDrawn="1"/>
        </p:nvSpPr>
        <p:spPr>
          <a:xfrm rot="16200000">
            <a:off x="4212353" y="646827"/>
            <a:ext cx="5121276" cy="3827621"/>
          </a:xfrm>
          <a:prstGeom prst="rect">
            <a:avLst/>
          </a:prstGeom>
          <a:solidFill>
            <a:schemeClr val="accent2"/>
          </a:solidFill>
          <a:ln>
            <a:noFill/>
          </a:ln>
          <a:effectLst>
            <a:innerShdw blurRad="152400" dist="88900" dir="108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endParaRPr lang="en-US"/>
          </a:p>
        </p:txBody>
      </p:sp>
      <p:sp>
        <p:nvSpPr>
          <p:cNvPr id="13" name="Rectángulo: esquinas superiores redondeadas 12">
            <a:extLst>
              <a:ext uri="{FF2B5EF4-FFF2-40B4-BE49-F238E27FC236}">
                <a16:creationId xmlns="" xmlns:a16="http://schemas.microsoft.com/office/drawing/2014/main" id="{CF0AD676-850F-4EA4-A3ED-4D9463E61776}"/>
              </a:ext>
            </a:extLst>
          </p:cNvPr>
          <p:cNvSpPr/>
          <p:nvPr userDrawn="1"/>
        </p:nvSpPr>
        <p:spPr>
          <a:xfrm rot="16200000">
            <a:off x="7266037" y="-341229"/>
            <a:ext cx="456713" cy="2384815"/>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7474" tIns="0" rIns="0" bIns="0" rtlCol="0" anchor="ctr"/>
          <a:lstStyle/>
          <a:p>
            <a:endParaRPr lang="en-US" dirty="0"/>
          </a:p>
        </p:txBody>
      </p:sp>
      <p:sp>
        <p:nvSpPr>
          <p:cNvPr id="5" name="Marcador de texto 4">
            <a:extLst>
              <a:ext uri="{FF2B5EF4-FFF2-40B4-BE49-F238E27FC236}">
                <a16:creationId xmlns="" xmlns:a16="http://schemas.microsoft.com/office/drawing/2014/main" id="{022045A2-3DD1-4527-86F8-92AC259CDB22}"/>
              </a:ext>
            </a:extLst>
          </p:cNvPr>
          <p:cNvSpPr>
            <a:spLocks noGrp="1"/>
          </p:cNvSpPr>
          <p:nvPr>
            <p:ph type="body" sz="quarter" idx="10" hasCustomPrompt="1"/>
          </p:nvPr>
        </p:nvSpPr>
        <p:spPr>
          <a:xfrm>
            <a:off x="6363066" y="657943"/>
            <a:ext cx="2260394" cy="39042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lvl1pPr marL="0" indent="0">
              <a:buNone/>
              <a:defRPr lang="es-ES" sz="2300" smtClean="0">
                <a:solidFill>
                  <a:prstClr val="white"/>
                </a:solidFill>
                <a:latin typeface="+mn-lt"/>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Here</a:t>
            </a:r>
            <a:endParaRPr lang="en-US" dirty="0"/>
          </a:p>
        </p:txBody>
      </p:sp>
      <p:sp>
        <p:nvSpPr>
          <p:cNvPr id="15" name="Marcador de texto 4">
            <a:extLst>
              <a:ext uri="{FF2B5EF4-FFF2-40B4-BE49-F238E27FC236}">
                <a16:creationId xmlns="" xmlns:a16="http://schemas.microsoft.com/office/drawing/2014/main" id="{B0718BE3-2B07-45C1-9CFD-9A60CC6A8E0C}"/>
              </a:ext>
            </a:extLst>
          </p:cNvPr>
          <p:cNvSpPr>
            <a:spLocks noGrp="1"/>
          </p:cNvSpPr>
          <p:nvPr>
            <p:ph type="body" sz="quarter" idx="11" hasCustomPrompt="1"/>
          </p:nvPr>
        </p:nvSpPr>
        <p:spPr>
          <a:xfrm>
            <a:off x="445183" y="1545100"/>
            <a:ext cx="4088242" cy="843737"/>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lnSpc>
                <a:spcPct val="100000"/>
              </a:lnSpc>
              <a:buNone/>
              <a:defRPr lang="es-ES" sz="3200" smtClean="0">
                <a:solidFill>
                  <a:schemeClr val="tx1">
                    <a:lumMod val="75000"/>
                    <a:lumOff val="25000"/>
                  </a:schemeClr>
                </a:solidFill>
                <a:latin typeface="Segoe UI Semibold"/>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Here </a:t>
            </a:r>
            <a:r>
              <a:rPr lang="es-ES" dirty="0" err="1"/>
              <a:t>to</a:t>
            </a:r>
            <a:r>
              <a:rPr lang="es-ES" dirty="0"/>
              <a:t> </a:t>
            </a:r>
            <a:r>
              <a:rPr lang="es-ES" dirty="0" err="1"/>
              <a:t>edit</a:t>
            </a:r>
            <a:endParaRPr lang="en-US" dirty="0"/>
          </a:p>
        </p:txBody>
      </p:sp>
      <p:sp>
        <p:nvSpPr>
          <p:cNvPr id="17" name="Marcador de texto 4">
            <a:extLst>
              <a:ext uri="{FF2B5EF4-FFF2-40B4-BE49-F238E27FC236}">
                <a16:creationId xmlns="" xmlns:a16="http://schemas.microsoft.com/office/drawing/2014/main" id="{729C7572-B131-449B-AC89-0985CE32A02F}"/>
              </a:ext>
            </a:extLst>
          </p:cNvPr>
          <p:cNvSpPr>
            <a:spLocks noGrp="1"/>
          </p:cNvSpPr>
          <p:nvPr>
            <p:ph type="body" sz="quarter" idx="12" hasCustomPrompt="1"/>
          </p:nvPr>
        </p:nvSpPr>
        <p:spPr>
          <a:xfrm>
            <a:off x="445185" y="2584269"/>
            <a:ext cx="1509348" cy="45275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lvl1pPr marL="0" indent="0">
              <a:lnSpc>
                <a:spcPct val="100000"/>
              </a:lnSpc>
              <a:buNone/>
              <a:defRPr lang="es-ES" sz="1600" smtClean="0">
                <a:solidFill>
                  <a:schemeClr val="tx1">
                    <a:lumMod val="75000"/>
                    <a:lumOff val="25000"/>
                  </a:schemeClr>
                </a:solidFill>
                <a:latin typeface="+mn-lt"/>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Here </a:t>
            </a:r>
            <a:r>
              <a:rPr lang="es-ES" dirty="0" err="1"/>
              <a:t>to</a:t>
            </a:r>
            <a:r>
              <a:rPr lang="es-ES" dirty="0"/>
              <a:t> </a:t>
            </a:r>
            <a:r>
              <a:rPr lang="es-ES" dirty="0" err="1"/>
              <a:t>edit</a:t>
            </a:r>
            <a:endParaRPr lang="en-US" dirty="0"/>
          </a:p>
        </p:txBody>
      </p:sp>
      <p:cxnSp>
        <p:nvCxnSpPr>
          <p:cNvPr id="18" name="Conector recto 17">
            <a:extLst>
              <a:ext uri="{FF2B5EF4-FFF2-40B4-BE49-F238E27FC236}">
                <a16:creationId xmlns="" xmlns:a16="http://schemas.microsoft.com/office/drawing/2014/main" id="{FF2BCC77-2A9D-444F-A5B7-66DA75199C77}"/>
              </a:ext>
            </a:extLst>
          </p:cNvPr>
          <p:cNvCxnSpPr>
            <a:cxnSpLocks/>
          </p:cNvCxnSpPr>
          <p:nvPr userDrawn="1"/>
        </p:nvCxnSpPr>
        <p:spPr>
          <a:xfrm flipH="1">
            <a:off x="445188" y="3797028"/>
            <a:ext cx="347925"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8" name="Imagen 27">
            <a:extLst>
              <a:ext uri="{FF2B5EF4-FFF2-40B4-BE49-F238E27FC236}">
                <a16:creationId xmlns="" xmlns:a16="http://schemas.microsoft.com/office/drawing/2014/main" id="{F263ED65-0AFC-4AAE-B832-F0BF01BC1856}"/>
              </a:ext>
            </a:extLst>
          </p:cNvPr>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2063117" y="1479480"/>
            <a:ext cx="6623685" cy="3641796"/>
          </a:xfrm>
          <a:prstGeom prst="rect">
            <a:avLst/>
          </a:prstGeom>
        </p:spPr>
      </p:pic>
      <p:sp>
        <p:nvSpPr>
          <p:cNvPr id="6" name="Marcador de posición de imagen 5">
            <a:extLst>
              <a:ext uri="{FF2B5EF4-FFF2-40B4-BE49-F238E27FC236}">
                <a16:creationId xmlns="" xmlns:a16="http://schemas.microsoft.com/office/drawing/2014/main" id="{E56EC81C-78E4-4FA1-91A6-2987FAC5C2D2}"/>
              </a:ext>
            </a:extLst>
          </p:cNvPr>
          <p:cNvSpPr>
            <a:spLocks noGrp="1"/>
          </p:cNvSpPr>
          <p:nvPr>
            <p:ph type="pic" sz="quarter" idx="13"/>
          </p:nvPr>
        </p:nvSpPr>
        <p:spPr>
          <a:xfrm>
            <a:off x="445184" y="851178"/>
            <a:ext cx="1927384" cy="497901"/>
          </a:xfrm>
        </p:spPr>
        <p:txBody>
          <a:bodyPr/>
          <a:lstStyle>
            <a:lvl1pPr marL="0" indent="0">
              <a:buNone/>
              <a:defRPr/>
            </a:lvl1pPr>
          </a:lstStyle>
          <a:p>
            <a:endParaRPr lang="en-US"/>
          </a:p>
        </p:txBody>
      </p:sp>
    </p:spTree>
    <p:extLst>
      <p:ext uri="{BB962C8B-B14F-4D97-AF65-F5344CB8AC3E}">
        <p14:creationId xmlns="" xmlns:p14="http://schemas.microsoft.com/office/powerpoint/2010/main" val="206407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34" name="Rectángulo: esquinas superiores redondeadas 33">
            <a:extLst>
              <a:ext uri="{FF2B5EF4-FFF2-40B4-BE49-F238E27FC236}">
                <a16:creationId xmlns="" xmlns:a16="http://schemas.microsoft.com/office/drawing/2014/main" id="{17AA8643-6BBC-450E-AFC8-30E2AC25E20E}"/>
              </a:ext>
            </a:extLst>
          </p:cNvPr>
          <p:cNvSpPr/>
          <p:nvPr userDrawn="1"/>
        </p:nvSpPr>
        <p:spPr>
          <a:xfrm>
            <a:off x="1786645" y="-13654"/>
            <a:ext cx="1805711" cy="5121275"/>
          </a:xfrm>
          <a:prstGeom prst="round2SameRect">
            <a:avLst>
              <a:gd name="adj1" fmla="val 0"/>
              <a:gd name="adj2" fmla="val 1263"/>
            </a:avLst>
          </a:prstGeom>
          <a:solidFill>
            <a:schemeClr val="accent2"/>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33" name="Rectángulo: esquinas redondeadas 32">
            <a:extLst>
              <a:ext uri="{FF2B5EF4-FFF2-40B4-BE49-F238E27FC236}">
                <a16:creationId xmlns="" xmlns:a16="http://schemas.microsoft.com/office/drawing/2014/main" id="{80CFEDDC-0BF0-4F39-BB1A-30F6BECF10C6}"/>
              </a:ext>
            </a:extLst>
          </p:cNvPr>
          <p:cNvSpPr/>
          <p:nvPr userDrawn="1"/>
        </p:nvSpPr>
        <p:spPr>
          <a:xfrm>
            <a:off x="306528" y="4237923"/>
            <a:ext cx="8380274" cy="883352"/>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endParaRPr lang="en-US"/>
          </a:p>
        </p:txBody>
      </p:sp>
      <p:sp>
        <p:nvSpPr>
          <p:cNvPr id="30" name="Marcador de texto 29">
            <a:extLst>
              <a:ext uri="{FF2B5EF4-FFF2-40B4-BE49-F238E27FC236}">
                <a16:creationId xmlns="" xmlns:a16="http://schemas.microsoft.com/office/drawing/2014/main" id="{AA4E14B9-3C8D-435C-B0D4-614902FFFE85}"/>
              </a:ext>
            </a:extLst>
          </p:cNvPr>
          <p:cNvSpPr>
            <a:spLocks noGrp="1"/>
          </p:cNvSpPr>
          <p:nvPr>
            <p:ph type="body" sz="quarter" idx="12" hasCustomPrompt="1"/>
          </p:nvPr>
        </p:nvSpPr>
        <p:spPr>
          <a:xfrm>
            <a:off x="5666162" y="1410462"/>
            <a:ext cx="2424449" cy="221599"/>
          </a:xfrm>
        </p:spPr>
        <p:txBody>
          <a:bodyPr wrap="square">
            <a:spAutoFit/>
          </a:bodyPr>
          <a:lstStyle>
            <a:lvl1pPr marL="0" indent="0" algn="r">
              <a:buNone/>
              <a:defRPr/>
            </a:lvl1pPr>
          </a:lstStyle>
          <a:p>
            <a:pPr lvl="0"/>
            <a:r>
              <a:rPr lang="es-ES" dirty="0" err="1"/>
              <a:t>Click</a:t>
            </a:r>
            <a:r>
              <a:rPr lang="es-ES" dirty="0"/>
              <a:t> Here</a:t>
            </a:r>
          </a:p>
        </p:txBody>
      </p:sp>
      <p:sp>
        <p:nvSpPr>
          <p:cNvPr id="31" name="Marcador de texto 29">
            <a:extLst>
              <a:ext uri="{FF2B5EF4-FFF2-40B4-BE49-F238E27FC236}">
                <a16:creationId xmlns="" xmlns:a16="http://schemas.microsoft.com/office/drawing/2014/main" id="{E9CB4C57-4138-4EDF-B9BF-0098E08D8B09}"/>
              </a:ext>
            </a:extLst>
          </p:cNvPr>
          <p:cNvSpPr>
            <a:spLocks noGrp="1"/>
          </p:cNvSpPr>
          <p:nvPr>
            <p:ph type="body" sz="quarter" idx="13" hasCustomPrompt="1"/>
          </p:nvPr>
        </p:nvSpPr>
        <p:spPr>
          <a:xfrm>
            <a:off x="5666162" y="2520071"/>
            <a:ext cx="2424449" cy="221599"/>
          </a:xfrm>
        </p:spPr>
        <p:txBody>
          <a:bodyPr wrap="square">
            <a:spAutoFit/>
          </a:bodyPr>
          <a:lstStyle>
            <a:lvl1pPr marL="0" indent="0" algn="r">
              <a:buNone/>
              <a:defRPr/>
            </a:lvl1pPr>
          </a:lstStyle>
          <a:p>
            <a:pPr lvl="0"/>
            <a:r>
              <a:rPr lang="es-ES" dirty="0" err="1"/>
              <a:t>Click</a:t>
            </a:r>
            <a:r>
              <a:rPr lang="es-ES" dirty="0"/>
              <a:t> Here</a:t>
            </a:r>
          </a:p>
        </p:txBody>
      </p:sp>
      <p:sp>
        <p:nvSpPr>
          <p:cNvPr id="32" name="Marcador de texto 29">
            <a:extLst>
              <a:ext uri="{FF2B5EF4-FFF2-40B4-BE49-F238E27FC236}">
                <a16:creationId xmlns="" xmlns:a16="http://schemas.microsoft.com/office/drawing/2014/main" id="{2D5CA1A9-52E5-49BA-A4EA-A722A854100B}"/>
              </a:ext>
            </a:extLst>
          </p:cNvPr>
          <p:cNvSpPr>
            <a:spLocks noGrp="1"/>
          </p:cNvSpPr>
          <p:nvPr>
            <p:ph type="body" sz="quarter" idx="14" hasCustomPrompt="1"/>
          </p:nvPr>
        </p:nvSpPr>
        <p:spPr>
          <a:xfrm>
            <a:off x="5666162" y="3636793"/>
            <a:ext cx="2424449" cy="221599"/>
          </a:xfrm>
        </p:spPr>
        <p:txBody>
          <a:bodyPr wrap="square">
            <a:spAutoFit/>
          </a:bodyPr>
          <a:lstStyle>
            <a:lvl1pPr marL="0" indent="0" algn="r">
              <a:buNone/>
              <a:defRPr/>
            </a:lvl1pPr>
          </a:lstStyle>
          <a:p>
            <a:pPr lvl="0"/>
            <a:r>
              <a:rPr lang="es-ES" dirty="0" err="1"/>
              <a:t>Click</a:t>
            </a:r>
            <a:r>
              <a:rPr lang="es-ES" dirty="0"/>
              <a:t> Here</a:t>
            </a:r>
          </a:p>
        </p:txBody>
      </p:sp>
      <p:pic>
        <p:nvPicPr>
          <p:cNvPr id="19" name="Imagen 18">
            <a:extLst>
              <a:ext uri="{FF2B5EF4-FFF2-40B4-BE49-F238E27FC236}">
                <a16:creationId xmlns="" xmlns:a16="http://schemas.microsoft.com/office/drawing/2014/main" id="{D8608F80-7C03-401D-A4B7-442FE1622D91}"/>
              </a:ext>
            </a:extLst>
          </p:cNvPr>
          <p:cNvPicPr>
            <a:picLocks noChangeAspect="1"/>
          </p:cNvPicPr>
          <p:nvPr userDrawn="1"/>
        </p:nvPicPr>
        <p:blipFill rotWithShape="1">
          <a:blip r:embed="rId2" cstate="email">
            <a:extLst>
              <a:ext uri="{28A0092B-C50C-407E-A947-70E740481C1C}">
                <a14:useLocalDpi xmlns="" xmlns:a14="http://schemas.microsoft.com/office/drawing/2010/main" val="0"/>
              </a:ext>
            </a:extLst>
          </a:blip>
          <a:srcRect/>
          <a:stretch/>
        </p:blipFill>
        <p:spPr>
          <a:xfrm flipH="1">
            <a:off x="0" y="2"/>
            <a:ext cx="5666163" cy="5121275"/>
          </a:xfrm>
          <a:prstGeom prst="rect">
            <a:avLst/>
          </a:prstGeom>
        </p:spPr>
      </p:pic>
      <p:sp>
        <p:nvSpPr>
          <p:cNvPr id="3" name="Marcador de posición de imagen 2">
            <a:extLst>
              <a:ext uri="{FF2B5EF4-FFF2-40B4-BE49-F238E27FC236}">
                <a16:creationId xmlns="" xmlns:a16="http://schemas.microsoft.com/office/drawing/2014/main" id="{5A2ACCBA-80E8-4A88-A389-36C69C52C2C8}"/>
              </a:ext>
            </a:extLst>
          </p:cNvPr>
          <p:cNvSpPr>
            <a:spLocks noGrp="1"/>
          </p:cNvSpPr>
          <p:nvPr>
            <p:ph type="pic" sz="quarter" idx="15" hasCustomPrompt="1"/>
          </p:nvPr>
        </p:nvSpPr>
        <p:spPr>
          <a:xfrm>
            <a:off x="5972689" y="4457409"/>
            <a:ext cx="2131598" cy="398321"/>
          </a:xfrm>
        </p:spPr>
        <p:txBody>
          <a:bodyPr/>
          <a:lstStyle>
            <a:lvl1pPr marL="0" indent="0" algn="ctr">
              <a:buNone/>
              <a:defRPr/>
            </a:lvl1pPr>
          </a:lstStyle>
          <a:p>
            <a:r>
              <a:rPr lang="en-US" dirty="0"/>
              <a:t>Logo</a:t>
            </a:r>
          </a:p>
        </p:txBody>
      </p:sp>
      <p:sp>
        <p:nvSpPr>
          <p:cNvPr id="5" name="Marcador de posición de imagen 4">
            <a:extLst>
              <a:ext uri="{FF2B5EF4-FFF2-40B4-BE49-F238E27FC236}">
                <a16:creationId xmlns="" xmlns:a16="http://schemas.microsoft.com/office/drawing/2014/main" id="{89270A99-CAD1-499E-8E39-6C48E84D7D5C}"/>
              </a:ext>
            </a:extLst>
          </p:cNvPr>
          <p:cNvSpPr>
            <a:spLocks noGrp="1"/>
          </p:cNvSpPr>
          <p:nvPr>
            <p:ph type="pic" sz="quarter" idx="16"/>
          </p:nvPr>
        </p:nvSpPr>
        <p:spPr>
          <a:xfrm>
            <a:off x="7442597" y="649644"/>
            <a:ext cx="661690" cy="628304"/>
          </a:xfrm>
        </p:spPr>
        <p:txBody>
          <a:bodyPr/>
          <a:lstStyle>
            <a:lvl1pPr marL="0" indent="0">
              <a:buNone/>
              <a:defRPr/>
            </a:lvl1pPr>
          </a:lstStyle>
          <a:p>
            <a:endParaRPr lang="en-US"/>
          </a:p>
        </p:txBody>
      </p:sp>
      <p:sp>
        <p:nvSpPr>
          <p:cNvPr id="21" name="Marcador de posición de imagen 4">
            <a:extLst>
              <a:ext uri="{FF2B5EF4-FFF2-40B4-BE49-F238E27FC236}">
                <a16:creationId xmlns="" xmlns:a16="http://schemas.microsoft.com/office/drawing/2014/main" id="{F49E0F18-F581-44E8-904F-4A98186797C7}"/>
              </a:ext>
            </a:extLst>
          </p:cNvPr>
          <p:cNvSpPr>
            <a:spLocks noGrp="1"/>
          </p:cNvSpPr>
          <p:nvPr>
            <p:ph type="pic" sz="quarter" idx="17"/>
          </p:nvPr>
        </p:nvSpPr>
        <p:spPr>
          <a:xfrm>
            <a:off x="7442597" y="1785516"/>
            <a:ext cx="661690" cy="628304"/>
          </a:xfrm>
        </p:spPr>
        <p:txBody>
          <a:bodyPr/>
          <a:lstStyle>
            <a:lvl1pPr marL="0" indent="0">
              <a:buNone/>
              <a:defRPr/>
            </a:lvl1pPr>
          </a:lstStyle>
          <a:p>
            <a:endParaRPr lang="en-US"/>
          </a:p>
        </p:txBody>
      </p:sp>
      <p:sp>
        <p:nvSpPr>
          <p:cNvPr id="22" name="Marcador de posición de imagen 4">
            <a:extLst>
              <a:ext uri="{FF2B5EF4-FFF2-40B4-BE49-F238E27FC236}">
                <a16:creationId xmlns="" xmlns:a16="http://schemas.microsoft.com/office/drawing/2014/main" id="{327E3625-7896-46DA-97E0-7229C2D7B83D}"/>
              </a:ext>
            </a:extLst>
          </p:cNvPr>
          <p:cNvSpPr>
            <a:spLocks noGrp="1"/>
          </p:cNvSpPr>
          <p:nvPr>
            <p:ph type="pic" sz="quarter" idx="18"/>
          </p:nvPr>
        </p:nvSpPr>
        <p:spPr>
          <a:xfrm>
            <a:off x="7442597" y="2895126"/>
            <a:ext cx="661690" cy="628304"/>
          </a:xfrm>
        </p:spPr>
        <p:txBody>
          <a:bodyPr/>
          <a:lstStyle>
            <a:lvl1pPr marL="0" indent="0">
              <a:buNone/>
              <a:defRPr/>
            </a:lvl1pPr>
          </a:lstStyle>
          <a:p>
            <a:endParaRPr lang="en-US"/>
          </a:p>
        </p:txBody>
      </p:sp>
    </p:spTree>
    <p:extLst>
      <p:ext uri="{BB962C8B-B14F-4D97-AF65-F5344CB8AC3E}">
        <p14:creationId xmlns="" xmlns:p14="http://schemas.microsoft.com/office/powerpoint/2010/main" val="1308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anks slide 2">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E42849D-F708-4517-8859-C1D96051F34C}"/>
              </a:ext>
            </a:extLst>
          </p:cNvPr>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10341" y="-1"/>
            <a:ext cx="8707482" cy="5121276"/>
          </a:xfrm>
          <a:prstGeom prst="rect">
            <a:avLst/>
          </a:prstGeom>
        </p:spPr>
      </p:pic>
      <p:sp>
        <p:nvSpPr>
          <p:cNvPr id="6" name="Rectángulo: esquinas superiores redondeadas 5">
            <a:extLst>
              <a:ext uri="{FF2B5EF4-FFF2-40B4-BE49-F238E27FC236}">
                <a16:creationId xmlns="" xmlns:a16="http://schemas.microsoft.com/office/drawing/2014/main" id="{770D91F4-86F5-4F82-91E9-22994339271F}"/>
              </a:ext>
            </a:extLst>
          </p:cNvPr>
          <p:cNvSpPr/>
          <p:nvPr userDrawn="1"/>
        </p:nvSpPr>
        <p:spPr>
          <a:xfrm>
            <a:off x="1" y="-1"/>
            <a:ext cx="8686799" cy="5121276"/>
          </a:xfrm>
          <a:prstGeom prst="round2SameRect">
            <a:avLst>
              <a:gd name="adj1" fmla="val 0"/>
              <a:gd name="adj2" fmla="val 1263"/>
            </a:avLst>
          </a:prstGeom>
          <a:solidFill>
            <a:schemeClr val="accent2">
              <a:alpha val="93000"/>
            </a:schemeClr>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p>
        </p:txBody>
      </p:sp>
      <p:sp>
        <p:nvSpPr>
          <p:cNvPr id="7" name="Rectángulo: esquinas redondeadas 6">
            <a:extLst>
              <a:ext uri="{FF2B5EF4-FFF2-40B4-BE49-F238E27FC236}">
                <a16:creationId xmlns="" xmlns:a16="http://schemas.microsoft.com/office/drawing/2014/main" id="{161A3DFC-2DD1-438F-B204-C7412A0AAF3C}"/>
              </a:ext>
            </a:extLst>
          </p:cNvPr>
          <p:cNvSpPr/>
          <p:nvPr userDrawn="1"/>
        </p:nvSpPr>
        <p:spPr>
          <a:xfrm>
            <a:off x="3" y="1417357"/>
            <a:ext cx="8686800" cy="602224"/>
          </a:xfrm>
          <a:prstGeom prst="roundRect">
            <a:avLst>
              <a:gd name="adj" fmla="val 0"/>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solidFill>
                  <a:prstClr val="white"/>
                </a:solidFill>
                <a:latin typeface="Segoe UI Semibold"/>
                <a:ea typeface="+mj-ea"/>
                <a:cs typeface="+mj-cs"/>
              </a:rPr>
              <a:t>Thank you</a:t>
            </a:r>
            <a:endParaRPr lang="en-US" dirty="0"/>
          </a:p>
        </p:txBody>
      </p:sp>
      <p:sp>
        <p:nvSpPr>
          <p:cNvPr id="14" name="Subtítulo 2">
            <a:extLst>
              <a:ext uri="{FF2B5EF4-FFF2-40B4-BE49-F238E27FC236}">
                <a16:creationId xmlns="" xmlns:a16="http://schemas.microsoft.com/office/drawing/2014/main" id="{135D4609-BCCA-4D4D-BEDA-E9A58B69AA72}"/>
              </a:ext>
            </a:extLst>
          </p:cNvPr>
          <p:cNvSpPr>
            <a:spLocks noGrp="1"/>
          </p:cNvSpPr>
          <p:nvPr>
            <p:ph type="subTitle" idx="1" hasCustomPrompt="1"/>
          </p:nvPr>
        </p:nvSpPr>
        <p:spPr>
          <a:xfrm>
            <a:off x="1080424" y="2283002"/>
            <a:ext cx="6525959" cy="249299"/>
          </a:xfrm>
          <a:noFill/>
        </p:spPr>
        <p:txBody>
          <a:bodyPr wrap="square" lIns="0" tIns="0" rIns="0" bIns="0" rtlCol="0">
            <a:spAutoFit/>
          </a:bodyPr>
          <a:lstStyle>
            <a:lvl1pPr marL="0" indent="0" algn="ctr">
              <a:buFont typeface="Arial" panose="020B0604020202020204" pitchFamily="34" charset="0"/>
              <a:buNone/>
              <a:defRPr lang="en-US" sz="1800" dirty="0">
                <a:solidFill>
                  <a:schemeClr val="bg1"/>
                </a:solidFill>
              </a:defRPr>
            </a:lvl1pPr>
          </a:lstStyle>
          <a:p>
            <a:pPr lvl="0"/>
            <a:r>
              <a:rPr lang="es-ES" dirty="0" err="1"/>
              <a:t>Click</a:t>
            </a:r>
            <a:r>
              <a:rPr lang="es-ES" dirty="0"/>
              <a:t> Here</a:t>
            </a:r>
          </a:p>
        </p:txBody>
      </p:sp>
      <p:sp>
        <p:nvSpPr>
          <p:cNvPr id="17" name="Marcador de texto 16">
            <a:extLst>
              <a:ext uri="{FF2B5EF4-FFF2-40B4-BE49-F238E27FC236}">
                <a16:creationId xmlns="" xmlns:a16="http://schemas.microsoft.com/office/drawing/2014/main" id="{F3F2C848-3741-49E1-B7F4-B7A087D997E6}"/>
              </a:ext>
            </a:extLst>
          </p:cNvPr>
          <p:cNvSpPr>
            <a:spLocks noGrp="1"/>
          </p:cNvSpPr>
          <p:nvPr>
            <p:ph type="body" sz="quarter" idx="10" hasCustomPrompt="1"/>
          </p:nvPr>
        </p:nvSpPr>
        <p:spPr>
          <a:xfrm>
            <a:off x="1067263" y="2718785"/>
            <a:ext cx="6542094" cy="249299"/>
          </a:xfrm>
          <a:noFill/>
        </p:spPr>
        <p:txBody>
          <a:bodyPr vert="horz" wrap="square" lIns="0" tIns="0" rIns="0" bIns="0" rtlCol="0" anchor="t" anchorCtr="0">
            <a:spAutoFit/>
          </a:bodyPr>
          <a:lstStyle>
            <a:lvl1pPr marL="0" indent="0" algn="ctr">
              <a:buNone/>
              <a:defRPr lang="es-ES" sz="1800" dirty="0" smtClean="0">
                <a:solidFill>
                  <a:schemeClr val="bg1"/>
                </a:solidFill>
              </a:defRPr>
            </a:lvl1pPr>
          </a:lstStyle>
          <a:p>
            <a:pPr lvl="0"/>
            <a:r>
              <a:rPr lang="es-ES" dirty="0" err="1"/>
              <a:t>Click</a:t>
            </a:r>
            <a:r>
              <a:rPr lang="es-ES" dirty="0"/>
              <a:t> Here</a:t>
            </a:r>
          </a:p>
        </p:txBody>
      </p:sp>
      <p:sp>
        <p:nvSpPr>
          <p:cNvPr id="18" name="Marcador de texto 16">
            <a:extLst>
              <a:ext uri="{FF2B5EF4-FFF2-40B4-BE49-F238E27FC236}">
                <a16:creationId xmlns="" xmlns:a16="http://schemas.microsoft.com/office/drawing/2014/main" id="{D01EC72E-0158-444B-AEA6-7EBD937475C4}"/>
              </a:ext>
            </a:extLst>
          </p:cNvPr>
          <p:cNvSpPr>
            <a:spLocks noGrp="1"/>
          </p:cNvSpPr>
          <p:nvPr>
            <p:ph type="body" sz="quarter" idx="11" hasCustomPrompt="1"/>
          </p:nvPr>
        </p:nvSpPr>
        <p:spPr>
          <a:xfrm>
            <a:off x="1067263" y="3154566"/>
            <a:ext cx="6542094" cy="249299"/>
          </a:xfrm>
          <a:noFill/>
        </p:spPr>
        <p:txBody>
          <a:bodyPr vert="horz" wrap="square" lIns="0" tIns="0" rIns="0" bIns="0" rtlCol="0" anchor="t" anchorCtr="0">
            <a:spAutoFit/>
          </a:bodyPr>
          <a:lstStyle>
            <a:lvl1pPr marL="0" indent="0" algn="ctr">
              <a:buNone/>
              <a:defRPr lang="es-ES" sz="1800" dirty="0" smtClean="0">
                <a:solidFill>
                  <a:schemeClr val="bg1"/>
                </a:solidFill>
              </a:defRPr>
            </a:lvl1pPr>
          </a:lstStyle>
          <a:p>
            <a:pPr lvl="0"/>
            <a:r>
              <a:rPr lang="es-ES" dirty="0" err="1"/>
              <a:t>Click</a:t>
            </a:r>
            <a:r>
              <a:rPr lang="es-ES" dirty="0"/>
              <a:t> Here</a:t>
            </a:r>
          </a:p>
        </p:txBody>
      </p:sp>
      <p:cxnSp>
        <p:nvCxnSpPr>
          <p:cNvPr id="9" name="Conector recto 8">
            <a:extLst>
              <a:ext uri="{FF2B5EF4-FFF2-40B4-BE49-F238E27FC236}">
                <a16:creationId xmlns="" xmlns:a16="http://schemas.microsoft.com/office/drawing/2014/main" id="{F95D0778-DEAA-476A-8F63-559ADB7742D8}"/>
              </a:ext>
            </a:extLst>
          </p:cNvPr>
          <p:cNvCxnSpPr>
            <a:cxnSpLocks/>
          </p:cNvCxnSpPr>
          <p:nvPr userDrawn="1"/>
        </p:nvCxnSpPr>
        <p:spPr>
          <a:xfrm flipH="1">
            <a:off x="4169443" y="3632879"/>
            <a:ext cx="347925"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Marcador de posición de imagen 2">
            <a:extLst>
              <a:ext uri="{FF2B5EF4-FFF2-40B4-BE49-F238E27FC236}">
                <a16:creationId xmlns="" xmlns:a16="http://schemas.microsoft.com/office/drawing/2014/main" id="{CC63E7CE-F6A3-45E3-A1F3-A0F40D62CDCF}"/>
              </a:ext>
            </a:extLst>
          </p:cNvPr>
          <p:cNvSpPr>
            <a:spLocks noGrp="1"/>
          </p:cNvSpPr>
          <p:nvPr>
            <p:ph type="pic" sz="quarter" idx="12" hasCustomPrompt="1"/>
          </p:nvPr>
        </p:nvSpPr>
        <p:spPr>
          <a:xfrm>
            <a:off x="3130871" y="3803025"/>
            <a:ext cx="2425065" cy="673352"/>
          </a:xfrm>
        </p:spPr>
        <p:txBody>
          <a:bodyPr/>
          <a:lstStyle>
            <a:lvl1pPr marL="0" indent="0" algn="ctr">
              <a:buNone/>
              <a:defRPr>
                <a:solidFill>
                  <a:schemeClr val="bg1"/>
                </a:solidFill>
              </a:defRPr>
            </a:lvl1pPr>
          </a:lstStyle>
          <a:p>
            <a:r>
              <a:rPr lang="en-US" dirty="0"/>
              <a:t>Logo</a:t>
            </a:r>
          </a:p>
        </p:txBody>
      </p:sp>
    </p:spTree>
    <p:extLst>
      <p:ext uri="{BB962C8B-B14F-4D97-AF65-F5344CB8AC3E}">
        <p14:creationId xmlns="" xmlns:p14="http://schemas.microsoft.com/office/powerpoint/2010/main" val="67091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649FBC-4076-4503-80C7-D93A03B1DDA1}"/>
              </a:ext>
            </a:extLst>
          </p:cNvPr>
          <p:cNvSpPr>
            <a:spLocks noGrp="1"/>
          </p:cNvSpPr>
          <p:nvPr>
            <p:ph type="ctrTitle"/>
          </p:nvPr>
        </p:nvSpPr>
        <p:spPr>
          <a:xfrm>
            <a:off x="1085853" y="838138"/>
            <a:ext cx="6515101" cy="1782963"/>
          </a:xfrm>
        </p:spPr>
        <p:txBody>
          <a:bodyPr anchor="b"/>
          <a:lstStyle>
            <a:lvl1pPr algn="ctr">
              <a:defRPr sz="4800"/>
            </a:lvl1pPr>
          </a:lstStyle>
          <a:p>
            <a:r>
              <a:rPr lang="en-US"/>
              <a:t>Click to edit Master title style</a:t>
            </a:r>
          </a:p>
        </p:txBody>
      </p:sp>
      <p:sp>
        <p:nvSpPr>
          <p:cNvPr id="3" name="Subtitle 2">
            <a:extLst>
              <a:ext uri="{FF2B5EF4-FFF2-40B4-BE49-F238E27FC236}">
                <a16:creationId xmlns="" xmlns:a16="http://schemas.microsoft.com/office/drawing/2014/main" id="{790ADFAE-28B7-4235-AF19-EDE2A72C7D38}"/>
              </a:ext>
            </a:extLst>
          </p:cNvPr>
          <p:cNvSpPr>
            <a:spLocks noGrp="1"/>
          </p:cNvSpPr>
          <p:nvPr>
            <p:ph type="subTitle" idx="1"/>
          </p:nvPr>
        </p:nvSpPr>
        <p:spPr>
          <a:xfrm>
            <a:off x="1085853" y="2689858"/>
            <a:ext cx="6515101" cy="1236455"/>
          </a:xfrm>
        </p:spPr>
        <p:txBody>
          <a:bodyPr/>
          <a:lstStyle>
            <a:lvl1pPr marL="0" indent="0" algn="ctr">
              <a:buNone/>
              <a:defRPr sz="1900"/>
            </a:lvl1pPr>
            <a:lvl2pPr marL="368686" indent="0" algn="ctr">
              <a:buNone/>
              <a:defRPr sz="1600"/>
            </a:lvl2pPr>
            <a:lvl3pPr marL="737372" indent="0" algn="ctr">
              <a:buNone/>
              <a:defRPr sz="1500"/>
            </a:lvl3pPr>
            <a:lvl4pPr marL="1106058" indent="0" algn="ctr">
              <a:buNone/>
              <a:defRPr sz="1300"/>
            </a:lvl4pPr>
            <a:lvl5pPr marL="1474744" indent="0" algn="ctr">
              <a:buNone/>
              <a:defRPr sz="1300"/>
            </a:lvl5pPr>
            <a:lvl6pPr marL="1843430" indent="0" algn="ctr">
              <a:buNone/>
              <a:defRPr sz="1300"/>
            </a:lvl6pPr>
            <a:lvl7pPr marL="2212116" indent="0" algn="ctr">
              <a:buNone/>
              <a:defRPr sz="1300"/>
            </a:lvl7pPr>
            <a:lvl8pPr marL="2580803" indent="0" algn="ctr">
              <a:buNone/>
              <a:defRPr sz="1300"/>
            </a:lvl8pPr>
            <a:lvl9pPr marL="2949489" indent="0" algn="ctr">
              <a:buNone/>
              <a:defRPr sz="1300"/>
            </a:lvl9pPr>
          </a:lstStyle>
          <a:p>
            <a:r>
              <a:rPr lang="en-US"/>
              <a:t>Click to edit Master subtitle style</a:t>
            </a:r>
          </a:p>
        </p:txBody>
      </p:sp>
      <p:sp>
        <p:nvSpPr>
          <p:cNvPr id="4" name="Date Placeholder 3">
            <a:extLst>
              <a:ext uri="{FF2B5EF4-FFF2-40B4-BE49-F238E27FC236}">
                <a16:creationId xmlns="" xmlns:a16="http://schemas.microsoft.com/office/drawing/2014/main" id="{820AF39C-2D37-42D3-8E41-DD8C07BCABB8}"/>
              </a:ext>
            </a:extLst>
          </p:cNvPr>
          <p:cNvSpPr>
            <a:spLocks noGrp="1"/>
          </p:cNvSpPr>
          <p:nvPr>
            <p:ph type="dt" sz="half" idx="10"/>
          </p:nvPr>
        </p:nvSpPr>
        <p:spPr/>
        <p:txBody>
          <a:bodyPr/>
          <a:lstStyle/>
          <a:p>
            <a:fld id="{523691D1-9526-4FC9-9D5F-4C8B97679ACB}" type="datetime1">
              <a:rPr lang="en-US" smtClean="0"/>
              <a:pPr/>
              <a:t>4/7/2020</a:t>
            </a:fld>
            <a:endParaRPr lang="en-US"/>
          </a:p>
        </p:txBody>
      </p:sp>
      <p:sp>
        <p:nvSpPr>
          <p:cNvPr id="5" name="Footer Placeholder 4">
            <a:extLst>
              <a:ext uri="{FF2B5EF4-FFF2-40B4-BE49-F238E27FC236}">
                <a16:creationId xmlns="" xmlns:a16="http://schemas.microsoft.com/office/drawing/2014/main" id="{23DECF9A-31A2-4276-990D-B7E5E5C35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A9669C4-068F-4F49-AC6F-8A651D0E8286}"/>
              </a:ext>
            </a:extLst>
          </p:cNvPr>
          <p:cNvSpPr>
            <a:spLocks noGrp="1"/>
          </p:cNvSpPr>
          <p:nvPr>
            <p:ph type="sldNum" sz="quarter" idx="12"/>
          </p:nvPr>
        </p:nvSpPr>
        <p:spPr/>
        <p:txBody>
          <a:body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399981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0" name="Group 19">
            <a:extLst>
              <a:ext uri="{FF2B5EF4-FFF2-40B4-BE49-F238E27FC236}">
                <a16:creationId xmlns="" xmlns:a16="http://schemas.microsoft.com/office/drawing/2014/main" id="{D6EC2B84-4B9C-4350-A1CA-AB35AA72693C}"/>
              </a:ext>
            </a:extLst>
          </p:cNvPr>
          <p:cNvGrpSpPr/>
          <p:nvPr userDrawn="1"/>
        </p:nvGrpSpPr>
        <p:grpSpPr>
          <a:xfrm>
            <a:off x="7803885" y="4295884"/>
            <a:ext cx="651510" cy="760194"/>
            <a:chOff x="10744200" y="5670870"/>
            <a:chExt cx="914400" cy="1017991"/>
          </a:xfrm>
        </p:grpSpPr>
        <p:sp>
          <p:nvSpPr>
            <p:cNvPr id="21" name="Oval 20">
              <a:extLst>
                <a:ext uri="{FF2B5EF4-FFF2-40B4-BE49-F238E27FC236}">
                  <a16:creationId xmlns="" xmlns:a16="http://schemas.microsoft.com/office/drawing/2014/main" id="{5DF6A578-D070-489C-892C-E2B00E18B8D9}"/>
                </a:ext>
              </a:extLst>
            </p:cNvPr>
            <p:cNvSpPr/>
            <p:nvPr/>
          </p:nvSpPr>
          <p:spPr>
            <a:xfrm>
              <a:off x="10744200" y="5774461"/>
              <a:ext cx="914400" cy="914400"/>
            </a:xfrm>
            <a:prstGeom prst="ellipse">
              <a:avLst/>
            </a:prstGeom>
            <a:solidFill>
              <a:srgbClr val="357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 xmlns:a16="http://schemas.microsoft.com/office/drawing/2014/main" id="{F1D89F52-9B04-4D00-A6DD-157F77DC3FE2}"/>
                </a:ext>
              </a:extLst>
            </p:cNvPr>
            <p:cNvGrpSpPr/>
            <p:nvPr/>
          </p:nvGrpSpPr>
          <p:grpSpPr>
            <a:xfrm rot="2441077">
              <a:off x="11448878" y="5670870"/>
              <a:ext cx="114300" cy="685800"/>
              <a:chOff x="13081000" y="4546600"/>
              <a:chExt cx="114300" cy="685800"/>
            </a:xfrm>
          </p:grpSpPr>
          <p:cxnSp>
            <p:nvCxnSpPr>
              <p:cNvPr id="23" name="Straight Connector 22">
                <a:extLst>
                  <a:ext uri="{FF2B5EF4-FFF2-40B4-BE49-F238E27FC236}">
                    <a16:creationId xmlns="" xmlns:a16="http://schemas.microsoft.com/office/drawing/2014/main" id="{E36269D1-619F-4CEF-B254-07AB3A3162A5}"/>
                  </a:ext>
                </a:extLst>
              </p:cNvPr>
              <p:cNvCxnSpPr/>
              <p:nvPr/>
            </p:nvCxnSpPr>
            <p:spPr>
              <a:xfrm>
                <a:off x="13081000" y="4546600"/>
                <a:ext cx="0" cy="457200"/>
              </a:xfrm>
              <a:prstGeom prst="line">
                <a:avLst/>
              </a:prstGeom>
              <a:ln w="47625" cap="rnd">
                <a:solidFill>
                  <a:srgbClr val="F7C05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8C505DB8-3DD6-4ADE-91D1-31D893205AAA}"/>
                  </a:ext>
                </a:extLst>
              </p:cNvPr>
              <p:cNvCxnSpPr/>
              <p:nvPr/>
            </p:nvCxnSpPr>
            <p:spPr>
              <a:xfrm>
                <a:off x="13195300" y="4775200"/>
                <a:ext cx="0" cy="457200"/>
              </a:xfrm>
              <a:prstGeom prst="line">
                <a:avLst/>
              </a:prstGeom>
              <a:ln w="47625" cap="rnd">
                <a:solidFill>
                  <a:srgbClr val="F7C059"/>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 xmlns:a16="http://schemas.microsoft.com/office/drawing/2014/main" id="{5161618A-886E-4241-992C-4A93BC41A987}"/>
              </a:ext>
            </a:extLst>
          </p:cNvPr>
          <p:cNvSpPr>
            <a:spLocks noGrp="1"/>
          </p:cNvSpPr>
          <p:nvPr>
            <p:ph type="title"/>
          </p:nvPr>
        </p:nvSpPr>
        <p:spPr>
          <a:xfrm>
            <a:off x="520968" y="349583"/>
            <a:ext cx="7644871" cy="578477"/>
          </a:xfrm>
        </p:spPr>
        <p:txBody>
          <a:bodyPr>
            <a:normAutofit/>
          </a:bodyPr>
          <a:lstStyle>
            <a:lvl1pPr>
              <a:defRPr sz="2300" b="1">
                <a:latin typeface="Century Gothic" panose="020B0502020202020204" pitchFamily="34" charset="0"/>
              </a:defRPr>
            </a:lvl1pPr>
          </a:lstStyle>
          <a:p>
            <a:r>
              <a:rPr lang="en-US" dirty="0"/>
              <a:t>Click to edit Master title style</a:t>
            </a:r>
          </a:p>
        </p:txBody>
      </p:sp>
      <p:sp>
        <p:nvSpPr>
          <p:cNvPr id="4" name="Date Placeholder 3">
            <a:extLst>
              <a:ext uri="{FF2B5EF4-FFF2-40B4-BE49-F238E27FC236}">
                <a16:creationId xmlns="" xmlns:a16="http://schemas.microsoft.com/office/drawing/2014/main" id="{93C59041-F73B-41B8-B6DF-C3CB3562110F}"/>
              </a:ext>
            </a:extLst>
          </p:cNvPr>
          <p:cNvSpPr>
            <a:spLocks noGrp="1"/>
          </p:cNvSpPr>
          <p:nvPr>
            <p:ph type="dt" sz="half" idx="10"/>
          </p:nvPr>
        </p:nvSpPr>
        <p:spPr>
          <a:xfrm>
            <a:off x="520965" y="4626484"/>
            <a:ext cx="1954530" cy="272661"/>
          </a:xfrm>
        </p:spPr>
        <p:txBody>
          <a:bodyPr/>
          <a:lstStyle/>
          <a:p>
            <a:fld id="{7A9C0F95-B072-416E-91C2-3AA25F6FF821}" type="datetime1">
              <a:rPr lang="en-US" smtClean="0"/>
              <a:pPr/>
              <a:t>4/7/2020</a:t>
            </a:fld>
            <a:endParaRPr lang="en-US"/>
          </a:p>
        </p:txBody>
      </p:sp>
      <p:sp>
        <p:nvSpPr>
          <p:cNvPr id="5" name="Footer Placeholder 4">
            <a:extLst>
              <a:ext uri="{FF2B5EF4-FFF2-40B4-BE49-F238E27FC236}">
                <a16:creationId xmlns="" xmlns:a16="http://schemas.microsoft.com/office/drawing/2014/main" id="{3DD4D298-9CF0-4EBA-81E6-0750D6B086AB}"/>
              </a:ext>
            </a:extLst>
          </p:cNvPr>
          <p:cNvSpPr>
            <a:spLocks noGrp="1"/>
          </p:cNvSpPr>
          <p:nvPr>
            <p:ph type="ftr" sz="quarter" idx="11"/>
          </p:nvPr>
        </p:nvSpPr>
        <p:spPr>
          <a:xfrm>
            <a:off x="2877503" y="4626484"/>
            <a:ext cx="2931795" cy="272661"/>
          </a:xfrm>
        </p:spPr>
        <p:txBody>
          <a:bodyPr/>
          <a:lstStyle/>
          <a:p>
            <a:endParaRPr lang="en-US"/>
          </a:p>
        </p:txBody>
      </p:sp>
      <p:sp>
        <p:nvSpPr>
          <p:cNvPr id="6" name="Slide Number Placeholder 5">
            <a:extLst>
              <a:ext uri="{FF2B5EF4-FFF2-40B4-BE49-F238E27FC236}">
                <a16:creationId xmlns="" xmlns:a16="http://schemas.microsoft.com/office/drawing/2014/main" id="{5AA4CB1F-1CA7-4BC4-9C30-0D75398EAC5F}"/>
              </a:ext>
            </a:extLst>
          </p:cNvPr>
          <p:cNvSpPr>
            <a:spLocks noGrp="1"/>
          </p:cNvSpPr>
          <p:nvPr>
            <p:ph type="sldNum" sz="quarter" idx="12"/>
          </p:nvPr>
        </p:nvSpPr>
        <p:spPr>
          <a:xfrm>
            <a:off x="6211311" y="4626484"/>
            <a:ext cx="1954530" cy="272661"/>
          </a:xfrm>
        </p:spPr>
        <p:txBody>
          <a:bodyPr/>
          <a:lstStyle>
            <a:lvl1pPr>
              <a:defRPr>
                <a:solidFill>
                  <a:schemeClr val="bg1"/>
                </a:solidFill>
              </a:defRPr>
            </a:lvl1pPr>
          </a:lstStyle>
          <a:p>
            <a:fld id="{8AFAC4AD-C9A1-4202-8512-5B2A4BA87E55}" type="slidenum">
              <a:rPr lang="en-US" smtClean="0"/>
              <a:pPr/>
              <a:t>‹#›</a:t>
            </a:fld>
            <a:endParaRPr lang="en-US" dirty="0"/>
          </a:p>
        </p:txBody>
      </p:sp>
      <p:sp>
        <p:nvSpPr>
          <p:cNvPr id="34" name="Oval 33">
            <a:extLst>
              <a:ext uri="{FF2B5EF4-FFF2-40B4-BE49-F238E27FC236}">
                <a16:creationId xmlns="" xmlns:a16="http://schemas.microsoft.com/office/drawing/2014/main" id="{252039D1-B1C7-4F00-8084-C52BD9CEBD38}"/>
              </a:ext>
            </a:extLst>
          </p:cNvPr>
          <p:cNvSpPr/>
          <p:nvPr userDrawn="1"/>
        </p:nvSpPr>
        <p:spPr>
          <a:xfrm>
            <a:off x="7639660" y="4342919"/>
            <a:ext cx="133297" cy="139704"/>
          </a:xfrm>
          <a:prstGeom prst="ellipse">
            <a:avLst/>
          </a:prstGeom>
          <a:solidFill>
            <a:srgbClr val="F7C059"/>
          </a:solidFill>
          <a:ln>
            <a:noFill/>
          </a:ln>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endParaRPr lang="en-US"/>
          </a:p>
        </p:txBody>
      </p:sp>
      <p:sp>
        <p:nvSpPr>
          <p:cNvPr id="35" name="Content Placeholder 2">
            <a:extLst>
              <a:ext uri="{FF2B5EF4-FFF2-40B4-BE49-F238E27FC236}">
                <a16:creationId xmlns="" xmlns:a16="http://schemas.microsoft.com/office/drawing/2014/main" id="{EA3BEE0D-199B-465D-8171-D35998BD1219}"/>
              </a:ext>
            </a:extLst>
          </p:cNvPr>
          <p:cNvSpPr>
            <a:spLocks noGrp="1"/>
          </p:cNvSpPr>
          <p:nvPr>
            <p:ph idx="1"/>
          </p:nvPr>
        </p:nvSpPr>
        <p:spPr>
          <a:xfrm>
            <a:off x="520968" y="1173628"/>
            <a:ext cx="7644871" cy="3341414"/>
          </a:xfrm>
        </p:spPr>
        <p:txBody>
          <a:bodyPr>
            <a:normAutofit/>
          </a:bodyPr>
          <a:lstStyle>
            <a:lvl1pPr>
              <a:defRPr sz="1900"/>
            </a:lvl1pPr>
            <a:lvl2pPr>
              <a:defRPr sz="1600"/>
            </a:lvl2pPr>
            <a:lvl3pPr>
              <a:defRPr sz="15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6" name="Group 35">
            <a:extLst>
              <a:ext uri="{FF2B5EF4-FFF2-40B4-BE49-F238E27FC236}">
                <a16:creationId xmlns="" xmlns:a16="http://schemas.microsoft.com/office/drawing/2014/main" id="{69490756-04EB-4487-8AC9-E347002CB416}"/>
              </a:ext>
            </a:extLst>
          </p:cNvPr>
          <p:cNvGrpSpPr/>
          <p:nvPr userDrawn="1"/>
        </p:nvGrpSpPr>
        <p:grpSpPr>
          <a:xfrm>
            <a:off x="183570" y="2"/>
            <a:ext cx="285035" cy="730256"/>
            <a:chOff x="257640" y="0"/>
            <a:chExt cx="400048" cy="977900"/>
          </a:xfrm>
        </p:grpSpPr>
        <p:cxnSp>
          <p:nvCxnSpPr>
            <p:cNvPr id="37" name="Straight Connector 36">
              <a:extLst>
                <a:ext uri="{FF2B5EF4-FFF2-40B4-BE49-F238E27FC236}">
                  <a16:creationId xmlns="" xmlns:a16="http://schemas.microsoft.com/office/drawing/2014/main" id="{6CF1D392-C8C3-4A1A-BB28-49A6E240CF6A}"/>
                </a:ext>
              </a:extLst>
            </p:cNvPr>
            <p:cNvCxnSpPr>
              <a:cxnSpLocks/>
              <a:endCxn id="38" idx="0"/>
            </p:cNvCxnSpPr>
            <p:nvPr/>
          </p:nvCxnSpPr>
          <p:spPr>
            <a:xfrm>
              <a:off x="457664" y="0"/>
              <a:ext cx="0" cy="711200"/>
            </a:xfrm>
            <a:prstGeom prst="line">
              <a:avLst/>
            </a:prstGeom>
            <a:ln w="25400">
              <a:solidFill>
                <a:srgbClr val="F7C059"/>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 xmlns:a16="http://schemas.microsoft.com/office/drawing/2014/main" id="{94197F22-9195-4FBB-8E01-1AA2A71A42E6}"/>
                </a:ext>
              </a:extLst>
            </p:cNvPr>
            <p:cNvSpPr/>
            <p:nvPr/>
          </p:nvSpPr>
          <p:spPr>
            <a:xfrm>
              <a:off x="324314" y="711200"/>
              <a:ext cx="266700" cy="266700"/>
            </a:xfrm>
            <a:prstGeom prst="ellipse">
              <a:avLst/>
            </a:prstGeom>
            <a:solidFill>
              <a:srgbClr val="357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 xmlns:a16="http://schemas.microsoft.com/office/drawing/2014/main" id="{8848217D-3982-45D8-BC6A-5593CABFC2E7}"/>
                </a:ext>
              </a:extLst>
            </p:cNvPr>
            <p:cNvSpPr/>
            <p:nvPr/>
          </p:nvSpPr>
          <p:spPr>
            <a:xfrm>
              <a:off x="257640" y="498476"/>
              <a:ext cx="400048" cy="400048"/>
            </a:xfrm>
            <a:prstGeom prst="ellipse">
              <a:avLst/>
            </a:prstGeom>
            <a:noFill/>
            <a:ln w="25400">
              <a:solidFill>
                <a:srgbClr val="F7C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44047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61618A-886E-4241-992C-4A93BC41A987}"/>
              </a:ext>
            </a:extLst>
          </p:cNvPr>
          <p:cNvSpPr>
            <a:spLocks noGrp="1"/>
          </p:cNvSpPr>
          <p:nvPr>
            <p:ph type="title"/>
          </p:nvPr>
        </p:nvSpPr>
        <p:spPr>
          <a:xfrm>
            <a:off x="520968" y="349583"/>
            <a:ext cx="7644871" cy="578477"/>
          </a:xfrm>
        </p:spPr>
        <p:txBody>
          <a:bodyPr>
            <a:normAutofit/>
          </a:bodyPr>
          <a:lstStyle>
            <a:lvl1pPr>
              <a:defRPr sz="2300" b="1">
                <a:latin typeface="Century Gothic" panose="020B0502020202020204" pitchFamily="34" charset="0"/>
              </a:defRPr>
            </a:lvl1pPr>
          </a:lstStyle>
          <a:p>
            <a:r>
              <a:rPr lang="en-US" dirty="0"/>
              <a:t>Click to edit Master title style</a:t>
            </a:r>
          </a:p>
        </p:txBody>
      </p:sp>
      <p:sp>
        <p:nvSpPr>
          <p:cNvPr id="4" name="Date Placeholder 3">
            <a:extLst>
              <a:ext uri="{FF2B5EF4-FFF2-40B4-BE49-F238E27FC236}">
                <a16:creationId xmlns="" xmlns:a16="http://schemas.microsoft.com/office/drawing/2014/main" id="{93C59041-F73B-41B8-B6DF-C3CB3562110F}"/>
              </a:ext>
            </a:extLst>
          </p:cNvPr>
          <p:cNvSpPr>
            <a:spLocks noGrp="1"/>
          </p:cNvSpPr>
          <p:nvPr>
            <p:ph type="dt" sz="half" idx="10"/>
          </p:nvPr>
        </p:nvSpPr>
        <p:spPr>
          <a:xfrm>
            <a:off x="520965" y="4626484"/>
            <a:ext cx="1954530" cy="272661"/>
          </a:xfrm>
        </p:spPr>
        <p:txBody>
          <a:bodyPr/>
          <a:lstStyle/>
          <a:p>
            <a:fld id="{56B69C83-B259-410A-BBD7-F3B03AE488DA}" type="datetime1">
              <a:rPr lang="en-US" smtClean="0"/>
              <a:pPr/>
              <a:t>4/7/2020</a:t>
            </a:fld>
            <a:endParaRPr lang="en-US"/>
          </a:p>
        </p:txBody>
      </p:sp>
      <p:sp>
        <p:nvSpPr>
          <p:cNvPr id="5" name="Footer Placeholder 4">
            <a:extLst>
              <a:ext uri="{FF2B5EF4-FFF2-40B4-BE49-F238E27FC236}">
                <a16:creationId xmlns="" xmlns:a16="http://schemas.microsoft.com/office/drawing/2014/main" id="{3DD4D298-9CF0-4EBA-81E6-0750D6B086AB}"/>
              </a:ext>
            </a:extLst>
          </p:cNvPr>
          <p:cNvSpPr>
            <a:spLocks noGrp="1"/>
          </p:cNvSpPr>
          <p:nvPr>
            <p:ph type="ftr" sz="quarter" idx="11"/>
          </p:nvPr>
        </p:nvSpPr>
        <p:spPr>
          <a:xfrm>
            <a:off x="2877503" y="4626484"/>
            <a:ext cx="2931795" cy="272661"/>
          </a:xfrm>
        </p:spPr>
        <p:txBody>
          <a:bodyPr/>
          <a:lstStyle/>
          <a:p>
            <a:endParaRPr lang="en-US"/>
          </a:p>
        </p:txBody>
      </p:sp>
      <p:sp>
        <p:nvSpPr>
          <p:cNvPr id="6" name="Slide Number Placeholder 5">
            <a:extLst>
              <a:ext uri="{FF2B5EF4-FFF2-40B4-BE49-F238E27FC236}">
                <a16:creationId xmlns="" xmlns:a16="http://schemas.microsoft.com/office/drawing/2014/main" id="{5AA4CB1F-1CA7-4BC4-9C30-0D75398EAC5F}"/>
              </a:ext>
            </a:extLst>
          </p:cNvPr>
          <p:cNvSpPr>
            <a:spLocks noGrp="1"/>
          </p:cNvSpPr>
          <p:nvPr>
            <p:ph type="sldNum" sz="quarter" idx="12"/>
          </p:nvPr>
        </p:nvSpPr>
        <p:spPr>
          <a:xfrm>
            <a:off x="6211311" y="4626484"/>
            <a:ext cx="1954530" cy="272661"/>
          </a:xfrm>
        </p:spPr>
        <p:txBody>
          <a:bodyPr/>
          <a:lstStyle>
            <a:lvl1pPr>
              <a:defRPr>
                <a:solidFill>
                  <a:schemeClr val="tx1"/>
                </a:solidFill>
              </a:defRPr>
            </a:lvl1pPr>
          </a:lstStyle>
          <a:p>
            <a:fld id="{8AFAC4AD-C9A1-4202-8512-5B2A4BA87E55}" type="slidenum">
              <a:rPr lang="en-US" smtClean="0"/>
              <a:pPr/>
              <a:t>‹#›</a:t>
            </a:fld>
            <a:endParaRPr lang="en-US" dirty="0"/>
          </a:p>
        </p:txBody>
      </p:sp>
      <p:sp>
        <p:nvSpPr>
          <p:cNvPr id="14" name="Content Placeholder 2">
            <a:extLst>
              <a:ext uri="{FF2B5EF4-FFF2-40B4-BE49-F238E27FC236}">
                <a16:creationId xmlns="" xmlns:a16="http://schemas.microsoft.com/office/drawing/2014/main" id="{FF672AC6-8074-4C8F-8C79-0A41CAA1054D}"/>
              </a:ext>
            </a:extLst>
          </p:cNvPr>
          <p:cNvSpPr>
            <a:spLocks noGrp="1"/>
          </p:cNvSpPr>
          <p:nvPr>
            <p:ph idx="1"/>
          </p:nvPr>
        </p:nvSpPr>
        <p:spPr>
          <a:xfrm>
            <a:off x="520968" y="1173628"/>
            <a:ext cx="7644871" cy="3341414"/>
          </a:xfrm>
        </p:spPr>
        <p:txBody>
          <a:bodyPr>
            <a:normAutofit/>
          </a:bodyPr>
          <a:lstStyle>
            <a:lvl1pPr>
              <a:defRPr sz="1900"/>
            </a:lvl1pPr>
            <a:lvl2pPr>
              <a:defRPr sz="1600"/>
            </a:lvl2pPr>
            <a:lvl3pPr>
              <a:defRPr sz="15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96493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357DEA"/>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 xmlns:a16="http://schemas.microsoft.com/office/drawing/2014/main" id="{22DB08FE-E2C2-4306-A81B-5105D916A3C6}"/>
              </a:ext>
            </a:extLst>
          </p:cNvPr>
          <p:cNvCxnSpPr>
            <a:cxnSpLocks/>
          </p:cNvCxnSpPr>
          <p:nvPr userDrawn="1"/>
        </p:nvCxnSpPr>
        <p:spPr>
          <a:xfrm rot="8358923" flipH="1">
            <a:off x="206437" y="1786993"/>
            <a:ext cx="0" cy="341418"/>
          </a:xfrm>
          <a:prstGeom prst="line">
            <a:avLst/>
          </a:prstGeom>
          <a:ln w="73025" cap="rnd">
            <a:solidFill>
              <a:srgbClr val="F7C05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60F5077D-1C61-4A66-A20B-788D9782A3C5}"/>
              </a:ext>
            </a:extLst>
          </p:cNvPr>
          <p:cNvCxnSpPr>
            <a:cxnSpLocks/>
          </p:cNvCxnSpPr>
          <p:nvPr userDrawn="1"/>
        </p:nvCxnSpPr>
        <p:spPr>
          <a:xfrm rot="8358923" flipV="1">
            <a:off x="8622453" y="3632527"/>
            <a:ext cx="0" cy="341418"/>
          </a:xfrm>
          <a:prstGeom prst="line">
            <a:avLst/>
          </a:prstGeom>
          <a:ln w="73025" cap="rnd">
            <a:solidFill>
              <a:srgbClr val="F7C0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C5DAF27-499B-4C72-B32F-D77956E1A4A1}"/>
              </a:ext>
            </a:extLst>
          </p:cNvPr>
          <p:cNvCxnSpPr>
            <a:cxnSpLocks/>
          </p:cNvCxnSpPr>
          <p:nvPr userDrawn="1"/>
        </p:nvCxnSpPr>
        <p:spPr>
          <a:xfrm rot="13758923" flipV="1">
            <a:off x="-1" y="3292387"/>
            <a:ext cx="0" cy="325755"/>
          </a:xfrm>
          <a:prstGeom prst="line">
            <a:avLst/>
          </a:prstGeom>
          <a:ln w="73025" cap="rnd">
            <a:solidFill>
              <a:srgbClr val="F7C059"/>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 xmlns:a16="http://schemas.microsoft.com/office/drawing/2014/main" id="{9EE99A20-ABB1-491E-BE72-D1890AE01844}"/>
              </a:ext>
            </a:extLst>
          </p:cNvPr>
          <p:cNvSpPr/>
          <p:nvPr userDrawn="1"/>
        </p:nvSpPr>
        <p:spPr>
          <a:xfrm>
            <a:off x="208423" y="222571"/>
            <a:ext cx="8269955" cy="4676141"/>
          </a:xfrm>
          <a:prstGeom prst="roundRect">
            <a:avLst>
              <a:gd name="adj" fmla="val 2825"/>
            </a:avLst>
          </a:prstGeom>
          <a:solidFill>
            <a:schemeClr val="bg1"/>
          </a:solidFill>
          <a:ln>
            <a:noFill/>
          </a:ln>
          <a:effectLst>
            <a:outerShdw blurRad="50800" dist="38100" dir="5400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endParaRPr lang="en-US"/>
          </a:p>
        </p:txBody>
      </p:sp>
      <p:sp>
        <p:nvSpPr>
          <p:cNvPr id="2" name="Title 1">
            <a:extLst>
              <a:ext uri="{FF2B5EF4-FFF2-40B4-BE49-F238E27FC236}">
                <a16:creationId xmlns="" xmlns:a16="http://schemas.microsoft.com/office/drawing/2014/main" id="{5161618A-886E-4241-992C-4A93BC41A987}"/>
              </a:ext>
            </a:extLst>
          </p:cNvPr>
          <p:cNvSpPr>
            <a:spLocks noGrp="1"/>
          </p:cNvSpPr>
          <p:nvPr>
            <p:ph type="title"/>
          </p:nvPr>
        </p:nvSpPr>
        <p:spPr>
          <a:xfrm>
            <a:off x="520968" y="349583"/>
            <a:ext cx="7644871" cy="578477"/>
          </a:xfrm>
        </p:spPr>
        <p:txBody>
          <a:bodyPr>
            <a:normAutofit/>
          </a:bodyPr>
          <a:lstStyle>
            <a:lvl1pPr>
              <a:defRPr sz="2300" b="1">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193E0CF9-9BF0-45DB-9B5B-270BE6296DC0}"/>
              </a:ext>
            </a:extLst>
          </p:cNvPr>
          <p:cNvSpPr>
            <a:spLocks noGrp="1"/>
          </p:cNvSpPr>
          <p:nvPr>
            <p:ph idx="1"/>
          </p:nvPr>
        </p:nvSpPr>
        <p:spPr>
          <a:xfrm>
            <a:off x="520968" y="1173628"/>
            <a:ext cx="7644871" cy="3341414"/>
          </a:xfrm>
        </p:spPr>
        <p:txBody>
          <a:bodyPr>
            <a:normAutofit/>
          </a:bodyPr>
          <a:lstStyle>
            <a:lvl1pPr>
              <a:defRPr sz="1900"/>
            </a:lvl1pPr>
            <a:lvl2pPr>
              <a:defRPr sz="1600"/>
            </a:lvl2pPr>
            <a:lvl3pPr>
              <a:defRPr sz="15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3C59041-F73B-41B8-B6DF-C3CB3562110F}"/>
              </a:ext>
            </a:extLst>
          </p:cNvPr>
          <p:cNvSpPr>
            <a:spLocks noGrp="1"/>
          </p:cNvSpPr>
          <p:nvPr>
            <p:ph type="dt" sz="half" idx="10"/>
          </p:nvPr>
        </p:nvSpPr>
        <p:spPr>
          <a:xfrm>
            <a:off x="520965" y="4626484"/>
            <a:ext cx="1954530" cy="272661"/>
          </a:xfrm>
        </p:spPr>
        <p:txBody>
          <a:bodyPr/>
          <a:lstStyle/>
          <a:p>
            <a:fld id="{B7765F55-2744-4283-A3E9-CDDC99F67639}" type="datetime1">
              <a:rPr lang="en-US" smtClean="0"/>
              <a:pPr/>
              <a:t>4/7/2020</a:t>
            </a:fld>
            <a:endParaRPr lang="en-US"/>
          </a:p>
        </p:txBody>
      </p:sp>
      <p:sp>
        <p:nvSpPr>
          <p:cNvPr id="5" name="Footer Placeholder 4">
            <a:extLst>
              <a:ext uri="{FF2B5EF4-FFF2-40B4-BE49-F238E27FC236}">
                <a16:creationId xmlns="" xmlns:a16="http://schemas.microsoft.com/office/drawing/2014/main" id="{3DD4D298-9CF0-4EBA-81E6-0750D6B086AB}"/>
              </a:ext>
            </a:extLst>
          </p:cNvPr>
          <p:cNvSpPr>
            <a:spLocks noGrp="1"/>
          </p:cNvSpPr>
          <p:nvPr>
            <p:ph type="ftr" sz="quarter" idx="11"/>
          </p:nvPr>
        </p:nvSpPr>
        <p:spPr>
          <a:xfrm>
            <a:off x="2877503" y="4626484"/>
            <a:ext cx="2931795" cy="272661"/>
          </a:xfrm>
        </p:spPr>
        <p:txBody>
          <a:bodyPr/>
          <a:lstStyle/>
          <a:p>
            <a:endParaRPr lang="en-US"/>
          </a:p>
        </p:txBody>
      </p:sp>
      <p:sp>
        <p:nvSpPr>
          <p:cNvPr id="6" name="Slide Number Placeholder 5">
            <a:extLst>
              <a:ext uri="{FF2B5EF4-FFF2-40B4-BE49-F238E27FC236}">
                <a16:creationId xmlns="" xmlns:a16="http://schemas.microsoft.com/office/drawing/2014/main" id="{5AA4CB1F-1CA7-4BC4-9C30-0D75398EAC5F}"/>
              </a:ext>
            </a:extLst>
          </p:cNvPr>
          <p:cNvSpPr>
            <a:spLocks noGrp="1"/>
          </p:cNvSpPr>
          <p:nvPr>
            <p:ph type="sldNum" sz="quarter" idx="12"/>
          </p:nvPr>
        </p:nvSpPr>
        <p:spPr>
          <a:xfrm>
            <a:off x="6211311" y="4626484"/>
            <a:ext cx="1954530" cy="272661"/>
          </a:xfrm>
        </p:spPr>
        <p:txBody>
          <a:bodyPr/>
          <a:lstStyle>
            <a:lvl1pPr>
              <a:defRPr>
                <a:solidFill>
                  <a:schemeClr val="tx1"/>
                </a:solidFill>
              </a:defRPr>
            </a:lvl1pPr>
          </a:lstStyle>
          <a:p>
            <a:fld id="{8AFAC4AD-C9A1-4202-8512-5B2A4BA87E55}" type="slidenum">
              <a:rPr lang="en-US" smtClean="0"/>
              <a:pPr/>
              <a:t>‹#›</a:t>
            </a:fld>
            <a:endParaRPr lang="en-US" dirty="0"/>
          </a:p>
        </p:txBody>
      </p:sp>
      <p:cxnSp>
        <p:nvCxnSpPr>
          <p:cNvPr id="10" name="Straight Connector 9">
            <a:extLst>
              <a:ext uri="{FF2B5EF4-FFF2-40B4-BE49-F238E27FC236}">
                <a16:creationId xmlns="" xmlns:a16="http://schemas.microsoft.com/office/drawing/2014/main" id="{73423265-70E3-4E52-B3D6-7C55A9AAFC9E}"/>
              </a:ext>
            </a:extLst>
          </p:cNvPr>
          <p:cNvCxnSpPr/>
          <p:nvPr userDrawn="1"/>
        </p:nvCxnSpPr>
        <p:spPr>
          <a:xfrm rot="2441077">
            <a:off x="8700316" y="2045895"/>
            <a:ext cx="0" cy="341418"/>
          </a:xfrm>
          <a:prstGeom prst="line">
            <a:avLst/>
          </a:prstGeom>
          <a:ln w="73025" cap="rnd">
            <a:solidFill>
              <a:srgbClr val="F7C05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6FFFC7FF-91C0-41A8-9341-15FB538B89CE}"/>
              </a:ext>
            </a:extLst>
          </p:cNvPr>
          <p:cNvCxnSpPr/>
          <p:nvPr userDrawn="1"/>
        </p:nvCxnSpPr>
        <p:spPr>
          <a:xfrm rot="2441077">
            <a:off x="8399360" y="4728438"/>
            <a:ext cx="0" cy="341418"/>
          </a:xfrm>
          <a:prstGeom prst="line">
            <a:avLst/>
          </a:prstGeom>
          <a:ln w="73025" cap="rnd">
            <a:solidFill>
              <a:srgbClr val="F7C05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AB6DD33-685D-48D7-A961-BE7CD580180B}"/>
              </a:ext>
            </a:extLst>
          </p:cNvPr>
          <p:cNvCxnSpPr>
            <a:cxnSpLocks/>
          </p:cNvCxnSpPr>
          <p:nvPr userDrawn="1"/>
        </p:nvCxnSpPr>
        <p:spPr>
          <a:xfrm rot="7841077">
            <a:off x="331933" y="4624986"/>
            <a:ext cx="0" cy="325755"/>
          </a:xfrm>
          <a:prstGeom prst="line">
            <a:avLst/>
          </a:prstGeom>
          <a:ln w="73025" cap="rnd">
            <a:solidFill>
              <a:srgbClr val="F7C0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D4B38EED-0650-43AC-98E1-8D11599A602B}"/>
              </a:ext>
            </a:extLst>
          </p:cNvPr>
          <p:cNvCxnSpPr>
            <a:cxnSpLocks/>
          </p:cNvCxnSpPr>
          <p:nvPr userDrawn="1"/>
        </p:nvCxnSpPr>
        <p:spPr>
          <a:xfrm rot="7841077">
            <a:off x="8356851" y="653900"/>
            <a:ext cx="0" cy="325755"/>
          </a:xfrm>
          <a:prstGeom prst="line">
            <a:avLst/>
          </a:prstGeom>
          <a:ln w="73025" cap="rnd">
            <a:solidFill>
              <a:srgbClr val="F7C05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E17EA84-3F86-4310-803D-7B27DDE1CF1A}"/>
              </a:ext>
            </a:extLst>
          </p:cNvPr>
          <p:cNvCxnSpPr>
            <a:cxnSpLocks/>
          </p:cNvCxnSpPr>
          <p:nvPr userDrawn="1"/>
        </p:nvCxnSpPr>
        <p:spPr>
          <a:xfrm rot="13758923" flipV="1">
            <a:off x="393621" y="170977"/>
            <a:ext cx="0" cy="325755"/>
          </a:xfrm>
          <a:prstGeom prst="line">
            <a:avLst/>
          </a:prstGeom>
          <a:ln w="73025" cap="rnd">
            <a:solidFill>
              <a:srgbClr val="F7C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43869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189993-919C-4424-A0B4-DC99BF0C7428}"/>
              </a:ext>
            </a:extLst>
          </p:cNvPr>
          <p:cNvSpPr>
            <a:spLocks noGrp="1"/>
          </p:cNvSpPr>
          <p:nvPr>
            <p:ph type="title"/>
          </p:nvPr>
        </p:nvSpPr>
        <p:spPr>
          <a:xfrm>
            <a:off x="592697" y="1276766"/>
            <a:ext cx="7492364" cy="2130308"/>
          </a:xfrm>
        </p:spPr>
        <p:txBody>
          <a:bodyPr anchor="b"/>
          <a:lstStyle>
            <a:lvl1pPr>
              <a:defRPr sz="4800"/>
            </a:lvl1pPr>
          </a:lstStyle>
          <a:p>
            <a:r>
              <a:rPr lang="en-US"/>
              <a:t>Click to edit Master title style</a:t>
            </a:r>
          </a:p>
        </p:txBody>
      </p:sp>
      <p:sp>
        <p:nvSpPr>
          <p:cNvPr id="3" name="Text Placeholder 2">
            <a:extLst>
              <a:ext uri="{FF2B5EF4-FFF2-40B4-BE49-F238E27FC236}">
                <a16:creationId xmlns="" xmlns:a16="http://schemas.microsoft.com/office/drawing/2014/main" id="{07C97B5F-2ACC-4221-B8D6-4830C6D1B877}"/>
              </a:ext>
            </a:extLst>
          </p:cNvPr>
          <p:cNvSpPr>
            <a:spLocks noGrp="1"/>
          </p:cNvSpPr>
          <p:nvPr>
            <p:ph type="body" idx="1"/>
          </p:nvPr>
        </p:nvSpPr>
        <p:spPr>
          <a:xfrm>
            <a:off x="592697" y="3427231"/>
            <a:ext cx="7492364" cy="1120277"/>
          </a:xfrm>
        </p:spPr>
        <p:txBody>
          <a:bodyPr/>
          <a:lstStyle>
            <a:lvl1pPr marL="0" indent="0">
              <a:buNone/>
              <a:defRPr sz="1900">
                <a:solidFill>
                  <a:schemeClr val="tx1">
                    <a:tint val="75000"/>
                  </a:schemeClr>
                </a:solidFill>
              </a:defRPr>
            </a:lvl1pPr>
            <a:lvl2pPr marL="368686" indent="0">
              <a:buNone/>
              <a:defRPr sz="1600">
                <a:solidFill>
                  <a:schemeClr val="tx1">
                    <a:tint val="75000"/>
                  </a:schemeClr>
                </a:solidFill>
              </a:defRPr>
            </a:lvl2pPr>
            <a:lvl3pPr marL="737372" indent="0">
              <a:buNone/>
              <a:defRPr sz="1500">
                <a:solidFill>
                  <a:schemeClr val="tx1">
                    <a:tint val="75000"/>
                  </a:schemeClr>
                </a:solidFill>
              </a:defRPr>
            </a:lvl3pPr>
            <a:lvl4pPr marL="1106058" indent="0">
              <a:buNone/>
              <a:defRPr sz="1300">
                <a:solidFill>
                  <a:schemeClr val="tx1">
                    <a:tint val="75000"/>
                  </a:schemeClr>
                </a:solidFill>
              </a:defRPr>
            </a:lvl4pPr>
            <a:lvl5pPr marL="1474744" indent="0">
              <a:buNone/>
              <a:defRPr sz="1300">
                <a:solidFill>
                  <a:schemeClr val="tx1">
                    <a:tint val="75000"/>
                  </a:schemeClr>
                </a:solidFill>
              </a:defRPr>
            </a:lvl5pPr>
            <a:lvl6pPr marL="1843430" indent="0">
              <a:buNone/>
              <a:defRPr sz="1300">
                <a:solidFill>
                  <a:schemeClr val="tx1">
                    <a:tint val="75000"/>
                  </a:schemeClr>
                </a:solidFill>
              </a:defRPr>
            </a:lvl6pPr>
            <a:lvl7pPr marL="2212116" indent="0">
              <a:buNone/>
              <a:defRPr sz="1300">
                <a:solidFill>
                  <a:schemeClr val="tx1">
                    <a:tint val="75000"/>
                  </a:schemeClr>
                </a:solidFill>
              </a:defRPr>
            </a:lvl7pPr>
            <a:lvl8pPr marL="2580803" indent="0">
              <a:buNone/>
              <a:defRPr sz="1300">
                <a:solidFill>
                  <a:schemeClr val="tx1">
                    <a:tint val="75000"/>
                  </a:schemeClr>
                </a:solidFill>
              </a:defRPr>
            </a:lvl8pPr>
            <a:lvl9pPr marL="2949489"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864BCE8-F4C6-4819-AB05-DA797ED259FD}"/>
              </a:ext>
            </a:extLst>
          </p:cNvPr>
          <p:cNvSpPr>
            <a:spLocks noGrp="1"/>
          </p:cNvSpPr>
          <p:nvPr>
            <p:ph type="dt" sz="half" idx="10"/>
          </p:nvPr>
        </p:nvSpPr>
        <p:spPr/>
        <p:txBody>
          <a:bodyPr/>
          <a:lstStyle/>
          <a:p>
            <a:fld id="{B8D7BED8-9FCB-43D8-BC12-CF7EAAAB3C11}" type="datetime1">
              <a:rPr lang="en-US" smtClean="0"/>
              <a:pPr/>
              <a:t>4/7/2020</a:t>
            </a:fld>
            <a:endParaRPr lang="en-US"/>
          </a:p>
        </p:txBody>
      </p:sp>
      <p:sp>
        <p:nvSpPr>
          <p:cNvPr id="5" name="Footer Placeholder 4">
            <a:extLst>
              <a:ext uri="{FF2B5EF4-FFF2-40B4-BE49-F238E27FC236}">
                <a16:creationId xmlns="" xmlns:a16="http://schemas.microsoft.com/office/drawing/2014/main" id="{AE0C9374-2397-4FCE-87C2-7E1AEF3F0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9CFB638-C65F-4CCA-82E8-B42B8711BBD4}"/>
              </a:ext>
            </a:extLst>
          </p:cNvPr>
          <p:cNvSpPr>
            <a:spLocks noGrp="1"/>
          </p:cNvSpPr>
          <p:nvPr>
            <p:ph type="sldNum" sz="quarter" idx="12"/>
          </p:nvPr>
        </p:nvSpPr>
        <p:spPr/>
        <p:txBody>
          <a:body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4002254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2780B4-AF5F-4E8A-8E2C-47CEB2CBCF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E03B5C4-406E-4198-8230-E42F60633D7E}"/>
              </a:ext>
            </a:extLst>
          </p:cNvPr>
          <p:cNvSpPr>
            <a:spLocks noGrp="1"/>
          </p:cNvSpPr>
          <p:nvPr>
            <p:ph sz="half" idx="1"/>
          </p:nvPr>
        </p:nvSpPr>
        <p:spPr>
          <a:xfrm>
            <a:off x="597218" y="1363304"/>
            <a:ext cx="3691890" cy="324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CC94C99-9D00-4EAD-96EA-6065064E9083}"/>
              </a:ext>
            </a:extLst>
          </p:cNvPr>
          <p:cNvSpPr>
            <a:spLocks noGrp="1"/>
          </p:cNvSpPr>
          <p:nvPr>
            <p:ph sz="half" idx="2"/>
          </p:nvPr>
        </p:nvSpPr>
        <p:spPr>
          <a:xfrm>
            <a:off x="4397699" y="1363304"/>
            <a:ext cx="3691890" cy="324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D5542E-203F-4749-9635-7D19B47BE37C}"/>
              </a:ext>
            </a:extLst>
          </p:cNvPr>
          <p:cNvSpPr>
            <a:spLocks noGrp="1"/>
          </p:cNvSpPr>
          <p:nvPr>
            <p:ph type="dt" sz="half" idx="10"/>
          </p:nvPr>
        </p:nvSpPr>
        <p:spPr/>
        <p:txBody>
          <a:bodyPr/>
          <a:lstStyle/>
          <a:p>
            <a:fld id="{5AFB379A-2C82-4875-BE3F-08DF14DDA0C8}" type="datetime1">
              <a:rPr lang="en-US" smtClean="0"/>
              <a:pPr/>
              <a:t>4/7/2020</a:t>
            </a:fld>
            <a:endParaRPr lang="en-US"/>
          </a:p>
        </p:txBody>
      </p:sp>
      <p:sp>
        <p:nvSpPr>
          <p:cNvPr id="6" name="Footer Placeholder 5">
            <a:extLst>
              <a:ext uri="{FF2B5EF4-FFF2-40B4-BE49-F238E27FC236}">
                <a16:creationId xmlns="" xmlns:a16="http://schemas.microsoft.com/office/drawing/2014/main" id="{F833E251-9B30-4771-9F45-0C182A912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B41A133-906C-42C1-91FF-C7F32B9D38F8}"/>
              </a:ext>
            </a:extLst>
          </p:cNvPr>
          <p:cNvSpPr>
            <a:spLocks noGrp="1"/>
          </p:cNvSpPr>
          <p:nvPr>
            <p:ph type="sldNum" sz="quarter" idx="12"/>
          </p:nvPr>
        </p:nvSpPr>
        <p:spPr/>
        <p:txBody>
          <a:body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99761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0555B-3258-4CCA-B793-61754C9152EF}"/>
              </a:ext>
            </a:extLst>
          </p:cNvPr>
          <p:cNvSpPr>
            <a:spLocks noGrp="1"/>
          </p:cNvSpPr>
          <p:nvPr>
            <p:ph type="title"/>
          </p:nvPr>
        </p:nvSpPr>
        <p:spPr>
          <a:xfrm>
            <a:off x="598350" y="272662"/>
            <a:ext cx="7492364" cy="989877"/>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34FFF24-D32B-4212-87AE-1AF821465E57}"/>
              </a:ext>
            </a:extLst>
          </p:cNvPr>
          <p:cNvSpPr>
            <a:spLocks noGrp="1"/>
          </p:cNvSpPr>
          <p:nvPr>
            <p:ph type="body" idx="1"/>
          </p:nvPr>
        </p:nvSpPr>
        <p:spPr>
          <a:xfrm>
            <a:off x="598350" y="1255425"/>
            <a:ext cx="3674923" cy="615264"/>
          </a:xfrm>
        </p:spPr>
        <p:txBody>
          <a:bodyPr anchor="b"/>
          <a:lstStyle>
            <a:lvl1pPr marL="0" indent="0">
              <a:buNone/>
              <a:defRPr sz="1900" b="1"/>
            </a:lvl1pPr>
            <a:lvl2pPr marL="368686" indent="0">
              <a:buNone/>
              <a:defRPr sz="1600" b="1"/>
            </a:lvl2pPr>
            <a:lvl3pPr marL="737372" indent="0">
              <a:buNone/>
              <a:defRPr sz="1500" b="1"/>
            </a:lvl3pPr>
            <a:lvl4pPr marL="1106058" indent="0">
              <a:buNone/>
              <a:defRPr sz="1300" b="1"/>
            </a:lvl4pPr>
            <a:lvl5pPr marL="1474744" indent="0">
              <a:buNone/>
              <a:defRPr sz="1300" b="1"/>
            </a:lvl5pPr>
            <a:lvl6pPr marL="1843430" indent="0">
              <a:buNone/>
              <a:defRPr sz="1300" b="1"/>
            </a:lvl6pPr>
            <a:lvl7pPr marL="2212116" indent="0">
              <a:buNone/>
              <a:defRPr sz="1300" b="1"/>
            </a:lvl7pPr>
            <a:lvl8pPr marL="2580803" indent="0">
              <a:buNone/>
              <a:defRPr sz="1300" b="1"/>
            </a:lvl8pPr>
            <a:lvl9pPr marL="2949489" indent="0">
              <a:buNone/>
              <a:defRPr sz="13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641EBC5-518F-47DD-BF9C-C5A0F60E7D18}"/>
              </a:ext>
            </a:extLst>
          </p:cNvPr>
          <p:cNvSpPr>
            <a:spLocks noGrp="1"/>
          </p:cNvSpPr>
          <p:nvPr>
            <p:ph sz="half" idx="2"/>
          </p:nvPr>
        </p:nvSpPr>
        <p:spPr>
          <a:xfrm>
            <a:off x="598350" y="1870690"/>
            <a:ext cx="3674923" cy="27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E5B4352-C827-425C-B854-D2CDC5F35C88}"/>
              </a:ext>
            </a:extLst>
          </p:cNvPr>
          <p:cNvSpPr>
            <a:spLocks noGrp="1"/>
          </p:cNvSpPr>
          <p:nvPr>
            <p:ph type="body" sz="quarter" idx="3"/>
          </p:nvPr>
        </p:nvSpPr>
        <p:spPr>
          <a:xfrm>
            <a:off x="4397693" y="1255425"/>
            <a:ext cx="3693021" cy="615264"/>
          </a:xfrm>
        </p:spPr>
        <p:txBody>
          <a:bodyPr anchor="b"/>
          <a:lstStyle>
            <a:lvl1pPr marL="0" indent="0">
              <a:buNone/>
              <a:defRPr sz="1900" b="1"/>
            </a:lvl1pPr>
            <a:lvl2pPr marL="368686" indent="0">
              <a:buNone/>
              <a:defRPr sz="1600" b="1"/>
            </a:lvl2pPr>
            <a:lvl3pPr marL="737372" indent="0">
              <a:buNone/>
              <a:defRPr sz="1500" b="1"/>
            </a:lvl3pPr>
            <a:lvl4pPr marL="1106058" indent="0">
              <a:buNone/>
              <a:defRPr sz="1300" b="1"/>
            </a:lvl4pPr>
            <a:lvl5pPr marL="1474744" indent="0">
              <a:buNone/>
              <a:defRPr sz="1300" b="1"/>
            </a:lvl5pPr>
            <a:lvl6pPr marL="1843430" indent="0">
              <a:buNone/>
              <a:defRPr sz="1300" b="1"/>
            </a:lvl6pPr>
            <a:lvl7pPr marL="2212116" indent="0">
              <a:buNone/>
              <a:defRPr sz="1300" b="1"/>
            </a:lvl7pPr>
            <a:lvl8pPr marL="2580803" indent="0">
              <a:buNone/>
              <a:defRPr sz="1300" b="1"/>
            </a:lvl8pPr>
            <a:lvl9pPr marL="2949489" indent="0">
              <a:buNone/>
              <a:defRPr sz="13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81B8096-CA08-49CF-A1F7-C16F0195A392}"/>
              </a:ext>
            </a:extLst>
          </p:cNvPr>
          <p:cNvSpPr>
            <a:spLocks noGrp="1"/>
          </p:cNvSpPr>
          <p:nvPr>
            <p:ph sz="quarter" idx="4"/>
          </p:nvPr>
        </p:nvSpPr>
        <p:spPr>
          <a:xfrm>
            <a:off x="4397693" y="1870690"/>
            <a:ext cx="3693021" cy="27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CFAD837-79A2-4E5F-91D6-3697D977DE53}"/>
              </a:ext>
            </a:extLst>
          </p:cNvPr>
          <p:cNvSpPr>
            <a:spLocks noGrp="1"/>
          </p:cNvSpPr>
          <p:nvPr>
            <p:ph type="dt" sz="half" idx="10"/>
          </p:nvPr>
        </p:nvSpPr>
        <p:spPr/>
        <p:txBody>
          <a:bodyPr/>
          <a:lstStyle/>
          <a:p>
            <a:fld id="{E9DBA760-FAF2-4E46-A190-9FCDB5A5B071}" type="datetime1">
              <a:rPr lang="en-US" smtClean="0"/>
              <a:pPr/>
              <a:t>4/7/2020</a:t>
            </a:fld>
            <a:endParaRPr lang="en-US"/>
          </a:p>
        </p:txBody>
      </p:sp>
      <p:sp>
        <p:nvSpPr>
          <p:cNvPr id="8" name="Footer Placeholder 7">
            <a:extLst>
              <a:ext uri="{FF2B5EF4-FFF2-40B4-BE49-F238E27FC236}">
                <a16:creationId xmlns="" xmlns:a16="http://schemas.microsoft.com/office/drawing/2014/main" id="{49F39E3B-440F-438F-AE9B-63A9F411B4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0821250-5552-4111-AB95-8966126C1A7E}"/>
              </a:ext>
            </a:extLst>
          </p:cNvPr>
          <p:cNvSpPr>
            <a:spLocks noGrp="1"/>
          </p:cNvSpPr>
          <p:nvPr>
            <p:ph type="sldNum" sz="quarter" idx="12"/>
          </p:nvPr>
        </p:nvSpPr>
        <p:spPr/>
        <p:txBody>
          <a:body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1132162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0B3331-B05F-432D-BA88-B9767391A2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BAD19DE-FB6D-4B18-B015-79688A92CDE1}"/>
              </a:ext>
            </a:extLst>
          </p:cNvPr>
          <p:cNvSpPr>
            <a:spLocks noGrp="1"/>
          </p:cNvSpPr>
          <p:nvPr>
            <p:ph type="dt" sz="half" idx="10"/>
          </p:nvPr>
        </p:nvSpPr>
        <p:spPr/>
        <p:txBody>
          <a:bodyPr/>
          <a:lstStyle/>
          <a:p>
            <a:fld id="{B2EDB118-0D57-4D16-8B5F-3EE3C47EABEA}" type="datetime1">
              <a:rPr lang="en-US" smtClean="0"/>
              <a:pPr/>
              <a:t>4/7/2020</a:t>
            </a:fld>
            <a:endParaRPr lang="en-US"/>
          </a:p>
        </p:txBody>
      </p:sp>
      <p:sp>
        <p:nvSpPr>
          <p:cNvPr id="4" name="Footer Placeholder 3">
            <a:extLst>
              <a:ext uri="{FF2B5EF4-FFF2-40B4-BE49-F238E27FC236}">
                <a16:creationId xmlns="" xmlns:a16="http://schemas.microsoft.com/office/drawing/2014/main" id="{5049F49F-9C6A-4142-BC21-F1C2591279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0FD5C5E-3D1C-4957-A2A9-25784097C693}"/>
              </a:ext>
            </a:extLst>
          </p:cNvPr>
          <p:cNvSpPr>
            <a:spLocks noGrp="1"/>
          </p:cNvSpPr>
          <p:nvPr>
            <p:ph type="sldNum" sz="quarter" idx="12"/>
          </p:nvPr>
        </p:nvSpPr>
        <p:spPr/>
        <p:txBody>
          <a:body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315378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6" name="Marcador de contenido 5">
            <a:extLst>
              <a:ext uri="{FF2B5EF4-FFF2-40B4-BE49-F238E27FC236}">
                <a16:creationId xmlns="" xmlns:a16="http://schemas.microsoft.com/office/drawing/2014/main" id="{8EC700E8-F1BB-4031-B81C-4319F58897AC}"/>
              </a:ext>
            </a:extLst>
          </p:cNvPr>
          <p:cNvSpPr>
            <a:spLocks noGrp="1"/>
          </p:cNvSpPr>
          <p:nvPr>
            <p:ph sz="quarter" idx="11"/>
          </p:nvPr>
        </p:nvSpPr>
        <p:spPr>
          <a:xfrm>
            <a:off x="4777746" y="1485411"/>
            <a:ext cx="3386494" cy="1669157"/>
          </a:xfrm>
        </p:spPr>
        <p:txBody>
          <a:bodyPr>
            <a:normAutofit/>
          </a:bodyPr>
          <a:lstStyle>
            <a:lvl1pPr marL="0" indent="0">
              <a:buNone/>
              <a:defRPr sz="1500"/>
            </a:lvl1pPr>
            <a:lvl2pPr marL="368686" indent="0">
              <a:buNone/>
              <a:defRPr sz="1900"/>
            </a:lvl2pPr>
            <a:lvl3pPr>
              <a:defRPr sz="1600"/>
            </a:lvl3pPr>
            <a:lvl4pPr>
              <a:defRPr sz="1500"/>
            </a:lvl4pPr>
            <a:lvl5pPr>
              <a:defRPr sz="1500"/>
            </a:lvl5pPr>
          </a:lstStyle>
          <a:p>
            <a:pPr lvl="0"/>
            <a:r>
              <a:rPr lang="es-ES" dirty="0"/>
              <a:t>Haga clic para modificar los estilos de texto del patrón</a:t>
            </a:r>
          </a:p>
        </p:txBody>
      </p:sp>
      <p:sp>
        <p:nvSpPr>
          <p:cNvPr id="7" name="Marcador de pie de página 4">
            <a:extLst>
              <a:ext uri="{FF2B5EF4-FFF2-40B4-BE49-F238E27FC236}">
                <a16:creationId xmlns="" xmlns:a16="http://schemas.microsoft.com/office/drawing/2014/main" id="{0753DE82-F088-4526-B280-53CB9E4B214F}"/>
              </a:ext>
            </a:extLst>
          </p:cNvPr>
          <p:cNvSpPr>
            <a:spLocks noGrp="1"/>
          </p:cNvSpPr>
          <p:nvPr>
            <p:ph type="ftr" sz="quarter" idx="3"/>
          </p:nvPr>
        </p:nvSpPr>
        <p:spPr>
          <a:xfrm rot="16200000">
            <a:off x="-1209563" y="2835155"/>
            <a:ext cx="3011116" cy="107722"/>
          </a:xfrm>
          <a:prstGeom prst="rect">
            <a:avLst/>
          </a:prstGeom>
        </p:spPr>
        <p:txBody>
          <a:bodyPr vert="horz" wrap="square" lIns="0" tIns="0" rIns="0" bIns="0" rtlCol="0" anchor="ctr">
            <a:spAutoFit/>
          </a:bodyPr>
          <a:lstStyle>
            <a:lvl1pPr algn="l">
              <a:defRPr sz="700" i="1">
                <a:solidFill>
                  <a:schemeClr val="tx1">
                    <a:tint val="75000"/>
                  </a:schemeClr>
                </a:solidFill>
              </a:defRPr>
            </a:lvl1pPr>
          </a:lstStyle>
          <a:p>
            <a:r>
              <a:rPr lang="en-US" dirty="0"/>
              <a:t>Footer</a:t>
            </a:r>
          </a:p>
        </p:txBody>
      </p:sp>
      <p:sp>
        <p:nvSpPr>
          <p:cNvPr id="8" name="Marcador de número de diapositiva 5">
            <a:extLst>
              <a:ext uri="{FF2B5EF4-FFF2-40B4-BE49-F238E27FC236}">
                <a16:creationId xmlns="" xmlns:a16="http://schemas.microsoft.com/office/drawing/2014/main" id="{407E6DE5-809A-4B64-A562-AACB26AE6C4B}"/>
              </a:ext>
            </a:extLst>
          </p:cNvPr>
          <p:cNvSpPr>
            <a:spLocks noGrp="1"/>
          </p:cNvSpPr>
          <p:nvPr>
            <p:ph type="sldNum" sz="quarter" idx="4"/>
          </p:nvPr>
        </p:nvSpPr>
        <p:spPr>
          <a:xfrm rot="16200000">
            <a:off x="121860" y="4704502"/>
            <a:ext cx="342186" cy="107722"/>
          </a:xfrm>
          <a:prstGeom prst="rect">
            <a:avLst/>
          </a:prstGeom>
        </p:spPr>
        <p:txBody>
          <a:bodyPr vert="horz" wrap="square" lIns="0" tIns="0" rIns="0" bIns="0" rtlCol="0" anchor="ctr">
            <a:spAutoFit/>
          </a:bodyPr>
          <a:lstStyle>
            <a:lvl1pPr algn="ctr">
              <a:defRPr lang="en-US" sz="700" b="1" i="1" smtClean="0">
                <a:solidFill>
                  <a:schemeClr val="tx1">
                    <a:tint val="75000"/>
                  </a:schemeClr>
                </a:solidFill>
              </a:defRPr>
            </a:lvl1pPr>
          </a:lstStyle>
          <a:p>
            <a:fld id="{5A4B3147-6D68-4CD0-B8C8-A71A340B9B5E}" type="slidenum">
              <a:rPr lang="en-US" smtClean="0"/>
              <a:pPr/>
              <a:t>‹#›</a:t>
            </a:fld>
            <a:endParaRPr lang="en-US" dirty="0"/>
          </a:p>
        </p:txBody>
      </p:sp>
      <p:cxnSp>
        <p:nvCxnSpPr>
          <p:cNvPr id="14" name="Conector recto 13">
            <a:extLst>
              <a:ext uri="{FF2B5EF4-FFF2-40B4-BE49-F238E27FC236}">
                <a16:creationId xmlns="" xmlns:a16="http://schemas.microsoft.com/office/drawing/2014/main" id="{1989DD4D-1E96-4625-8FA7-5DDE09ABC371}"/>
              </a:ext>
            </a:extLst>
          </p:cNvPr>
          <p:cNvCxnSpPr>
            <a:cxnSpLocks/>
          </p:cNvCxnSpPr>
          <p:nvPr userDrawn="1"/>
        </p:nvCxnSpPr>
        <p:spPr>
          <a:xfrm>
            <a:off x="237531" y="4490918"/>
            <a:ext cx="110846" cy="0"/>
          </a:xfrm>
          <a:prstGeom prst="line">
            <a:avLst/>
          </a:prstGeom>
          <a:ln w="158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ángulo: esquinas superiores redondeadas 11">
            <a:extLst>
              <a:ext uri="{FF2B5EF4-FFF2-40B4-BE49-F238E27FC236}">
                <a16:creationId xmlns="" xmlns:a16="http://schemas.microsoft.com/office/drawing/2014/main" id="{1CAD37CA-E97A-4197-B7D9-B2EE4CEA1062}"/>
              </a:ext>
            </a:extLst>
          </p:cNvPr>
          <p:cNvSpPr/>
          <p:nvPr userDrawn="1"/>
        </p:nvSpPr>
        <p:spPr>
          <a:xfrm>
            <a:off x="522571" y="4"/>
            <a:ext cx="2687479" cy="5121274"/>
          </a:xfrm>
          <a:prstGeom prst="round2SameRect">
            <a:avLst>
              <a:gd name="adj1" fmla="val 0"/>
              <a:gd name="adj2" fmla="val 1263"/>
            </a:avLst>
          </a:prstGeom>
          <a:solidFill>
            <a:schemeClr val="accent2"/>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p>
        </p:txBody>
      </p:sp>
      <p:sp>
        <p:nvSpPr>
          <p:cNvPr id="13" name="Rectángulo: esquinas redondeadas 12">
            <a:extLst>
              <a:ext uri="{FF2B5EF4-FFF2-40B4-BE49-F238E27FC236}">
                <a16:creationId xmlns="" xmlns:a16="http://schemas.microsoft.com/office/drawing/2014/main" id="{CF0AD676-850F-4EA4-A3ED-4D9463E61776}"/>
              </a:ext>
            </a:extLst>
          </p:cNvPr>
          <p:cNvSpPr/>
          <p:nvPr userDrawn="1"/>
        </p:nvSpPr>
        <p:spPr>
          <a:xfrm>
            <a:off x="728838" y="2329150"/>
            <a:ext cx="3614565" cy="602224"/>
          </a:xfrm>
          <a:prstGeom prst="roundRect">
            <a:avLst>
              <a:gd name="adj" fmla="val 737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7474" tIns="0" rIns="0" bIns="0" rtlCol="0" anchor="ctr"/>
          <a:lstStyle/>
          <a:p>
            <a:endParaRPr lang="en-US" dirty="0"/>
          </a:p>
        </p:txBody>
      </p:sp>
      <p:sp>
        <p:nvSpPr>
          <p:cNvPr id="5" name="Marcador de texto 4">
            <a:extLst>
              <a:ext uri="{FF2B5EF4-FFF2-40B4-BE49-F238E27FC236}">
                <a16:creationId xmlns="" xmlns:a16="http://schemas.microsoft.com/office/drawing/2014/main" id="{022045A2-3DD1-4527-86F8-92AC259CDB22}"/>
              </a:ext>
            </a:extLst>
          </p:cNvPr>
          <p:cNvSpPr>
            <a:spLocks noGrp="1"/>
          </p:cNvSpPr>
          <p:nvPr>
            <p:ph type="body" sz="quarter" idx="10" hasCustomPrompt="1"/>
          </p:nvPr>
        </p:nvSpPr>
        <p:spPr>
          <a:xfrm>
            <a:off x="848321" y="2405121"/>
            <a:ext cx="3379709" cy="45275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buNone/>
              <a:defRPr lang="es-ES" sz="3200" smtClean="0">
                <a:solidFill>
                  <a:prstClr val="white"/>
                </a:solidFill>
                <a:latin typeface="Segoe UI Semibold"/>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Here</a:t>
            </a:r>
            <a:endParaRPr lang="en-US" dirty="0"/>
          </a:p>
        </p:txBody>
      </p:sp>
      <p:sp>
        <p:nvSpPr>
          <p:cNvPr id="19" name="Marcador de contenido 5">
            <a:extLst>
              <a:ext uri="{FF2B5EF4-FFF2-40B4-BE49-F238E27FC236}">
                <a16:creationId xmlns="" xmlns:a16="http://schemas.microsoft.com/office/drawing/2014/main" id="{7DEB31C1-992D-4B58-9776-B5AF747C4768}"/>
              </a:ext>
            </a:extLst>
          </p:cNvPr>
          <p:cNvSpPr>
            <a:spLocks noGrp="1"/>
          </p:cNvSpPr>
          <p:nvPr>
            <p:ph sz="quarter" idx="12" hasCustomPrompt="1"/>
          </p:nvPr>
        </p:nvSpPr>
        <p:spPr>
          <a:xfrm>
            <a:off x="4777746" y="3296827"/>
            <a:ext cx="3386494" cy="152349"/>
          </a:xfrm>
          <a:noFill/>
        </p:spPr>
        <p:txBody>
          <a:bodyPr wrap="square" lIns="0" tIns="0" rIns="0" bIns="0" rtlCol="0">
            <a:spAutoFit/>
          </a:bodyPr>
          <a:lstStyle>
            <a:lvl1pPr marL="0" indent="0">
              <a:buNone/>
              <a:defRPr lang="en-US" sz="1100" b="1" i="1" dirty="0"/>
            </a:lvl1pPr>
          </a:lstStyle>
          <a:p>
            <a:pPr marL="0" lvl="0"/>
            <a:r>
              <a:rPr lang="en-US" dirty="0"/>
              <a:t>Click Here</a:t>
            </a:r>
          </a:p>
        </p:txBody>
      </p:sp>
      <p:sp>
        <p:nvSpPr>
          <p:cNvPr id="10" name="Marcador de posición de imagen 9">
            <a:extLst>
              <a:ext uri="{FF2B5EF4-FFF2-40B4-BE49-F238E27FC236}">
                <a16:creationId xmlns="" xmlns:a16="http://schemas.microsoft.com/office/drawing/2014/main" id="{AECE02FB-4EDA-4823-A12B-43D673EA9BF3}"/>
              </a:ext>
            </a:extLst>
          </p:cNvPr>
          <p:cNvSpPr>
            <a:spLocks noGrp="1"/>
          </p:cNvSpPr>
          <p:nvPr>
            <p:ph type="pic" sz="quarter" idx="13" hasCustomPrompt="1"/>
          </p:nvPr>
        </p:nvSpPr>
        <p:spPr>
          <a:xfrm>
            <a:off x="171928" y="191825"/>
            <a:ext cx="244315" cy="1191633"/>
          </a:xfrm>
        </p:spPr>
        <p:txBody>
          <a:bodyPr vert="vert270" anchor="ctr">
            <a:normAutofit/>
          </a:bodyPr>
          <a:lstStyle>
            <a:lvl1pPr marL="0" indent="0" algn="ctr">
              <a:buNone/>
              <a:defRPr sz="1100"/>
            </a:lvl1pPr>
          </a:lstStyle>
          <a:p>
            <a:r>
              <a:rPr lang="en-US" dirty="0"/>
              <a:t>Logo</a:t>
            </a:r>
          </a:p>
        </p:txBody>
      </p:sp>
    </p:spTree>
    <p:extLst>
      <p:ext uri="{BB962C8B-B14F-4D97-AF65-F5344CB8AC3E}">
        <p14:creationId xmlns="" xmlns:p14="http://schemas.microsoft.com/office/powerpoint/2010/main" val="167734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F8CCE14-3F4B-430F-80A4-E9D515173169}"/>
              </a:ext>
            </a:extLst>
          </p:cNvPr>
          <p:cNvSpPr>
            <a:spLocks noGrp="1"/>
          </p:cNvSpPr>
          <p:nvPr>
            <p:ph type="dt" sz="half" idx="10"/>
          </p:nvPr>
        </p:nvSpPr>
        <p:spPr/>
        <p:txBody>
          <a:bodyPr/>
          <a:lstStyle/>
          <a:p>
            <a:fld id="{EF215792-7F22-4C20-AC5B-DFBA6CE98D5E}" type="datetime1">
              <a:rPr lang="en-US" smtClean="0"/>
              <a:pPr/>
              <a:t>4/7/2020</a:t>
            </a:fld>
            <a:endParaRPr lang="en-US"/>
          </a:p>
        </p:txBody>
      </p:sp>
      <p:sp>
        <p:nvSpPr>
          <p:cNvPr id="3" name="Footer Placeholder 2">
            <a:extLst>
              <a:ext uri="{FF2B5EF4-FFF2-40B4-BE49-F238E27FC236}">
                <a16:creationId xmlns="" xmlns:a16="http://schemas.microsoft.com/office/drawing/2014/main" id="{7565E574-FA0F-4904-8EC4-DB140FF1A2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40225D1-6473-4D5F-80EC-5EFBDD8EDA3F}"/>
              </a:ext>
            </a:extLst>
          </p:cNvPr>
          <p:cNvSpPr>
            <a:spLocks noGrp="1"/>
          </p:cNvSpPr>
          <p:nvPr>
            <p:ph type="sldNum" sz="quarter" idx="12"/>
          </p:nvPr>
        </p:nvSpPr>
        <p:spPr/>
        <p:txBody>
          <a:body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2087237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E4CDF-ACB5-4387-BBED-7377EC22CDA0}"/>
              </a:ext>
            </a:extLst>
          </p:cNvPr>
          <p:cNvSpPr>
            <a:spLocks noGrp="1"/>
          </p:cNvSpPr>
          <p:nvPr>
            <p:ph type="title"/>
          </p:nvPr>
        </p:nvSpPr>
        <p:spPr>
          <a:xfrm>
            <a:off x="598351" y="341417"/>
            <a:ext cx="2801718" cy="1194964"/>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 xmlns:a16="http://schemas.microsoft.com/office/drawing/2014/main" id="{9B163986-C693-4EDF-9334-6FE650B16F4E}"/>
              </a:ext>
            </a:extLst>
          </p:cNvPr>
          <p:cNvSpPr>
            <a:spLocks noGrp="1"/>
          </p:cNvSpPr>
          <p:nvPr>
            <p:ph idx="1"/>
          </p:nvPr>
        </p:nvSpPr>
        <p:spPr>
          <a:xfrm>
            <a:off x="3693022" y="737370"/>
            <a:ext cx="4397692" cy="363942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381613D-93DD-407D-AAFF-01E0F5E629C1}"/>
              </a:ext>
            </a:extLst>
          </p:cNvPr>
          <p:cNvSpPr>
            <a:spLocks noGrp="1"/>
          </p:cNvSpPr>
          <p:nvPr>
            <p:ph type="body" sz="half" idx="2"/>
          </p:nvPr>
        </p:nvSpPr>
        <p:spPr>
          <a:xfrm>
            <a:off x="598351" y="1536385"/>
            <a:ext cx="2801718" cy="2846339"/>
          </a:xfrm>
        </p:spPr>
        <p:txBody>
          <a:bodyPr/>
          <a:lstStyle>
            <a:lvl1pPr marL="0" indent="0">
              <a:buNone/>
              <a:defRPr sz="1300"/>
            </a:lvl1pPr>
            <a:lvl2pPr marL="368686" indent="0">
              <a:buNone/>
              <a:defRPr sz="1100"/>
            </a:lvl2pPr>
            <a:lvl3pPr marL="737372" indent="0">
              <a:buNone/>
              <a:defRPr sz="1000"/>
            </a:lvl3pPr>
            <a:lvl4pPr marL="1106058" indent="0">
              <a:buNone/>
              <a:defRPr sz="800"/>
            </a:lvl4pPr>
            <a:lvl5pPr marL="1474744" indent="0">
              <a:buNone/>
              <a:defRPr sz="800"/>
            </a:lvl5pPr>
            <a:lvl6pPr marL="1843430" indent="0">
              <a:buNone/>
              <a:defRPr sz="800"/>
            </a:lvl6pPr>
            <a:lvl7pPr marL="2212116" indent="0">
              <a:buNone/>
              <a:defRPr sz="800"/>
            </a:lvl7pPr>
            <a:lvl8pPr marL="2580803" indent="0">
              <a:buNone/>
              <a:defRPr sz="800"/>
            </a:lvl8pPr>
            <a:lvl9pPr marL="2949489"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2DB879B8-AAE9-4356-BFD4-4730B7380DA6}"/>
              </a:ext>
            </a:extLst>
          </p:cNvPr>
          <p:cNvSpPr>
            <a:spLocks noGrp="1"/>
          </p:cNvSpPr>
          <p:nvPr>
            <p:ph type="dt" sz="half" idx="10"/>
          </p:nvPr>
        </p:nvSpPr>
        <p:spPr/>
        <p:txBody>
          <a:bodyPr/>
          <a:lstStyle/>
          <a:p>
            <a:fld id="{239CDBEF-B0C5-431F-9B72-5EFC93855860}" type="datetime1">
              <a:rPr lang="en-US" smtClean="0"/>
              <a:pPr/>
              <a:t>4/7/2020</a:t>
            </a:fld>
            <a:endParaRPr lang="en-US"/>
          </a:p>
        </p:txBody>
      </p:sp>
      <p:sp>
        <p:nvSpPr>
          <p:cNvPr id="6" name="Footer Placeholder 5">
            <a:extLst>
              <a:ext uri="{FF2B5EF4-FFF2-40B4-BE49-F238E27FC236}">
                <a16:creationId xmlns="" xmlns:a16="http://schemas.microsoft.com/office/drawing/2014/main" id="{4872642D-BB0A-4722-AACD-236329DAB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54A9BD7-B625-4EDB-BEFE-158429F2655C}"/>
              </a:ext>
            </a:extLst>
          </p:cNvPr>
          <p:cNvSpPr>
            <a:spLocks noGrp="1"/>
          </p:cNvSpPr>
          <p:nvPr>
            <p:ph type="sldNum" sz="quarter" idx="12"/>
          </p:nvPr>
        </p:nvSpPr>
        <p:spPr/>
        <p:txBody>
          <a:body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427681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17C6DC-272F-4E01-B46E-3B4E3DE55D38}"/>
              </a:ext>
            </a:extLst>
          </p:cNvPr>
          <p:cNvSpPr>
            <a:spLocks noGrp="1"/>
          </p:cNvSpPr>
          <p:nvPr>
            <p:ph type="title"/>
          </p:nvPr>
        </p:nvSpPr>
        <p:spPr>
          <a:xfrm>
            <a:off x="598351" y="341417"/>
            <a:ext cx="2801718" cy="1194964"/>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 xmlns:a16="http://schemas.microsoft.com/office/drawing/2014/main" id="{0629B631-F8E3-414F-98D2-55724FE8CA5E}"/>
              </a:ext>
            </a:extLst>
          </p:cNvPr>
          <p:cNvSpPr>
            <a:spLocks noGrp="1"/>
          </p:cNvSpPr>
          <p:nvPr>
            <p:ph type="pic" idx="1"/>
          </p:nvPr>
        </p:nvSpPr>
        <p:spPr>
          <a:xfrm>
            <a:off x="3693022" y="737370"/>
            <a:ext cx="4397692" cy="3639425"/>
          </a:xfrm>
        </p:spPr>
        <p:txBody>
          <a:bodyPr/>
          <a:lstStyle>
            <a:lvl1pPr marL="0" indent="0">
              <a:buNone/>
              <a:defRPr sz="2600"/>
            </a:lvl1pPr>
            <a:lvl2pPr marL="368686" indent="0">
              <a:buNone/>
              <a:defRPr sz="2300"/>
            </a:lvl2pPr>
            <a:lvl3pPr marL="737372" indent="0">
              <a:buNone/>
              <a:defRPr sz="1900"/>
            </a:lvl3pPr>
            <a:lvl4pPr marL="1106058" indent="0">
              <a:buNone/>
              <a:defRPr sz="1600"/>
            </a:lvl4pPr>
            <a:lvl5pPr marL="1474744" indent="0">
              <a:buNone/>
              <a:defRPr sz="1600"/>
            </a:lvl5pPr>
            <a:lvl6pPr marL="1843430" indent="0">
              <a:buNone/>
              <a:defRPr sz="1600"/>
            </a:lvl6pPr>
            <a:lvl7pPr marL="2212116" indent="0">
              <a:buNone/>
              <a:defRPr sz="1600"/>
            </a:lvl7pPr>
            <a:lvl8pPr marL="2580803" indent="0">
              <a:buNone/>
              <a:defRPr sz="1600"/>
            </a:lvl8pPr>
            <a:lvl9pPr marL="2949489" indent="0">
              <a:buNone/>
              <a:defRPr sz="1600"/>
            </a:lvl9pPr>
          </a:lstStyle>
          <a:p>
            <a:endParaRPr lang="en-US"/>
          </a:p>
        </p:txBody>
      </p:sp>
      <p:sp>
        <p:nvSpPr>
          <p:cNvPr id="4" name="Text Placeholder 3">
            <a:extLst>
              <a:ext uri="{FF2B5EF4-FFF2-40B4-BE49-F238E27FC236}">
                <a16:creationId xmlns="" xmlns:a16="http://schemas.microsoft.com/office/drawing/2014/main" id="{6861944A-2EF5-4806-9D0C-DB2DFC036DBB}"/>
              </a:ext>
            </a:extLst>
          </p:cNvPr>
          <p:cNvSpPr>
            <a:spLocks noGrp="1"/>
          </p:cNvSpPr>
          <p:nvPr>
            <p:ph type="body" sz="half" idx="2"/>
          </p:nvPr>
        </p:nvSpPr>
        <p:spPr>
          <a:xfrm>
            <a:off x="598351" y="1536385"/>
            <a:ext cx="2801718" cy="2846339"/>
          </a:xfrm>
        </p:spPr>
        <p:txBody>
          <a:bodyPr/>
          <a:lstStyle>
            <a:lvl1pPr marL="0" indent="0">
              <a:buNone/>
              <a:defRPr sz="1300"/>
            </a:lvl1pPr>
            <a:lvl2pPr marL="368686" indent="0">
              <a:buNone/>
              <a:defRPr sz="1100"/>
            </a:lvl2pPr>
            <a:lvl3pPr marL="737372" indent="0">
              <a:buNone/>
              <a:defRPr sz="1000"/>
            </a:lvl3pPr>
            <a:lvl4pPr marL="1106058" indent="0">
              <a:buNone/>
              <a:defRPr sz="800"/>
            </a:lvl4pPr>
            <a:lvl5pPr marL="1474744" indent="0">
              <a:buNone/>
              <a:defRPr sz="800"/>
            </a:lvl5pPr>
            <a:lvl6pPr marL="1843430" indent="0">
              <a:buNone/>
              <a:defRPr sz="800"/>
            </a:lvl6pPr>
            <a:lvl7pPr marL="2212116" indent="0">
              <a:buNone/>
              <a:defRPr sz="800"/>
            </a:lvl7pPr>
            <a:lvl8pPr marL="2580803" indent="0">
              <a:buNone/>
              <a:defRPr sz="800"/>
            </a:lvl8pPr>
            <a:lvl9pPr marL="2949489"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54EC1EF1-E893-4D7C-8612-0136CA7B0EF6}"/>
              </a:ext>
            </a:extLst>
          </p:cNvPr>
          <p:cNvSpPr>
            <a:spLocks noGrp="1"/>
          </p:cNvSpPr>
          <p:nvPr>
            <p:ph type="dt" sz="half" idx="10"/>
          </p:nvPr>
        </p:nvSpPr>
        <p:spPr/>
        <p:txBody>
          <a:bodyPr/>
          <a:lstStyle/>
          <a:p>
            <a:fld id="{EAF04541-39AC-41A3-A350-91651F49AD43}" type="datetime1">
              <a:rPr lang="en-US" smtClean="0"/>
              <a:pPr/>
              <a:t>4/7/2020</a:t>
            </a:fld>
            <a:endParaRPr lang="en-US"/>
          </a:p>
        </p:txBody>
      </p:sp>
      <p:sp>
        <p:nvSpPr>
          <p:cNvPr id="6" name="Footer Placeholder 5">
            <a:extLst>
              <a:ext uri="{FF2B5EF4-FFF2-40B4-BE49-F238E27FC236}">
                <a16:creationId xmlns="" xmlns:a16="http://schemas.microsoft.com/office/drawing/2014/main" id="{56DEEEC2-843D-4C14-B246-D69E0841D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972FDD7-7C1E-479D-A071-053D36A7BAE6}"/>
              </a:ext>
            </a:extLst>
          </p:cNvPr>
          <p:cNvSpPr>
            <a:spLocks noGrp="1"/>
          </p:cNvSpPr>
          <p:nvPr>
            <p:ph type="sldNum" sz="quarter" idx="12"/>
          </p:nvPr>
        </p:nvSpPr>
        <p:spPr/>
        <p:txBody>
          <a:body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3929582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ACD176-FED1-402C-89E2-F108C2E99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BAA584B-1D30-4255-94D0-2EFB052D8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8F29A1-2E23-4FE5-A0B1-BB4D45169ED8}"/>
              </a:ext>
            </a:extLst>
          </p:cNvPr>
          <p:cNvSpPr>
            <a:spLocks noGrp="1"/>
          </p:cNvSpPr>
          <p:nvPr>
            <p:ph type="dt" sz="half" idx="10"/>
          </p:nvPr>
        </p:nvSpPr>
        <p:spPr/>
        <p:txBody>
          <a:bodyPr/>
          <a:lstStyle/>
          <a:p>
            <a:fld id="{CFEA2DBB-5CB6-4EE3-A4C1-38027A234A00}" type="datetime1">
              <a:rPr lang="en-US" smtClean="0"/>
              <a:pPr/>
              <a:t>4/7/2020</a:t>
            </a:fld>
            <a:endParaRPr lang="en-US"/>
          </a:p>
        </p:txBody>
      </p:sp>
      <p:sp>
        <p:nvSpPr>
          <p:cNvPr id="5" name="Footer Placeholder 4">
            <a:extLst>
              <a:ext uri="{FF2B5EF4-FFF2-40B4-BE49-F238E27FC236}">
                <a16:creationId xmlns="" xmlns:a16="http://schemas.microsoft.com/office/drawing/2014/main" id="{E336F2BF-A6A1-4A1B-A01B-B64103DC4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CC4133-0BC8-4518-BF66-B5D47DEA0255}"/>
              </a:ext>
            </a:extLst>
          </p:cNvPr>
          <p:cNvSpPr>
            <a:spLocks noGrp="1"/>
          </p:cNvSpPr>
          <p:nvPr>
            <p:ph type="sldNum" sz="quarter" idx="12"/>
          </p:nvPr>
        </p:nvSpPr>
        <p:spPr/>
        <p:txBody>
          <a:body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3009450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2F24378-83AE-4BF8-8C77-D276CEECFFFC}"/>
              </a:ext>
            </a:extLst>
          </p:cNvPr>
          <p:cNvSpPr>
            <a:spLocks noGrp="1"/>
          </p:cNvSpPr>
          <p:nvPr>
            <p:ph type="title" orient="vert"/>
          </p:nvPr>
        </p:nvSpPr>
        <p:spPr>
          <a:xfrm>
            <a:off x="6216492" y="272663"/>
            <a:ext cx="1873091" cy="4340044"/>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4DA0C9F-3336-495D-82A5-C5DA08E71BD6}"/>
              </a:ext>
            </a:extLst>
          </p:cNvPr>
          <p:cNvSpPr>
            <a:spLocks noGrp="1"/>
          </p:cNvSpPr>
          <p:nvPr>
            <p:ph type="body" orient="vert" idx="1"/>
          </p:nvPr>
        </p:nvSpPr>
        <p:spPr>
          <a:xfrm>
            <a:off x="597218" y="272663"/>
            <a:ext cx="5510689" cy="43400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83E971-2EE6-44FA-8368-7D8DE7AD5E57}"/>
              </a:ext>
            </a:extLst>
          </p:cNvPr>
          <p:cNvSpPr>
            <a:spLocks noGrp="1"/>
          </p:cNvSpPr>
          <p:nvPr>
            <p:ph type="dt" sz="half" idx="10"/>
          </p:nvPr>
        </p:nvSpPr>
        <p:spPr/>
        <p:txBody>
          <a:bodyPr/>
          <a:lstStyle/>
          <a:p>
            <a:fld id="{1BE86DFE-FAE8-46F8-A80C-42E00595D76D}" type="datetime1">
              <a:rPr lang="en-US" smtClean="0"/>
              <a:pPr/>
              <a:t>4/7/2020</a:t>
            </a:fld>
            <a:endParaRPr lang="en-US"/>
          </a:p>
        </p:txBody>
      </p:sp>
      <p:sp>
        <p:nvSpPr>
          <p:cNvPr id="5" name="Footer Placeholder 4">
            <a:extLst>
              <a:ext uri="{FF2B5EF4-FFF2-40B4-BE49-F238E27FC236}">
                <a16:creationId xmlns="" xmlns:a16="http://schemas.microsoft.com/office/drawing/2014/main" id="{3DF7C2D5-21D6-4570-92AC-30F9B2C0D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815DB7-009C-4137-8154-AFDFD9C94188}"/>
              </a:ext>
            </a:extLst>
          </p:cNvPr>
          <p:cNvSpPr>
            <a:spLocks noGrp="1"/>
          </p:cNvSpPr>
          <p:nvPr>
            <p:ph type="sldNum" sz="quarter" idx="12"/>
          </p:nvPr>
        </p:nvSpPr>
        <p:spPr/>
        <p:txBody>
          <a:body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3156392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B6437C02-0FE9-4694-A7B5-DAA2E7F92826}"/>
              </a:ext>
            </a:extLst>
          </p:cNvPr>
          <p:cNvSpPr>
            <a:spLocks noGrp="1"/>
          </p:cNvSpPr>
          <p:nvPr>
            <p:ph type="dt" sz="half" idx="10"/>
          </p:nvPr>
        </p:nvSpPr>
        <p:spPr/>
        <p:txBody>
          <a:bodyPr/>
          <a:lstStyle/>
          <a:p>
            <a:fld id="{F58F56C0-0FED-4FC9-A8FD-8409CAAB40D2}" type="datetimeFigureOut">
              <a:rPr lang="en-US" smtClean="0"/>
              <a:pPr/>
              <a:t>4/7/2020</a:t>
            </a:fld>
            <a:endParaRPr lang="en-US"/>
          </a:p>
        </p:txBody>
      </p:sp>
      <p:sp>
        <p:nvSpPr>
          <p:cNvPr id="5" name="Footer Placeholder 4">
            <a:extLst>
              <a:ext uri="{FF2B5EF4-FFF2-40B4-BE49-F238E27FC236}">
                <a16:creationId xmlns="" xmlns:a16="http://schemas.microsoft.com/office/drawing/2014/main" id="{B6259E44-CD78-4CC7-8AA4-C4FF8D36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953EE96-960C-45FC-BB52-209ED2441814}"/>
              </a:ext>
            </a:extLst>
          </p:cNvPr>
          <p:cNvSpPr>
            <a:spLocks noGrp="1"/>
          </p:cNvSpPr>
          <p:nvPr>
            <p:ph type="sldNum" sz="quarter" idx="12"/>
          </p:nvPr>
        </p:nvSpPr>
        <p:spPr/>
        <p:txBody>
          <a:bodyPr/>
          <a:lstStyle/>
          <a:p>
            <a:fld id="{313DEBBE-1EFA-4D2E-88F5-083B206EF4A4}" type="slidenum">
              <a:rPr lang="en-US" smtClean="0"/>
              <a:pPr/>
              <a:t>‹#›</a:t>
            </a:fld>
            <a:endParaRPr lang="en-US"/>
          </a:p>
        </p:txBody>
      </p:sp>
    </p:spTree>
    <p:extLst>
      <p:ext uri="{BB962C8B-B14F-4D97-AF65-F5344CB8AC3E}">
        <p14:creationId xmlns="" xmlns:p14="http://schemas.microsoft.com/office/powerpoint/2010/main" val="33077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loyees">
    <p:spTree>
      <p:nvGrpSpPr>
        <p:cNvPr id="1" name=""/>
        <p:cNvGrpSpPr/>
        <p:nvPr/>
      </p:nvGrpSpPr>
      <p:grpSpPr>
        <a:xfrm>
          <a:off x="0" y="0"/>
          <a:ext cx="0" cy="0"/>
          <a:chOff x="0" y="0"/>
          <a:chExt cx="0" cy="0"/>
        </a:xfrm>
      </p:grpSpPr>
      <p:sp>
        <p:nvSpPr>
          <p:cNvPr id="7" name="Marcador de contenido 6">
            <a:extLst>
              <a:ext uri="{FF2B5EF4-FFF2-40B4-BE49-F238E27FC236}">
                <a16:creationId xmlns="" xmlns:a16="http://schemas.microsoft.com/office/drawing/2014/main" id="{D348D1E0-661C-4DB5-8ADC-3C2E178A3728}"/>
              </a:ext>
            </a:extLst>
          </p:cNvPr>
          <p:cNvSpPr>
            <a:spLocks noGrp="1"/>
          </p:cNvSpPr>
          <p:nvPr>
            <p:ph sz="quarter" idx="15"/>
          </p:nvPr>
        </p:nvSpPr>
        <p:spPr>
          <a:xfrm>
            <a:off x="1867440" y="3385732"/>
            <a:ext cx="1453455" cy="693506"/>
          </a:xfrm>
        </p:spPr>
        <p:txBody>
          <a:bodyPr>
            <a:noAutofit/>
          </a:bodyPr>
          <a:lstStyle>
            <a:lvl1pPr marL="0" indent="0">
              <a:buNone/>
              <a:defRPr sz="1100"/>
            </a:lvl1pPr>
            <a:lvl2pPr marL="368686" indent="0">
              <a:buNone/>
              <a:defRPr sz="1100"/>
            </a:lvl2pPr>
            <a:lvl3pPr>
              <a:defRPr sz="1100"/>
            </a:lvl3pPr>
            <a:lvl4pPr>
              <a:defRPr sz="1100"/>
            </a:lvl4pPr>
            <a:lvl5pPr>
              <a:defRPr sz="1100"/>
            </a:lvl5pPr>
          </a:lstStyle>
          <a:p>
            <a:pPr lvl="0"/>
            <a:r>
              <a:rPr lang="es-ES" dirty="0"/>
              <a:t>Haga clic para modificar los estilos de texto del patrón</a:t>
            </a:r>
          </a:p>
          <a:p>
            <a:pPr lvl="1"/>
            <a:r>
              <a:rPr lang="es-ES" dirty="0"/>
              <a:t>Segundo nivel</a:t>
            </a:r>
          </a:p>
        </p:txBody>
      </p:sp>
      <p:sp>
        <p:nvSpPr>
          <p:cNvPr id="9" name="Rectángulo 8">
            <a:extLst>
              <a:ext uri="{FF2B5EF4-FFF2-40B4-BE49-F238E27FC236}">
                <a16:creationId xmlns="" xmlns:a16="http://schemas.microsoft.com/office/drawing/2014/main" id="{80C04026-CB9D-4E52-86E9-B4F65856E3B0}"/>
              </a:ext>
            </a:extLst>
          </p:cNvPr>
          <p:cNvSpPr/>
          <p:nvPr userDrawn="1"/>
        </p:nvSpPr>
        <p:spPr>
          <a:xfrm>
            <a:off x="1689855" y="1207593"/>
            <a:ext cx="6996945" cy="1191697"/>
          </a:xfrm>
          <a:prstGeom prst="rect">
            <a:avLst/>
          </a:prstGeom>
          <a:solidFill>
            <a:schemeClr val="accent2"/>
          </a:solidFill>
          <a:ln>
            <a:noFill/>
          </a:ln>
          <a:effectLst>
            <a:innerShdw blurRad="152400" dist="88900" dir="108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endParaRPr lang="en-US"/>
          </a:p>
        </p:txBody>
      </p:sp>
      <p:sp>
        <p:nvSpPr>
          <p:cNvPr id="10" name="Rectángulo: esquinas redondeadas 9">
            <a:extLst>
              <a:ext uri="{FF2B5EF4-FFF2-40B4-BE49-F238E27FC236}">
                <a16:creationId xmlns="" xmlns:a16="http://schemas.microsoft.com/office/drawing/2014/main" id="{E07F325C-4846-4642-9565-35EA84D1BB50}"/>
              </a:ext>
            </a:extLst>
          </p:cNvPr>
          <p:cNvSpPr/>
          <p:nvPr userDrawn="1"/>
        </p:nvSpPr>
        <p:spPr>
          <a:xfrm>
            <a:off x="529354" y="170711"/>
            <a:ext cx="1160501" cy="4775225"/>
          </a:xfrm>
          <a:prstGeom prst="roundRect">
            <a:avLst>
              <a:gd name="adj" fmla="val 13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endParaRPr lang="en-US"/>
          </a:p>
        </p:txBody>
      </p:sp>
      <p:sp>
        <p:nvSpPr>
          <p:cNvPr id="5" name="Marcador de texto 4">
            <a:extLst>
              <a:ext uri="{FF2B5EF4-FFF2-40B4-BE49-F238E27FC236}">
                <a16:creationId xmlns="" xmlns:a16="http://schemas.microsoft.com/office/drawing/2014/main" id="{022045A2-3DD1-4527-86F8-92AC259CDB22}"/>
              </a:ext>
            </a:extLst>
          </p:cNvPr>
          <p:cNvSpPr>
            <a:spLocks noGrp="1"/>
          </p:cNvSpPr>
          <p:nvPr>
            <p:ph type="body" sz="quarter" idx="10" hasCustomPrompt="1"/>
          </p:nvPr>
        </p:nvSpPr>
        <p:spPr>
          <a:xfrm>
            <a:off x="665088" y="380318"/>
            <a:ext cx="916186" cy="4427992"/>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buNone/>
              <a:defRPr lang="es-ES" sz="3200" smtClean="0">
                <a:solidFill>
                  <a:prstClr val="white"/>
                </a:solidFill>
                <a:latin typeface="Segoe UI Semibold"/>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Here</a:t>
            </a:r>
            <a:endParaRPr lang="en-US" dirty="0"/>
          </a:p>
        </p:txBody>
      </p:sp>
      <p:sp>
        <p:nvSpPr>
          <p:cNvPr id="4" name="Marcador de posición de imagen 3">
            <a:extLst>
              <a:ext uri="{FF2B5EF4-FFF2-40B4-BE49-F238E27FC236}">
                <a16:creationId xmlns="" xmlns:a16="http://schemas.microsoft.com/office/drawing/2014/main" id="{2C25DD84-70FA-4709-B349-0B85AEEE847E}"/>
              </a:ext>
            </a:extLst>
          </p:cNvPr>
          <p:cNvSpPr>
            <a:spLocks noGrp="1"/>
          </p:cNvSpPr>
          <p:nvPr userDrawn="1">
            <p:ph type="pic" sz="quarter" idx="11"/>
          </p:nvPr>
        </p:nvSpPr>
        <p:spPr>
          <a:xfrm>
            <a:off x="1878523" y="1041327"/>
            <a:ext cx="1451420" cy="1519312"/>
          </a:xfrm>
          <a:prstGeom prst="roundRect">
            <a:avLst>
              <a:gd name="adj" fmla="val 5042"/>
            </a:avLst>
          </a:prstGeom>
        </p:spPr>
        <p:txBody>
          <a:bodyPr/>
          <a:lstStyle/>
          <a:p>
            <a:endParaRPr lang="en-US"/>
          </a:p>
        </p:txBody>
      </p:sp>
      <p:sp>
        <p:nvSpPr>
          <p:cNvPr id="35" name="Marcador de posición de imagen 3">
            <a:extLst>
              <a:ext uri="{FF2B5EF4-FFF2-40B4-BE49-F238E27FC236}">
                <a16:creationId xmlns="" xmlns:a16="http://schemas.microsoft.com/office/drawing/2014/main" id="{5CB4F39C-85D5-4D76-A639-F3C174F455C5}"/>
              </a:ext>
            </a:extLst>
          </p:cNvPr>
          <p:cNvSpPr>
            <a:spLocks noGrp="1"/>
          </p:cNvSpPr>
          <p:nvPr userDrawn="1">
            <p:ph type="pic" sz="quarter" idx="12"/>
          </p:nvPr>
        </p:nvSpPr>
        <p:spPr>
          <a:xfrm>
            <a:off x="3474724" y="1041327"/>
            <a:ext cx="1451420" cy="1519312"/>
          </a:xfrm>
          <a:prstGeom prst="roundRect">
            <a:avLst>
              <a:gd name="adj" fmla="val 5042"/>
            </a:avLst>
          </a:prstGeom>
        </p:spPr>
        <p:txBody>
          <a:bodyPr/>
          <a:lstStyle/>
          <a:p>
            <a:endParaRPr lang="en-US"/>
          </a:p>
        </p:txBody>
      </p:sp>
      <p:sp>
        <p:nvSpPr>
          <p:cNvPr id="36" name="Marcador de posición de imagen 3">
            <a:extLst>
              <a:ext uri="{FF2B5EF4-FFF2-40B4-BE49-F238E27FC236}">
                <a16:creationId xmlns="" xmlns:a16="http://schemas.microsoft.com/office/drawing/2014/main" id="{D56D805C-69AB-4470-95EB-6C044B45AA22}"/>
              </a:ext>
            </a:extLst>
          </p:cNvPr>
          <p:cNvSpPr>
            <a:spLocks noGrp="1"/>
          </p:cNvSpPr>
          <p:nvPr userDrawn="1">
            <p:ph type="pic" sz="quarter" idx="13"/>
          </p:nvPr>
        </p:nvSpPr>
        <p:spPr>
          <a:xfrm>
            <a:off x="5073885" y="1041327"/>
            <a:ext cx="1451420" cy="1519312"/>
          </a:xfrm>
          <a:prstGeom prst="roundRect">
            <a:avLst>
              <a:gd name="adj" fmla="val 5042"/>
            </a:avLst>
          </a:prstGeom>
        </p:spPr>
        <p:txBody>
          <a:bodyPr/>
          <a:lstStyle/>
          <a:p>
            <a:endParaRPr lang="en-US"/>
          </a:p>
        </p:txBody>
      </p:sp>
      <p:sp>
        <p:nvSpPr>
          <p:cNvPr id="37" name="Marcador de posición de imagen 3">
            <a:extLst>
              <a:ext uri="{FF2B5EF4-FFF2-40B4-BE49-F238E27FC236}">
                <a16:creationId xmlns="" xmlns:a16="http://schemas.microsoft.com/office/drawing/2014/main" id="{BA666348-F54C-4B8D-8171-6F49D01F80FB}"/>
              </a:ext>
            </a:extLst>
          </p:cNvPr>
          <p:cNvSpPr>
            <a:spLocks noGrp="1"/>
          </p:cNvSpPr>
          <p:nvPr userDrawn="1">
            <p:ph type="pic" sz="quarter" idx="14"/>
          </p:nvPr>
        </p:nvSpPr>
        <p:spPr>
          <a:xfrm>
            <a:off x="6692789" y="1041327"/>
            <a:ext cx="1451420" cy="1519312"/>
          </a:xfrm>
          <a:prstGeom prst="roundRect">
            <a:avLst>
              <a:gd name="adj" fmla="val 5042"/>
            </a:avLst>
          </a:prstGeom>
        </p:spPr>
        <p:txBody>
          <a:bodyPr/>
          <a:lstStyle/>
          <a:p>
            <a:endParaRPr lang="en-US"/>
          </a:p>
        </p:txBody>
      </p:sp>
      <p:sp>
        <p:nvSpPr>
          <p:cNvPr id="38" name="Marcador de contenido 6">
            <a:extLst>
              <a:ext uri="{FF2B5EF4-FFF2-40B4-BE49-F238E27FC236}">
                <a16:creationId xmlns="" xmlns:a16="http://schemas.microsoft.com/office/drawing/2014/main" id="{75418507-D550-4C3C-B025-06C6748781C8}"/>
              </a:ext>
            </a:extLst>
          </p:cNvPr>
          <p:cNvSpPr>
            <a:spLocks noGrp="1"/>
          </p:cNvSpPr>
          <p:nvPr userDrawn="1">
            <p:ph sz="quarter" idx="16" hasCustomPrompt="1"/>
          </p:nvPr>
        </p:nvSpPr>
        <p:spPr>
          <a:xfrm>
            <a:off x="1867440" y="2783051"/>
            <a:ext cx="1453455" cy="207749"/>
          </a:xfrm>
          <a:noFill/>
        </p:spPr>
        <p:txBody>
          <a:bodyPr wrap="square" lIns="0" tIns="0" rIns="0" bIns="0" rtlCol="0">
            <a:spAutoFit/>
          </a:bodyPr>
          <a:lstStyle>
            <a:lvl1pPr marL="0" indent="0">
              <a:buNone/>
              <a:defRPr lang="es-ES" sz="1500" dirty="0" smtClean="0">
                <a:solidFill>
                  <a:schemeClr val="accent2"/>
                </a:solidFill>
                <a:latin typeface="+mj-lt"/>
              </a:defRPr>
            </a:lvl1pPr>
            <a:lvl2pPr marL="184343" indent="0">
              <a:buNone/>
              <a:defRPr lang="es-ES" dirty="0" smtClean="0">
                <a:solidFill>
                  <a:schemeClr val="tx1"/>
                </a:solidFill>
              </a:defRPr>
            </a:lvl2pPr>
          </a:lstStyle>
          <a:p>
            <a:pPr marL="0" lvl="0"/>
            <a:r>
              <a:rPr lang="es-ES" dirty="0" err="1"/>
              <a:t>Click</a:t>
            </a:r>
            <a:r>
              <a:rPr lang="es-ES" dirty="0"/>
              <a:t> Here</a:t>
            </a:r>
          </a:p>
        </p:txBody>
      </p:sp>
      <p:sp>
        <p:nvSpPr>
          <p:cNvPr id="39" name="Marcador de contenido 6">
            <a:extLst>
              <a:ext uri="{FF2B5EF4-FFF2-40B4-BE49-F238E27FC236}">
                <a16:creationId xmlns="" xmlns:a16="http://schemas.microsoft.com/office/drawing/2014/main" id="{8CCC1CBD-2A87-438C-8AE9-3BADF371F72F}"/>
              </a:ext>
            </a:extLst>
          </p:cNvPr>
          <p:cNvSpPr>
            <a:spLocks noGrp="1"/>
          </p:cNvSpPr>
          <p:nvPr userDrawn="1">
            <p:ph sz="quarter" idx="17" hasCustomPrompt="1"/>
          </p:nvPr>
        </p:nvSpPr>
        <p:spPr>
          <a:xfrm>
            <a:off x="1867440" y="3024890"/>
            <a:ext cx="1453455" cy="207749"/>
          </a:xfrm>
          <a:noFill/>
        </p:spPr>
        <p:txBody>
          <a:bodyPr wrap="square" lIns="0" tIns="0" rIns="0" bIns="0" rtlCol="0">
            <a:spAutoFit/>
          </a:bodyPr>
          <a:lstStyle>
            <a:lvl1pPr marL="0" indent="0">
              <a:buNone/>
              <a:defRPr lang="es-ES" sz="1500" dirty="0" smtClean="0"/>
            </a:lvl1pPr>
          </a:lstStyle>
          <a:p>
            <a:pPr marL="0" lvl="0"/>
            <a:r>
              <a:rPr lang="es-ES" dirty="0" err="1"/>
              <a:t>Click</a:t>
            </a:r>
            <a:r>
              <a:rPr lang="es-ES" dirty="0"/>
              <a:t> Here</a:t>
            </a:r>
          </a:p>
        </p:txBody>
      </p:sp>
      <p:sp>
        <p:nvSpPr>
          <p:cNvPr id="40" name="Marcador de contenido 6">
            <a:extLst>
              <a:ext uri="{FF2B5EF4-FFF2-40B4-BE49-F238E27FC236}">
                <a16:creationId xmlns="" xmlns:a16="http://schemas.microsoft.com/office/drawing/2014/main" id="{23C88B5A-E7B0-486F-9CB4-C8653EE6599A}"/>
              </a:ext>
            </a:extLst>
          </p:cNvPr>
          <p:cNvSpPr>
            <a:spLocks noGrp="1"/>
          </p:cNvSpPr>
          <p:nvPr>
            <p:ph sz="quarter" idx="18"/>
          </p:nvPr>
        </p:nvSpPr>
        <p:spPr>
          <a:xfrm>
            <a:off x="3485358" y="3385732"/>
            <a:ext cx="1453455" cy="693506"/>
          </a:xfrm>
        </p:spPr>
        <p:txBody>
          <a:bodyPr>
            <a:noAutofit/>
          </a:bodyPr>
          <a:lstStyle>
            <a:lvl1pPr marL="0" indent="0">
              <a:buNone/>
              <a:defRPr sz="1100"/>
            </a:lvl1pPr>
            <a:lvl2pPr marL="368686" indent="0">
              <a:buNone/>
              <a:defRPr sz="1100"/>
            </a:lvl2pPr>
            <a:lvl3pPr>
              <a:defRPr sz="1100"/>
            </a:lvl3pPr>
            <a:lvl4pPr>
              <a:defRPr sz="1100"/>
            </a:lvl4pPr>
            <a:lvl5pPr>
              <a:defRPr sz="1100"/>
            </a:lvl5pPr>
          </a:lstStyle>
          <a:p>
            <a:pPr lvl="0"/>
            <a:r>
              <a:rPr lang="es-ES" dirty="0"/>
              <a:t>Haga clic para modificar los estilos de texto del patrón</a:t>
            </a:r>
          </a:p>
          <a:p>
            <a:pPr lvl="1"/>
            <a:r>
              <a:rPr lang="es-ES" dirty="0"/>
              <a:t>Segundo nivel</a:t>
            </a:r>
          </a:p>
        </p:txBody>
      </p:sp>
      <p:sp>
        <p:nvSpPr>
          <p:cNvPr id="41" name="Marcador de contenido 6">
            <a:extLst>
              <a:ext uri="{FF2B5EF4-FFF2-40B4-BE49-F238E27FC236}">
                <a16:creationId xmlns="" xmlns:a16="http://schemas.microsoft.com/office/drawing/2014/main" id="{65C9690D-6DFF-423B-8025-DDD8B54121AE}"/>
              </a:ext>
            </a:extLst>
          </p:cNvPr>
          <p:cNvSpPr>
            <a:spLocks noGrp="1"/>
          </p:cNvSpPr>
          <p:nvPr>
            <p:ph sz="quarter" idx="19" hasCustomPrompt="1"/>
          </p:nvPr>
        </p:nvSpPr>
        <p:spPr>
          <a:xfrm>
            <a:off x="3485358" y="2783051"/>
            <a:ext cx="1453455" cy="207749"/>
          </a:xfrm>
          <a:noFill/>
        </p:spPr>
        <p:txBody>
          <a:bodyPr wrap="square" lIns="0" tIns="0" rIns="0" bIns="0" rtlCol="0">
            <a:spAutoFit/>
          </a:bodyPr>
          <a:lstStyle>
            <a:lvl1pPr marL="0" indent="0">
              <a:buNone/>
              <a:defRPr lang="es-ES" sz="1500" dirty="0" smtClean="0">
                <a:solidFill>
                  <a:schemeClr val="accent2"/>
                </a:solidFill>
                <a:latin typeface="+mj-lt"/>
              </a:defRPr>
            </a:lvl1pPr>
            <a:lvl2pPr marL="184343" indent="0">
              <a:buNone/>
              <a:defRPr lang="es-ES" dirty="0" smtClean="0">
                <a:solidFill>
                  <a:schemeClr val="tx1"/>
                </a:solidFill>
              </a:defRPr>
            </a:lvl2pPr>
          </a:lstStyle>
          <a:p>
            <a:pPr marL="0" lvl="0"/>
            <a:r>
              <a:rPr lang="es-ES" dirty="0" err="1"/>
              <a:t>Click</a:t>
            </a:r>
            <a:r>
              <a:rPr lang="es-ES" dirty="0"/>
              <a:t> Here</a:t>
            </a:r>
          </a:p>
        </p:txBody>
      </p:sp>
      <p:sp>
        <p:nvSpPr>
          <p:cNvPr id="42" name="Marcador de contenido 6">
            <a:extLst>
              <a:ext uri="{FF2B5EF4-FFF2-40B4-BE49-F238E27FC236}">
                <a16:creationId xmlns="" xmlns:a16="http://schemas.microsoft.com/office/drawing/2014/main" id="{14A356F4-9E48-40A1-9F75-21B3110BF77C}"/>
              </a:ext>
            </a:extLst>
          </p:cNvPr>
          <p:cNvSpPr>
            <a:spLocks noGrp="1"/>
          </p:cNvSpPr>
          <p:nvPr>
            <p:ph sz="quarter" idx="20" hasCustomPrompt="1"/>
          </p:nvPr>
        </p:nvSpPr>
        <p:spPr>
          <a:xfrm>
            <a:off x="3485358" y="3024890"/>
            <a:ext cx="1453455" cy="207749"/>
          </a:xfrm>
          <a:noFill/>
        </p:spPr>
        <p:txBody>
          <a:bodyPr wrap="square" lIns="0" tIns="0" rIns="0" bIns="0" rtlCol="0">
            <a:spAutoFit/>
          </a:bodyPr>
          <a:lstStyle>
            <a:lvl1pPr marL="0" indent="0">
              <a:buNone/>
              <a:defRPr lang="es-ES" sz="1500" dirty="0" smtClean="0"/>
            </a:lvl1pPr>
          </a:lstStyle>
          <a:p>
            <a:pPr marL="0" lvl="0"/>
            <a:r>
              <a:rPr lang="es-ES" dirty="0" err="1"/>
              <a:t>Click</a:t>
            </a:r>
            <a:r>
              <a:rPr lang="es-ES" dirty="0"/>
              <a:t> Here</a:t>
            </a:r>
          </a:p>
        </p:txBody>
      </p:sp>
      <p:sp>
        <p:nvSpPr>
          <p:cNvPr id="43" name="Marcador de contenido 6">
            <a:extLst>
              <a:ext uri="{FF2B5EF4-FFF2-40B4-BE49-F238E27FC236}">
                <a16:creationId xmlns="" xmlns:a16="http://schemas.microsoft.com/office/drawing/2014/main" id="{EC1F7B1B-EAAD-4F2B-96C3-E0E5B04F1BFB}"/>
              </a:ext>
            </a:extLst>
          </p:cNvPr>
          <p:cNvSpPr>
            <a:spLocks noGrp="1"/>
          </p:cNvSpPr>
          <p:nvPr>
            <p:ph sz="quarter" idx="21"/>
          </p:nvPr>
        </p:nvSpPr>
        <p:spPr>
          <a:xfrm>
            <a:off x="5097682" y="3385732"/>
            <a:ext cx="1453455" cy="693506"/>
          </a:xfrm>
        </p:spPr>
        <p:txBody>
          <a:bodyPr>
            <a:noAutofit/>
          </a:bodyPr>
          <a:lstStyle>
            <a:lvl1pPr marL="0" indent="0">
              <a:buNone/>
              <a:defRPr sz="1100"/>
            </a:lvl1pPr>
            <a:lvl2pPr marL="368686" indent="0">
              <a:buNone/>
              <a:defRPr sz="1100"/>
            </a:lvl2pPr>
            <a:lvl3pPr>
              <a:defRPr sz="1100"/>
            </a:lvl3pPr>
            <a:lvl4pPr>
              <a:defRPr sz="1100"/>
            </a:lvl4pPr>
            <a:lvl5pPr>
              <a:defRPr sz="1100"/>
            </a:lvl5pPr>
          </a:lstStyle>
          <a:p>
            <a:pPr lvl="0"/>
            <a:r>
              <a:rPr lang="es-ES" dirty="0"/>
              <a:t>Haga clic para modificar los estilos de texto del patrón</a:t>
            </a:r>
          </a:p>
          <a:p>
            <a:pPr lvl="1"/>
            <a:r>
              <a:rPr lang="es-ES" dirty="0"/>
              <a:t>Segundo nivel</a:t>
            </a:r>
          </a:p>
        </p:txBody>
      </p:sp>
      <p:sp>
        <p:nvSpPr>
          <p:cNvPr id="44" name="Marcador de contenido 6">
            <a:extLst>
              <a:ext uri="{FF2B5EF4-FFF2-40B4-BE49-F238E27FC236}">
                <a16:creationId xmlns="" xmlns:a16="http://schemas.microsoft.com/office/drawing/2014/main" id="{61B5B2C7-E63B-423A-A6E3-1336B7D21716}"/>
              </a:ext>
            </a:extLst>
          </p:cNvPr>
          <p:cNvSpPr>
            <a:spLocks noGrp="1"/>
          </p:cNvSpPr>
          <p:nvPr>
            <p:ph sz="quarter" idx="22" hasCustomPrompt="1"/>
          </p:nvPr>
        </p:nvSpPr>
        <p:spPr>
          <a:xfrm>
            <a:off x="5097682" y="2783051"/>
            <a:ext cx="1453455" cy="207749"/>
          </a:xfrm>
          <a:noFill/>
        </p:spPr>
        <p:txBody>
          <a:bodyPr wrap="square" lIns="0" tIns="0" rIns="0" bIns="0" rtlCol="0">
            <a:spAutoFit/>
          </a:bodyPr>
          <a:lstStyle>
            <a:lvl1pPr marL="0" indent="0">
              <a:buNone/>
              <a:defRPr lang="es-ES" sz="1500" dirty="0" smtClean="0">
                <a:solidFill>
                  <a:schemeClr val="accent2"/>
                </a:solidFill>
                <a:latin typeface="+mj-lt"/>
              </a:defRPr>
            </a:lvl1pPr>
            <a:lvl2pPr marL="184343" indent="0">
              <a:buNone/>
              <a:defRPr lang="es-ES" dirty="0" smtClean="0">
                <a:solidFill>
                  <a:schemeClr val="tx1"/>
                </a:solidFill>
              </a:defRPr>
            </a:lvl2pPr>
          </a:lstStyle>
          <a:p>
            <a:pPr marL="0" lvl="0"/>
            <a:r>
              <a:rPr lang="es-ES" dirty="0" err="1"/>
              <a:t>Click</a:t>
            </a:r>
            <a:r>
              <a:rPr lang="es-ES" dirty="0"/>
              <a:t> Here</a:t>
            </a:r>
          </a:p>
        </p:txBody>
      </p:sp>
      <p:sp>
        <p:nvSpPr>
          <p:cNvPr id="45" name="Marcador de contenido 6">
            <a:extLst>
              <a:ext uri="{FF2B5EF4-FFF2-40B4-BE49-F238E27FC236}">
                <a16:creationId xmlns="" xmlns:a16="http://schemas.microsoft.com/office/drawing/2014/main" id="{25822A27-A1EF-4B42-B3E0-46B2932E697B}"/>
              </a:ext>
            </a:extLst>
          </p:cNvPr>
          <p:cNvSpPr>
            <a:spLocks noGrp="1"/>
          </p:cNvSpPr>
          <p:nvPr>
            <p:ph sz="quarter" idx="23" hasCustomPrompt="1"/>
          </p:nvPr>
        </p:nvSpPr>
        <p:spPr>
          <a:xfrm>
            <a:off x="5097682" y="3024890"/>
            <a:ext cx="1453455" cy="207749"/>
          </a:xfrm>
          <a:noFill/>
        </p:spPr>
        <p:txBody>
          <a:bodyPr wrap="square" lIns="0" tIns="0" rIns="0" bIns="0" rtlCol="0">
            <a:spAutoFit/>
          </a:bodyPr>
          <a:lstStyle>
            <a:lvl1pPr marL="0" indent="0">
              <a:buNone/>
              <a:defRPr lang="es-ES" sz="1500" dirty="0" smtClean="0"/>
            </a:lvl1pPr>
          </a:lstStyle>
          <a:p>
            <a:pPr marL="0" lvl="0"/>
            <a:r>
              <a:rPr lang="es-ES" dirty="0" err="1"/>
              <a:t>Click</a:t>
            </a:r>
            <a:r>
              <a:rPr lang="es-ES" dirty="0"/>
              <a:t> Here</a:t>
            </a:r>
          </a:p>
        </p:txBody>
      </p:sp>
      <p:sp>
        <p:nvSpPr>
          <p:cNvPr id="46" name="Marcador de contenido 6">
            <a:extLst>
              <a:ext uri="{FF2B5EF4-FFF2-40B4-BE49-F238E27FC236}">
                <a16:creationId xmlns="" xmlns:a16="http://schemas.microsoft.com/office/drawing/2014/main" id="{37197D87-CEA9-4C28-B38B-6ECE1916AE60}"/>
              </a:ext>
            </a:extLst>
          </p:cNvPr>
          <p:cNvSpPr>
            <a:spLocks noGrp="1"/>
          </p:cNvSpPr>
          <p:nvPr>
            <p:ph sz="quarter" idx="24"/>
          </p:nvPr>
        </p:nvSpPr>
        <p:spPr>
          <a:xfrm>
            <a:off x="6710005" y="3385732"/>
            <a:ext cx="1453455" cy="693506"/>
          </a:xfrm>
        </p:spPr>
        <p:txBody>
          <a:bodyPr>
            <a:noAutofit/>
          </a:bodyPr>
          <a:lstStyle>
            <a:lvl1pPr marL="0" indent="0">
              <a:buNone/>
              <a:defRPr sz="1100"/>
            </a:lvl1pPr>
            <a:lvl2pPr marL="368686" indent="0">
              <a:buNone/>
              <a:defRPr sz="1100"/>
            </a:lvl2pPr>
            <a:lvl3pPr>
              <a:defRPr sz="1100"/>
            </a:lvl3pPr>
            <a:lvl4pPr>
              <a:defRPr sz="1100"/>
            </a:lvl4pPr>
            <a:lvl5pPr>
              <a:defRPr sz="1100"/>
            </a:lvl5pPr>
          </a:lstStyle>
          <a:p>
            <a:pPr lvl="0"/>
            <a:r>
              <a:rPr lang="es-ES" dirty="0"/>
              <a:t>Haga clic para modificar los estilos de texto del patrón</a:t>
            </a:r>
          </a:p>
          <a:p>
            <a:pPr lvl="1"/>
            <a:r>
              <a:rPr lang="es-ES" dirty="0"/>
              <a:t>Segundo nivel</a:t>
            </a:r>
          </a:p>
        </p:txBody>
      </p:sp>
      <p:sp>
        <p:nvSpPr>
          <p:cNvPr id="47" name="Marcador de contenido 6">
            <a:extLst>
              <a:ext uri="{FF2B5EF4-FFF2-40B4-BE49-F238E27FC236}">
                <a16:creationId xmlns="" xmlns:a16="http://schemas.microsoft.com/office/drawing/2014/main" id="{4660E6DB-BD28-4FF9-98BA-F87D2976AB4F}"/>
              </a:ext>
            </a:extLst>
          </p:cNvPr>
          <p:cNvSpPr>
            <a:spLocks noGrp="1"/>
          </p:cNvSpPr>
          <p:nvPr>
            <p:ph sz="quarter" idx="25" hasCustomPrompt="1"/>
          </p:nvPr>
        </p:nvSpPr>
        <p:spPr>
          <a:xfrm>
            <a:off x="6710005" y="2783051"/>
            <a:ext cx="1453455" cy="207749"/>
          </a:xfrm>
          <a:noFill/>
        </p:spPr>
        <p:txBody>
          <a:bodyPr wrap="square" lIns="0" tIns="0" rIns="0" bIns="0" rtlCol="0">
            <a:spAutoFit/>
          </a:bodyPr>
          <a:lstStyle>
            <a:lvl1pPr marL="0" indent="0">
              <a:buNone/>
              <a:defRPr lang="es-ES" sz="1500" dirty="0" smtClean="0">
                <a:solidFill>
                  <a:schemeClr val="accent2"/>
                </a:solidFill>
                <a:latin typeface="+mj-lt"/>
              </a:defRPr>
            </a:lvl1pPr>
            <a:lvl2pPr marL="184343" indent="0">
              <a:buNone/>
              <a:defRPr lang="es-ES" dirty="0" smtClean="0">
                <a:solidFill>
                  <a:schemeClr val="tx1"/>
                </a:solidFill>
              </a:defRPr>
            </a:lvl2pPr>
          </a:lstStyle>
          <a:p>
            <a:pPr marL="0" lvl="0"/>
            <a:r>
              <a:rPr lang="es-ES" dirty="0" err="1"/>
              <a:t>Click</a:t>
            </a:r>
            <a:r>
              <a:rPr lang="es-ES" dirty="0"/>
              <a:t> Here</a:t>
            </a:r>
          </a:p>
        </p:txBody>
      </p:sp>
      <p:sp>
        <p:nvSpPr>
          <p:cNvPr id="48" name="Marcador de contenido 6">
            <a:extLst>
              <a:ext uri="{FF2B5EF4-FFF2-40B4-BE49-F238E27FC236}">
                <a16:creationId xmlns="" xmlns:a16="http://schemas.microsoft.com/office/drawing/2014/main" id="{5D41F73F-C9A6-4536-BEBA-8E1E638A8591}"/>
              </a:ext>
            </a:extLst>
          </p:cNvPr>
          <p:cNvSpPr>
            <a:spLocks noGrp="1"/>
          </p:cNvSpPr>
          <p:nvPr>
            <p:ph sz="quarter" idx="26" hasCustomPrompt="1"/>
          </p:nvPr>
        </p:nvSpPr>
        <p:spPr>
          <a:xfrm>
            <a:off x="6710005" y="3024890"/>
            <a:ext cx="1453455" cy="207749"/>
          </a:xfrm>
          <a:noFill/>
        </p:spPr>
        <p:txBody>
          <a:bodyPr wrap="square" lIns="0" tIns="0" rIns="0" bIns="0" rtlCol="0">
            <a:spAutoFit/>
          </a:bodyPr>
          <a:lstStyle>
            <a:lvl1pPr marL="0" indent="0">
              <a:buNone/>
              <a:defRPr lang="es-ES" sz="1500" dirty="0" smtClean="0"/>
            </a:lvl1pPr>
          </a:lstStyle>
          <a:p>
            <a:pPr marL="0" lvl="0"/>
            <a:r>
              <a:rPr lang="es-ES" dirty="0" err="1"/>
              <a:t>Click</a:t>
            </a:r>
            <a:r>
              <a:rPr lang="es-ES" dirty="0"/>
              <a:t> Here</a:t>
            </a:r>
          </a:p>
        </p:txBody>
      </p:sp>
      <p:sp>
        <p:nvSpPr>
          <p:cNvPr id="49" name="Marcador de pie de página 4">
            <a:extLst>
              <a:ext uri="{FF2B5EF4-FFF2-40B4-BE49-F238E27FC236}">
                <a16:creationId xmlns="" xmlns:a16="http://schemas.microsoft.com/office/drawing/2014/main" id="{82B93351-7F76-46B9-8C7C-F095BF435BED}"/>
              </a:ext>
            </a:extLst>
          </p:cNvPr>
          <p:cNvSpPr>
            <a:spLocks noGrp="1"/>
          </p:cNvSpPr>
          <p:nvPr>
            <p:ph type="ftr" sz="quarter" idx="3"/>
          </p:nvPr>
        </p:nvSpPr>
        <p:spPr>
          <a:xfrm rot="16200000">
            <a:off x="-1209563" y="2835155"/>
            <a:ext cx="3011116" cy="107722"/>
          </a:xfrm>
          <a:prstGeom prst="rect">
            <a:avLst/>
          </a:prstGeom>
        </p:spPr>
        <p:txBody>
          <a:bodyPr vert="horz" wrap="square" lIns="0" tIns="0" rIns="0" bIns="0" rtlCol="0" anchor="ctr">
            <a:spAutoFit/>
          </a:bodyPr>
          <a:lstStyle>
            <a:lvl1pPr algn="l">
              <a:defRPr sz="700" i="1">
                <a:solidFill>
                  <a:schemeClr val="tx1">
                    <a:tint val="75000"/>
                  </a:schemeClr>
                </a:solidFill>
              </a:defRPr>
            </a:lvl1pPr>
          </a:lstStyle>
          <a:p>
            <a:r>
              <a:rPr lang="en-US" dirty="0"/>
              <a:t>Footer</a:t>
            </a:r>
          </a:p>
        </p:txBody>
      </p:sp>
      <p:sp>
        <p:nvSpPr>
          <p:cNvPr id="50" name="Marcador de número de diapositiva 5">
            <a:extLst>
              <a:ext uri="{FF2B5EF4-FFF2-40B4-BE49-F238E27FC236}">
                <a16:creationId xmlns="" xmlns:a16="http://schemas.microsoft.com/office/drawing/2014/main" id="{4688E717-98D4-49ED-8B24-BD9E4680547B}"/>
              </a:ext>
            </a:extLst>
          </p:cNvPr>
          <p:cNvSpPr>
            <a:spLocks noGrp="1"/>
          </p:cNvSpPr>
          <p:nvPr>
            <p:ph type="sldNum" sz="quarter" idx="4"/>
          </p:nvPr>
        </p:nvSpPr>
        <p:spPr>
          <a:xfrm rot="16200000">
            <a:off x="121860" y="4704502"/>
            <a:ext cx="342186" cy="107722"/>
          </a:xfrm>
          <a:prstGeom prst="rect">
            <a:avLst/>
          </a:prstGeom>
        </p:spPr>
        <p:txBody>
          <a:bodyPr vert="horz" wrap="square" lIns="0" tIns="0" rIns="0" bIns="0" rtlCol="0" anchor="ctr">
            <a:spAutoFit/>
          </a:bodyPr>
          <a:lstStyle>
            <a:lvl1pPr algn="ctr">
              <a:defRPr lang="en-US" sz="700" b="1" i="1" smtClean="0">
                <a:solidFill>
                  <a:schemeClr val="tx1">
                    <a:tint val="75000"/>
                  </a:schemeClr>
                </a:solidFill>
              </a:defRPr>
            </a:lvl1pPr>
          </a:lstStyle>
          <a:p>
            <a:fld id="{5A4B3147-6D68-4CD0-B8C8-A71A340B9B5E}" type="slidenum">
              <a:rPr lang="en-US" smtClean="0"/>
              <a:pPr/>
              <a:t>‹#›</a:t>
            </a:fld>
            <a:endParaRPr lang="en-US" dirty="0"/>
          </a:p>
        </p:txBody>
      </p:sp>
      <p:cxnSp>
        <p:nvCxnSpPr>
          <p:cNvPr id="51" name="Conector recto 50">
            <a:extLst>
              <a:ext uri="{FF2B5EF4-FFF2-40B4-BE49-F238E27FC236}">
                <a16:creationId xmlns="" xmlns:a16="http://schemas.microsoft.com/office/drawing/2014/main" id="{7738740A-E526-42C5-B4C5-DEAB42634626}"/>
              </a:ext>
            </a:extLst>
          </p:cNvPr>
          <p:cNvCxnSpPr>
            <a:cxnSpLocks/>
          </p:cNvCxnSpPr>
          <p:nvPr userDrawn="1"/>
        </p:nvCxnSpPr>
        <p:spPr>
          <a:xfrm>
            <a:off x="237531" y="4490918"/>
            <a:ext cx="110846" cy="0"/>
          </a:xfrm>
          <a:prstGeom prst="line">
            <a:avLst/>
          </a:prstGeom>
          <a:ln w="158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Marcador de posición de imagen 9">
            <a:extLst>
              <a:ext uri="{FF2B5EF4-FFF2-40B4-BE49-F238E27FC236}">
                <a16:creationId xmlns="" xmlns:a16="http://schemas.microsoft.com/office/drawing/2014/main" id="{31E8893E-4AC0-4F40-9B2D-8CED2ED85D49}"/>
              </a:ext>
            </a:extLst>
          </p:cNvPr>
          <p:cNvSpPr>
            <a:spLocks noGrp="1"/>
          </p:cNvSpPr>
          <p:nvPr>
            <p:ph type="pic" sz="quarter" idx="27" hasCustomPrompt="1"/>
          </p:nvPr>
        </p:nvSpPr>
        <p:spPr>
          <a:xfrm>
            <a:off x="171928" y="191825"/>
            <a:ext cx="244315" cy="1191633"/>
          </a:xfrm>
        </p:spPr>
        <p:txBody>
          <a:bodyPr vert="vert270" anchor="ctr">
            <a:normAutofit/>
          </a:bodyPr>
          <a:lstStyle>
            <a:lvl1pPr marL="0" indent="0" algn="ctr">
              <a:buNone/>
              <a:defRPr sz="1100"/>
            </a:lvl1pPr>
          </a:lstStyle>
          <a:p>
            <a:r>
              <a:rPr lang="en-US" dirty="0"/>
              <a:t>Logo</a:t>
            </a:r>
          </a:p>
        </p:txBody>
      </p:sp>
    </p:spTree>
    <p:extLst>
      <p:ext uri="{BB962C8B-B14F-4D97-AF65-F5344CB8AC3E}">
        <p14:creationId xmlns="" xmlns:p14="http://schemas.microsoft.com/office/powerpoint/2010/main" val="47794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ssion and vision">
    <p:spTree>
      <p:nvGrpSpPr>
        <p:cNvPr id="1" name=""/>
        <p:cNvGrpSpPr/>
        <p:nvPr/>
      </p:nvGrpSpPr>
      <p:grpSpPr>
        <a:xfrm>
          <a:off x="0" y="0"/>
          <a:ext cx="0" cy="0"/>
          <a:chOff x="0" y="0"/>
          <a:chExt cx="0" cy="0"/>
        </a:xfrm>
      </p:grpSpPr>
      <p:sp>
        <p:nvSpPr>
          <p:cNvPr id="58" name="Marcador de texto 28">
            <a:extLst>
              <a:ext uri="{FF2B5EF4-FFF2-40B4-BE49-F238E27FC236}">
                <a16:creationId xmlns="" xmlns:a16="http://schemas.microsoft.com/office/drawing/2014/main" id="{F1DA9901-6462-4A8F-AC45-35839A2469A1}"/>
              </a:ext>
            </a:extLst>
          </p:cNvPr>
          <p:cNvSpPr>
            <a:spLocks noGrp="1"/>
          </p:cNvSpPr>
          <p:nvPr>
            <p:ph type="body" sz="quarter" idx="17"/>
          </p:nvPr>
        </p:nvSpPr>
        <p:spPr>
          <a:xfrm>
            <a:off x="1096033" y="3855818"/>
            <a:ext cx="2156090" cy="304699"/>
          </a:xfrm>
          <a:noFill/>
        </p:spPr>
        <p:txBody>
          <a:bodyPr wrap="square" lIns="0" tIns="0" rIns="0" bIns="0" rtlCol="0" anchor="ctr">
            <a:spAutoFit/>
          </a:bodyPr>
          <a:lstStyle>
            <a:lvl1pPr marL="0" indent="0">
              <a:buNone/>
              <a:defRPr lang="es-ES" sz="1100" dirty="0"/>
            </a:lvl1pPr>
          </a:lstStyle>
          <a:p>
            <a:pPr marL="0" lvl="0"/>
            <a:r>
              <a:rPr lang="es-ES" dirty="0"/>
              <a:t>Haga clic para modificar los estilos de texto del patrón</a:t>
            </a:r>
          </a:p>
        </p:txBody>
      </p:sp>
      <p:sp>
        <p:nvSpPr>
          <p:cNvPr id="23" name="Marcador de texto 2">
            <a:extLst>
              <a:ext uri="{FF2B5EF4-FFF2-40B4-BE49-F238E27FC236}">
                <a16:creationId xmlns="" xmlns:a16="http://schemas.microsoft.com/office/drawing/2014/main" id="{98A1A0D9-63D5-4160-AE15-A64E148D528E}"/>
              </a:ext>
            </a:extLst>
          </p:cNvPr>
          <p:cNvSpPr>
            <a:spLocks noGrp="1"/>
          </p:cNvSpPr>
          <p:nvPr>
            <p:ph type="body" sz="quarter" idx="13"/>
          </p:nvPr>
        </p:nvSpPr>
        <p:spPr>
          <a:xfrm>
            <a:off x="4811674" y="3014677"/>
            <a:ext cx="3338989" cy="769377"/>
          </a:xfrm>
        </p:spPr>
        <p:txBody>
          <a:bodyPr>
            <a:normAutofit/>
          </a:bodyPr>
          <a:lstStyle>
            <a:lvl1pPr marL="0" indent="0">
              <a:buNone/>
              <a:defRPr sz="1500"/>
            </a:lvl1pPr>
            <a:lvl2pPr marL="368686" indent="0">
              <a:buNone/>
              <a:defRPr sz="1300"/>
            </a:lvl2pPr>
            <a:lvl3pPr marL="737372" indent="0">
              <a:buNone/>
              <a:defRPr sz="1100"/>
            </a:lvl3pPr>
            <a:lvl4pPr marL="1106058" indent="0">
              <a:buNone/>
              <a:defRPr sz="1000"/>
            </a:lvl4pPr>
            <a:lvl5pPr marL="1474744" indent="0">
              <a:buNone/>
              <a:defRPr sz="1000"/>
            </a:lvl5pPr>
          </a:lstStyle>
          <a:p>
            <a:pPr lvl="0"/>
            <a:r>
              <a:rPr lang="es-ES" dirty="0"/>
              <a:t>Haga clic para modificar los estilos de texto del patrón</a:t>
            </a:r>
          </a:p>
        </p:txBody>
      </p:sp>
      <p:sp>
        <p:nvSpPr>
          <p:cNvPr id="3" name="Marcador de texto 2">
            <a:extLst>
              <a:ext uri="{FF2B5EF4-FFF2-40B4-BE49-F238E27FC236}">
                <a16:creationId xmlns="" xmlns:a16="http://schemas.microsoft.com/office/drawing/2014/main" id="{7FD591A4-E8FD-4F77-B7BF-F53DD2E05D64}"/>
              </a:ext>
            </a:extLst>
          </p:cNvPr>
          <p:cNvSpPr>
            <a:spLocks noGrp="1"/>
          </p:cNvSpPr>
          <p:nvPr>
            <p:ph type="body" sz="quarter" idx="12"/>
          </p:nvPr>
        </p:nvSpPr>
        <p:spPr>
          <a:xfrm>
            <a:off x="531615" y="1392945"/>
            <a:ext cx="3350300" cy="996220"/>
          </a:xfrm>
        </p:spPr>
        <p:txBody>
          <a:bodyPr>
            <a:normAutofit/>
          </a:bodyPr>
          <a:lstStyle>
            <a:lvl1pPr marL="0" indent="0">
              <a:buNone/>
              <a:defRPr sz="1500"/>
            </a:lvl1pPr>
            <a:lvl2pPr marL="368686" indent="0">
              <a:buNone/>
              <a:defRPr sz="1300"/>
            </a:lvl2pPr>
            <a:lvl3pPr marL="737372" indent="0">
              <a:buNone/>
              <a:defRPr sz="1100"/>
            </a:lvl3pPr>
            <a:lvl4pPr marL="1106058" indent="0">
              <a:buNone/>
              <a:defRPr sz="1000"/>
            </a:lvl4pPr>
            <a:lvl5pPr marL="1474744" indent="0">
              <a:buNone/>
              <a:defRPr sz="1000"/>
            </a:lvl5pPr>
          </a:lstStyle>
          <a:p>
            <a:pPr lvl="0"/>
            <a:r>
              <a:rPr lang="es-ES" dirty="0"/>
              <a:t>Haga clic para modificar los estilos de texto del patrón</a:t>
            </a:r>
          </a:p>
          <a:p>
            <a:pPr lvl="1"/>
            <a:r>
              <a:rPr lang="es-ES" dirty="0"/>
              <a:t>Segundo nivel</a:t>
            </a:r>
          </a:p>
          <a:p>
            <a:pPr lvl="2"/>
            <a:r>
              <a:rPr lang="es-ES" dirty="0"/>
              <a:t>Tercer nivel</a:t>
            </a:r>
          </a:p>
        </p:txBody>
      </p:sp>
      <p:sp>
        <p:nvSpPr>
          <p:cNvPr id="11" name="Rectángulo: esquinas redondeadas 10">
            <a:extLst>
              <a:ext uri="{FF2B5EF4-FFF2-40B4-BE49-F238E27FC236}">
                <a16:creationId xmlns="" xmlns:a16="http://schemas.microsoft.com/office/drawing/2014/main" id="{A69DB166-4479-40A6-A2D5-5DA192ADF436}"/>
              </a:ext>
            </a:extLst>
          </p:cNvPr>
          <p:cNvSpPr/>
          <p:nvPr userDrawn="1"/>
        </p:nvSpPr>
        <p:spPr>
          <a:xfrm>
            <a:off x="522566" y="725517"/>
            <a:ext cx="3820834" cy="526353"/>
          </a:xfrm>
          <a:prstGeom prst="roundRect">
            <a:avLst>
              <a:gd name="adj" fmla="val 54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7474" tIns="0" rIns="0" bIns="0" rtlCol="0" anchor="ctr"/>
          <a:lstStyle/>
          <a:p>
            <a:pPr lvl="0"/>
            <a:endParaRPr lang="en-US" sz="3200" dirty="0">
              <a:solidFill>
                <a:prstClr val="white"/>
              </a:solidFill>
              <a:latin typeface="+mj-lt"/>
            </a:endParaRPr>
          </a:p>
        </p:txBody>
      </p:sp>
      <p:sp>
        <p:nvSpPr>
          <p:cNvPr id="12" name="Rectángulo: esquinas superiores redondeadas 11">
            <a:extLst>
              <a:ext uri="{FF2B5EF4-FFF2-40B4-BE49-F238E27FC236}">
                <a16:creationId xmlns="" xmlns:a16="http://schemas.microsoft.com/office/drawing/2014/main" id="{A05A82DE-1206-498F-9D44-F3C5F493F862}"/>
              </a:ext>
            </a:extLst>
          </p:cNvPr>
          <p:cNvSpPr/>
          <p:nvPr userDrawn="1"/>
        </p:nvSpPr>
        <p:spPr>
          <a:xfrm>
            <a:off x="3959962" y="1"/>
            <a:ext cx="766882" cy="4943452"/>
          </a:xfrm>
          <a:prstGeom prst="round2SameRect">
            <a:avLst>
              <a:gd name="adj1" fmla="val 0"/>
              <a:gd name="adj2" fmla="val 1558"/>
            </a:avLst>
          </a:prstGeom>
          <a:solidFill>
            <a:schemeClr val="accent2"/>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p>
        </p:txBody>
      </p:sp>
      <p:sp>
        <p:nvSpPr>
          <p:cNvPr id="13" name="Rectángulo: esquinas redondeadas 12">
            <a:extLst>
              <a:ext uri="{FF2B5EF4-FFF2-40B4-BE49-F238E27FC236}">
                <a16:creationId xmlns="" xmlns:a16="http://schemas.microsoft.com/office/drawing/2014/main" id="{60867C39-FF01-49EB-ACAC-511AC436A2B4}"/>
              </a:ext>
            </a:extLst>
          </p:cNvPr>
          <p:cNvSpPr/>
          <p:nvPr userDrawn="1"/>
        </p:nvSpPr>
        <p:spPr>
          <a:xfrm>
            <a:off x="4343405" y="2254785"/>
            <a:ext cx="3807261" cy="526353"/>
          </a:xfrm>
          <a:prstGeom prst="roundRect">
            <a:avLst>
              <a:gd name="adj" fmla="val 485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221212" bIns="0" numCol="1" spcCol="0" rtlCol="0" fromWordArt="0" anchor="ctr" anchorCtr="0" forceAA="0" compatLnSpc="1">
            <a:prstTxWarp prst="textNoShape">
              <a:avLst/>
            </a:prstTxWarp>
            <a:noAutofit/>
          </a:bodyPr>
          <a:lstStyle/>
          <a:p>
            <a:pPr algn="r"/>
            <a:endParaRPr lang="en-US" sz="3200" dirty="0">
              <a:solidFill>
                <a:prstClr val="white"/>
              </a:solidFill>
              <a:latin typeface="+mj-lt"/>
            </a:endParaRPr>
          </a:p>
        </p:txBody>
      </p:sp>
      <p:sp>
        <p:nvSpPr>
          <p:cNvPr id="5" name="Marcador de texto 4">
            <a:extLst>
              <a:ext uri="{FF2B5EF4-FFF2-40B4-BE49-F238E27FC236}">
                <a16:creationId xmlns="" xmlns:a16="http://schemas.microsoft.com/office/drawing/2014/main" id="{022045A2-3DD1-4527-86F8-92AC259CDB22}"/>
              </a:ext>
            </a:extLst>
          </p:cNvPr>
          <p:cNvSpPr>
            <a:spLocks noGrp="1"/>
          </p:cNvSpPr>
          <p:nvPr>
            <p:ph type="body" sz="quarter" idx="10" hasCustomPrompt="1"/>
          </p:nvPr>
        </p:nvSpPr>
        <p:spPr>
          <a:xfrm>
            <a:off x="624368" y="778645"/>
            <a:ext cx="3257550" cy="430551"/>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buNone/>
              <a:defRPr lang="es-ES" sz="3200" smtClean="0">
                <a:solidFill>
                  <a:prstClr val="white"/>
                </a:solidFill>
                <a:latin typeface="Segoe UI Semibold"/>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Here</a:t>
            </a:r>
            <a:endParaRPr lang="en-US" dirty="0"/>
          </a:p>
        </p:txBody>
      </p:sp>
      <p:sp>
        <p:nvSpPr>
          <p:cNvPr id="15" name="Marcador de texto 4">
            <a:extLst>
              <a:ext uri="{FF2B5EF4-FFF2-40B4-BE49-F238E27FC236}">
                <a16:creationId xmlns="" xmlns:a16="http://schemas.microsoft.com/office/drawing/2014/main" id="{EFE7A05A-D90E-489F-853E-D15C04ECB7E5}"/>
              </a:ext>
            </a:extLst>
          </p:cNvPr>
          <p:cNvSpPr>
            <a:spLocks noGrp="1"/>
          </p:cNvSpPr>
          <p:nvPr>
            <p:ph type="body" sz="quarter" idx="11" hasCustomPrompt="1"/>
          </p:nvPr>
        </p:nvSpPr>
        <p:spPr>
          <a:xfrm>
            <a:off x="4726842" y="2307913"/>
            <a:ext cx="3322022" cy="430551"/>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lgn="r">
              <a:buNone/>
              <a:defRPr lang="es-ES" sz="3200" smtClean="0">
                <a:solidFill>
                  <a:prstClr val="white"/>
                </a:solidFill>
                <a:latin typeface="Segoe UI Semibold"/>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Here</a:t>
            </a:r>
            <a:endParaRPr lang="en-US" dirty="0"/>
          </a:p>
        </p:txBody>
      </p:sp>
      <p:sp>
        <p:nvSpPr>
          <p:cNvPr id="24" name="Marcador de pie de página 4">
            <a:extLst>
              <a:ext uri="{FF2B5EF4-FFF2-40B4-BE49-F238E27FC236}">
                <a16:creationId xmlns="" xmlns:a16="http://schemas.microsoft.com/office/drawing/2014/main" id="{BCF2CE52-043F-4813-B884-15477D8653E7}"/>
              </a:ext>
            </a:extLst>
          </p:cNvPr>
          <p:cNvSpPr>
            <a:spLocks noGrp="1"/>
          </p:cNvSpPr>
          <p:nvPr>
            <p:ph type="ftr" sz="quarter" idx="3"/>
          </p:nvPr>
        </p:nvSpPr>
        <p:spPr>
          <a:xfrm rot="16200000">
            <a:off x="-1209563" y="2835155"/>
            <a:ext cx="3011116" cy="107722"/>
          </a:xfrm>
          <a:prstGeom prst="rect">
            <a:avLst/>
          </a:prstGeom>
        </p:spPr>
        <p:txBody>
          <a:bodyPr vert="horz" wrap="square" lIns="0" tIns="0" rIns="0" bIns="0" rtlCol="0" anchor="ctr">
            <a:spAutoFit/>
          </a:bodyPr>
          <a:lstStyle>
            <a:lvl1pPr algn="l">
              <a:defRPr sz="700" i="1">
                <a:solidFill>
                  <a:schemeClr val="tx1">
                    <a:tint val="75000"/>
                  </a:schemeClr>
                </a:solidFill>
              </a:defRPr>
            </a:lvl1pPr>
          </a:lstStyle>
          <a:p>
            <a:r>
              <a:rPr lang="en-US" dirty="0"/>
              <a:t>Footer</a:t>
            </a:r>
          </a:p>
        </p:txBody>
      </p:sp>
      <p:sp>
        <p:nvSpPr>
          <p:cNvPr id="25" name="Marcador de número de diapositiva 5">
            <a:extLst>
              <a:ext uri="{FF2B5EF4-FFF2-40B4-BE49-F238E27FC236}">
                <a16:creationId xmlns="" xmlns:a16="http://schemas.microsoft.com/office/drawing/2014/main" id="{61824BB2-67AB-4732-BDB2-3170E0E636B3}"/>
              </a:ext>
            </a:extLst>
          </p:cNvPr>
          <p:cNvSpPr>
            <a:spLocks noGrp="1"/>
          </p:cNvSpPr>
          <p:nvPr>
            <p:ph type="sldNum" sz="quarter" idx="4"/>
          </p:nvPr>
        </p:nvSpPr>
        <p:spPr>
          <a:xfrm rot="16200000">
            <a:off x="121860" y="4704502"/>
            <a:ext cx="342186" cy="107722"/>
          </a:xfrm>
          <a:prstGeom prst="rect">
            <a:avLst/>
          </a:prstGeom>
        </p:spPr>
        <p:txBody>
          <a:bodyPr vert="horz" wrap="square" lIns="0" tIns="0" rIns="0" bIns="0" rtlCol="0" anchor="ctr">
            <a:spAutoFit/>
          </a:bodyPr>
          <a:lstStyle>
            <a:lvl1pPr algn="ctr">
              <a:defRPr lang="en-US" sz="700" b="1" i="1" smtClean="0">
                <a:solidFill>
                  <a:schemeClr val="tx1">
                    <a:tint val="75000"/>
                  </a:schemeClr>
                </a:solidFill>
              </a:defRPr>
            </a:lvl1pPr>
          </a:lstStyle>
          <a:p>
            <a:fld id="{5A4B3147-6D68-4CD0-B8C8-A71A340B9B5E}" type="slidenum">
              <a:rPr lang="en-US" smtClean="0"/>
              <a:pPr/>
              <a:t>‹#›</a:t>
            </a:fld>
            <a:endParaRPr lang="en-US" dirty="0"/>
          </a:p>
        </p:txBody>
      </p:sp>
      <p:cxnSp>
        <p:nvCxnSpPr>
          <p:cNvPr id="26" name="Conector recto 25">
            <a:extLst>
              <a:ext uri="{FF2B5EF4-FFF2-40B4-BE49-F238E27FC236}">
                <a16:creationId xmlns="" xmlns:a16="http://schemas.microsoft.com/office/drawing/2014/main" id="{220A512A-7D06-4D56-822D-DE66D61C3A03}"/>
              </a:ext>
            </a:extLst>
          </p:cNvPr>
          <p:cNvCxnSpPr>
            <a:cxnSpLocks/>
          </p:cNvCxnSpPr>
          <p:nvPr userDrawn="1"/>
        </p:nvCxnSpPr>
        <p:spPr>
          <a:xfrm>
            <a:off x="237531" y="4490918"/>
            <a:ext cx="110846" cy="0"/>
          </a:xfrm>
          <a:prstGeom prst="line">
            <a:avLst/>
          </a:prstGeom>
          <a:ln w="158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Marcador de posición de imagen 9">
            <a:extLst>
              <a:ext uri="{FF2B5EF4-FFF2-40B4-BE49-F238E27FC236}">
                <a16:creationId xmlns="" xmlns:a16="http://schemas.microsoft.com/office/drawing/2014/main" id="{B94F3A10-4785-454E-8F70-A07D197B3979}"/>
              </a:ext>
            </a:extLst>
          </p:cNvPr>
          <p:cNvSpPr>
            <a:spLocks noGrp="1"/>
          </p:cNvSpPr>
          <p:nvPr>
            <p:ph type="pic" sz="quarter" idx="14" hasCustomPrompt="1"/>
          </p:nvPr>
        </p:nvSpPr>
        <p:spPr>
          <a:xfrm>
            <a:off x="171928" y="191825"/>
            <a:ext cx="244315" cy="1191633"/>
          </a:xfrm>
        </p:spPr>
        <p:txBody>
          <a:bodyPr vert="vert270" anchor="ctr">
            <a:normAutofit/>
          </a:bodyPr>
          <a:lstStyle>
            <a:lvl1pPr marL="0" indent="0" algn="ctr">
              <a:buNone/>
              <a:defRPr sz="1100"/>
            </a:lvl1pPr>
          </a:lstStyle>
          <a:p>
            <a:r>
              <a:rPr lang="en-US" dirty="0"/>
              <a:t>Logo</a:t>
            </a:r>
          </a:p>
        </p:txBody>
      </p:sp>
      <p:sp>
        <p:nvSpPr>
          <p:cNvPr id="56" name="Marcador de texto 28">
            <a:extLst>
              <a:ext uri="{FF2B5EF4-FFF2-40B4-BE49-F238E27FC236}">
                <a16:creationId xmlns="" xmlns:a16="http://schemas.microsoft.com/office/drawing/2014/main" id="{4397EA1F-F5EE-4202-BEFD-94D9DE48592D}"/>
              </a:ext>
            </a:extLst>
          </p:cNvPr>
          <p:cNvSpPr>
            <a:spLocks noGrp="1"/>
          </p:cNvSpPr>
          <p:nvPr>
            <p:ph type="body" sz="quarter" idx="15"/>
          </p:nvPr>
        </p:nvSpPr>
        <p:spPr>
          <a:xfrm>
            <a:off x="1096033" y="2569809"/>
            <a:ext cx="2156090" cy="304699"/>
          </a:xfrm>
          <a:noFill/>
        </p:spPr>
        <p:txBody>
          <a:bodyPr wrap="square" lIns="0" tIns="0" rIns="0" bIns="0" rtlCol="0" anchor="ctr">
            <a:spAutoFit/>
          </a:bodyPr>
          <a:lstStyle>
            <a:lvl1pPr marL="0" indent="0">
              <a:buNone/>
              <a:defRPr lang="es-ES" sz="1100" dirty="0"/>
            </a:lvl1pPr>
          </a:lstStyle>
          <a:p>
            <a:pPr marL="0" lvl="0"/>
            <a:r>
              <a:rPr lang="es-ES" dirty="0"/>
              <a:t>Haga clic para modificar los estilos de texto del patrón</a:t>
            </a:r>
          </a:p>
        </p:txBody>
      </p:sp>
      <p:sp>
        <p:nvSpPr>
          <p:cNvPr id="57" name="Marcador de texto 28">
            <a:extLst>
              <a:ext uri="{FF2B5EF4-FFF2-40B4-BE49-F238E27FC236}">
                <a16:creationId xmlns="" xmlns:a16="http://schemas.microsoft.com/office/drawing/2014/main" id="{EE18B027-0C86-4CC5-97C9-308660C00B5A}"/>
              </a:ext>
            </a:extLst>
          </p:cNvPr>
          <p:cNvSpPr>
            <a:spLocks noGrp="1"/>
          </p:cNvSpPr>
          <p:nvPr>
            <p:ph type="body" sz="quarter" idx="16"/>
          </p:nvPr>
        </p:nvSpPr>
        <p:spPr>
          <a:xfrm>
            <a:off x="1096033" y="3212814"/>
            <a:ext cx="2156090" cy="304699"/>
          </a:xfrm>
          <a:noFill/>
        </p:spPr>
        <p:txBody>
          <a:bodyPr wrap="square" lIns="0" tIns="0" rIns="0" bIns="0" rtlCol="0" anchor="ctr">
            <a:spAutoFit/>
          </a:bodyPr>
          <a:lstStyle>
            <a:lvl1pPr marL="0" indent="0">
              <a:buNone/>
              <a:defRPr lang="es-ES" sz="1100" dirty="0"/>
            </a:lvl1pPr>
          </a:lstStyle>
          <a:p>
            <a:pPr marL="0" lvl="0"/>
            <a:r>
              <a:rPr lang="es-ES" dirty="0"/>
              <a:t>Haga clic para modificar los estilos de texto del patrón</a:t>
            </a:r>
          </a:p>
        </p:txBody>
      </p:sp>
      <p:sp>
        <p:nvSpPr>
          <p:cNvPr id="4" name="Marcador de posición de imagen 3">
            <a:extLst>
              <a:ext uri="{FF2B5EF4-FFF2-40B4-BE49-F238E27FC236}">
                <a16:creationId xmlns="" xmlns:a16="http://schemas.microsoft.com/office/drawing/2014/main" id="{A306D328-F32F-41E2-B024-62BF2F0BDD3D}"/>
              </a:ext>
            </a:extLst>
          </p:cNvPr>
          <p:cNvSpPr>
            <a:spLocks noGrp="1"/>
          </p:cNvSpPr>
          <p:nvPr>
            <p:ph type="pic" sz="quarter" idx="18"/>
          </p:nvPr>
        </p:nvSpPr>
        <p:spPr>
          <a:xfrm>
            <a:off x="644724" y="2555304"/>
            <a:ext cx="260719" cy="275623"/>
          </a:xfrm>
          <a:prstGeom prst="roundRect">
            <a:avLst>
              <a:gd name="adj" fmla="val 6037"/>
            </a:avLst>
          </a:prstGeom>
          <a:ln w="6350">
            <a:solidFill>
              <a:srgbClr val="0F2E41"/>
            </a:solidFill>
          </a:ln>
        </p:spPr>
        <p:txBody>
          <a:bodyPr anchor="ctr">
            <a:normAutofit/>
          </a:bodyPr>
          <a:lstStyle>
            <a:lvl1pPr marL="0" indent="0" algn="ctr">
              <a:buNone/>
              <a:defRPr sz="500"/>
            </a:lvl1pPr>
          </a:lstStyle>
          <a:p>
            <a:endParaRPr lang="en-US"/>
          </a:p>
        </p:txBody>
      </p:sp>
      <p:sp>
        <p:nvSpPr>
          <p:cNvPr id="59" name="Marcador de posición de imagen 3">
            <a:extLst>
              <a:ext uri="{FF2B5EF4-FFF2-40B4-BE49-F238E27FC236}">
                <a16:creationId xmlns="" xmlns:a16="http://schemas.microsoft.com/office/drawing/2014/main" id="{52EC5778-4403-45C5-8E30-79225BBF3EFF}"/>
              </a:ext>
            </a:extLst>
          </p:cNvPr>
          <p:cNvSpPr>
            <a:spLocks noGrp="1"/>
          </p:cNvSpPr>
          <p:nvPr>
            <p:ph type="pic" sz="quarter" idx="19"/>
          </p:nvPr>
        </p:nvSpPr>
        <p:spPr>
          <a:xfrm>
            <a:off x="644724" y="3204949"/>
            <a:ext cx="260719" cy="275623"/>
          </a:xfrm>
          <a:prstGeom prst="roundRect">
            <a:avLst>
              <a:gd name="adj" fmla="val 6037"/>
            </a:avLst>
          </a:prstGeom>
          <a:ln w="6350">
            <a:solidFill>
              <a:srgbClr val="0F2E41"/>
            </a:solidFill>
          </a:ln>
        </p:spPr>
        <p:txBody>
          <a:bodyPr anchor="ctr">
            <a:normAutofit/>
          </a:bodyPr>
          <a:lstStyle>
            <a:lvl1pPr marL="0" indent="0" algn="ctr">
              <a:buNone/>
              <a:defRPr sz="500"/>
            </a:lvl1pPr>
          </a:lstStyle>
          <a:p>
            <a:endParaRPr lang="en-US"/>
          </a:p>
        </p:txBody>
      </p:sp>
      <p:sp>
        <p:nvSpPr>
          <p:cNvPr id="60" name="Marcador de posición de imagen 3">
            <a:extLst>
              <a:ext uri="{FF2B5EF4-FFF2-40B4-BE49-F238E27FC236}">
                <a16:creationId xmlns="" xmlns:a16="http://schemas.microsoft.com/office/drawing/2014/main" id="{683CE19F-067E-4FA6-AB81-D6F0CD2A8BF2}"/>
              </a:ext>
            </a:extLst>
          </p:cNvPr>
          <p:cNvSpPr>
            <a:spLocks noGrp="1"/>
          </p:cNvSpPr>
          <p:nvPr>
            <p:ph type="pic" sz="quarter" idx="20"/>
          </p:nvPr>
        </p:nvSpPr>
        <p:spPr>
          <a:xfrm>
            <a:off x="644724" y="3852221"/>
            <a:ext cx="260719" cy="275623"/>
          </a:xfrm>
          <a:prstGeom prst="roundRect">
            <a:avLst>
              <a:gd name="adj" fmla="val 6037"/>
            </a:avLst>
          </a:prstGeom>
          <a:ln w="6350">
            <a:solidFill>
              <a:srgbClr val="0F2E41"/>
            </a:solidFill>
          </a:ln>
        </p:spPr>
        <p:txBody>
          <a:bodyPr anchor="ctr">
            <a:normAutofit/>
          </a:bodyPr>
          <a:lstStyle>
            <a:lvl1pPr marL="0" indent="0" algn="ctr">
              <a:buNone/>
              <a:defRPr sz="500"/>
            </a:lvl1pPr>
          </a:lstStyle>
          <a:p>
            <a:endParaRPr lang="en-US"/>
          </a:p>
        </p:txBody>
      </p:sp>
      <p:sp>
        <p:nvSpPr>
          <p:cNvPr id="62" name="Marcador de texto 28">
            <a:extLst>
              <a:ext uri="{FF2B5EF4-FFF2-40B4-BE49-F238E27FC236}">
                <a16:creationId xmlns="" xmlns:a16="http://schemas.microsoft.com/office/drawing/2014/main" id="{88AA140C-5657-4948-B634-19530F663D6A}"/>
              </a:ext>
            </a:extLst>
          </p:cNvPr>
          <p:cNvSpPr>
            <a:spLocks noGrp="1"/>
          </p:cNvSpPr>
          <p:nvPr>
            <p:ph type="body" sz="quarter" idx="21" hasCustomPrompt="1"/>
          </p:nvPr>
        </p:nvSpPr>
        <p:spPr>
          <a:xfrm>
            <a:off x="4816609" y="4467865"/>
            <a:ext cx="1027753" cy="152349"/>
          </a:xfrm>
          <a:noFill/>
        </p:spPr>
        <p:txBody>
          <a:bodyPr wrap="square" lIns="0" tIns="0" rIns="0" bIns="0" rtlCol="0" anchor="ctr">
            <a:spAutoFit/>
          </a:bodyPr>
          <a:lstStyle>
            <a:lvl1pPr marL="0" indent="0" algn="ctr">
              <a:buNone/>
              <a:defRPr lang="es-ES" sz="1100" dirty="0"/>
            </a:lvl1pPr>
          </a:lstStyle>
          <a:p>
            <a:pPr marL="0" lvl="0"/>
            <a:r>
              <a:rPr lang="es-ES" dirty="0"/>
              <a:t> </a:t>
            </a:r>
            <a:r>
              <a:rPr lang="es-ES" dirty="0" err="1"/>
              <a:t>Click</a:t>
            </a:r>
            <a:r>
              <a:rPr lang="es-ES" dirty="0"/>
              <a:t> Here</a:t>
            </a:r>
          </a:p>
        </p:txBody>
      </p:sp>
      <p:sp>
        <p:nvSpPr>
          <p:cNvPr id="63" name="Marcador de texto 28">
            <a:extLst>
              <a:ext uri="{FF2B5EF4-FFF2-40B4-BE49-F238E27FC236}">
                <a16:creationId xmlns="" xmlns:a16="http://schemas.microsoft.com/office/drawing/2014/main" id="{1EECACD3-E95B-46EA-A971-62CE2A4CBCD5}"/>
              </a:ext>
            </a:extLst>
          </p:cNvPr>
          <p:cNvSpPr>
            <a:spLocks noGrp="1"/>
          </p:cNvSpPr>
          <p:nvPr>
            <p:ph type="body" sz="quarter" idx="22" hasCustomPrompt="1"/>
          </p:nvPr>
        </p:nvSpPr>
        <p:spPr>
          <a:xfrm>
            <a:off x="5970325" y="4467865"/>
            <a:ext cx="1027753" cy="152349"/>
          </a:xfrm>
          <a:noFill/>
        </p:spPr>
        <p:txBody>
          <a:bodyPr wrap="square" lIns="0" tIns="0" rIns="0" bIns="0" rtlCol="0" anchor="ctr">
            <a:spAutoFit/>
          </a:bodyPr>
          <a:lstStyle>
            <a:lvl1pPr marL="0" indent="0" algn="ctr">
              <a:buNone/>
              <a:defRPr lang="es-ES" sz="1100" dirty="0"/>
            </a:lvl1pPr>
          </a:lstStyle>
          <a:p>
            <a:pPr marL="0" lvl="0"/>
            <a:r>
              <a:rPr lang="es-ES" dirty="0"/>
              <a:t> </a:t>
            </a:r>
            <a:r>
              <a:rPr lang="es-ES" dirty="0" err="1"/>
              <a:t>Click</a:t>
            </a:r>
            <a:r>
              <a:rPr lang="es-ES" dirty="0"/>
              <a:t> Here</a:t>
            </a:r>
          </a:p>
        </p:txBody>
      </p:sp>
      <p:sp>
        <p:nvSpPr>
          <p:cNvPr id="64" name="Marcador de texto 28">
            <a:extLst>
              <a:ext uri="{FF2B5EF4-FFF2-40B4-BE49-F238E27FC236}">
                <a16:creationId xmlns="" xmlns:a16="http://schemas.microsoft.com/office/drawing/2014/main" id="{F1260270-E14C-408D-B0D1-A5D3EFC144D9}"/>
              </a:ext>
            </a:extLst>
          </p:cNvPr>
          <p:cNvSpPr>
            <a:spLocks noGrp="1"/>
          </p:cNvSpPr>
          <p:nvPr>
            <p:ph type="body" sz="quarter" idx="23" hasCustomPrompt="1"/>
          </p:nvPr>
        </p:nvSpPr>
        <p:spPr>
          <a:xfrm>
            <a:off x="7174941" y="4467865"/>
            <a:ext cx="1027753" cy="152349"/>
          </a:xfrm>
          <a:noFill/>
        </p:spPr>
        <p:txBody>
          <a:bodyPr wrap="square" lIns="0" tIns="0" rIns="0" bIns="0" rtlCol="0" anchor="ctr">
            <a:spAutoFit/>
          </a:bodyPr>
          <a:lstStyle>
            <a:lvl1pPr marL="0" indent="0" algn="ctr">
              <a:buNone/>
              <a:defRPr lang="es-ES" sz="1100" dirty="0"/>
            </a:lvl1pPr>
          </a:lstStyle>
          <a:p>
            <a:pPr marL="0" lvl="0"/>
            <a:r>
              <a:rPr lang="es-ES" dirty="0"/>
              <a:t> </a:t>
            </a:r>
            <a:r>
              <a:rPr lang="es-ES" dirty="0" err="1"/>
              <a:t>Click</a:t>
            </a:r>
            <a:r>
              <a:rPr lang="es-ES" dirty="0"/>
              <a:t> Here</a:t>
            </a:r>
          </a:p>
        </p:txBody>
      </p:sp>
      <p:sp>
        <p:nvSpPr>
          <p:cNvPr id="65" name="Marcador de posición de imagen 3">
            <a:extLst>
              <a:ext uri="{FF2B5EF4-FFF2-40B4-BE49-F238E27FC236}">
                <a16:creationId xmlns="" xmlns:a16="http://schemas.microsoft.com/office/drawing/2014/main" id="{367E9597-95A1-4DA7-B69C-50DCB5C6DC4C}"/>
              </a:ext>
            </a:extLst>
          </p:cNvPr>
          <p:cNvSpPr>
            <a:spLocks noGrp="1"/>
          </p:cNvSpPr>
          <p:nvPr>
            <p:ph type="pic" sz="quarter" idx="24"/>
          </p:nvPr>
        </p:nvSpPr>
        <p:spPr>
          <a:xfrm>
            <a:off x="5249323" y="4096094"/>
            <a:ext cx="260719" cy="275623"/>
          </a:xfrm>
          <a:prstGeom prst="roundRect">
            <a:avLst>
              <a:gd name="adj" fmla="val 6037"/>
            </a:avLst>
          </a:prstGeom>
          <a:ln w="6350">
            <a:solidFill>
              <a:srgbClr val="0F2E41"/>
            </a:solidFill>
          </a:ln>
        </p:spPr>
        <p:txBody>
          <a:bodyPr anchor="ctr">
            <a:normAutofit/>
          </a:bodyPr>
          <a:lstStyle>
            <a:lvl1pPr marL="0" indent="0" algn="ctr">
              <a:buNone/>
              <a:defRPr sz="500"/>
            </a:lvl1pPr>
          </a:lstStyle>
          <a:p>
            <a:endParaRPr lang="en-US"/>
          </a:p>
        </p:txBody>
      </p:sp>
      <p:sp>
        <p:nvSpPr>
          <p:cNvPr id="66" name="Marcador de posición de imagen 3">
            <a:extLst>
              <a:ext uri="{FF2B5EF4-FFF2-40B4-BE49-F238E27FC236}">
                <a16:creationId xmlns="" xmlns:a16="http://schemas.microsoft.com/office/drawing/2014/main" id="{55234563-123C-4E19-86B2-488F34F17A68}"/>
              </a:ext>
            </a:extLst>
          </p:cNvPr>
          <p:cNvSpPr>
            <a:spLocks noGrp="1"/>
          </p:cNvSpPr>
          <p:nvPr>
            <p:ph type="pic" sz="quarter" idx="25"/>
          </p:nvPr>
        </p:nvSpPr>
        <p:spPr>
          <a:xfrm>
            <a:off x="6370801" y="4096094"/>
            <a:ext cx="260719" cy="275623"/>
          </a:xfrm>
          <a:prstGeom prst="roundRect">
            <a:avLst>
              <a:gd name="adj" fmla="val 6037"/>
            </a:avLst>
          </a:prstGeom>
          <a:ln w="6350">
            <a:solidFill>
              <a:srgbClr val="0F2E41"/>
            </a:solidFill>
          </a:ln>
        </p:spPr>
        <p:txBody>
          <a:bodyPr anchor="ctr">
            <a:normAutofit/>
          </a:bodyPr>
          <a:lstStyle>
            <a:lvl1pPr marL="0" indent="0" algn="ctr">
              <a:buNone/>
              <a:defRPr sz="500"/>
            </a:lvl1pPr>
          </a:lstStyle>
          <a:p>
            <a:endParaRPr lang="en-US"/>
          </a:p>
        </p:txBody>
      </p:sp>
      <p:sp>
        <p:nvSpPr>
          <p:cNvPr id="67" name="Marcador de posición de imagen 3">
            <a:extLst>
              <a:ext uri="{FF2B5EF4-FFF2-40B4-BE49-F238E27FC236}">
                <a16:creationId xmlns="" xmlns:a16="http://schemas.microsoft.com/office/drawing/2014/main" id="{9A43DB28-5C22-43DC-A003-05D7B564D012}"/>
              </a:ext>
            </a:extLst>
          </p:cNvPr>
          <p:cNvSpPr>
            <a:spLocks noGrp="1"/>
          </p:cNvSpPr>
          <p:nvPr>
            <p:ph type="pic" sz="quarter" idx="26"/>
          </p:nvPr>
        </p:nvSpPr>
        <p:spPr>
          <a:xfrm>
            <a:off x="7587858" y="4096094"/>
            <a:ext cx="260719" cy="275623"/>
          </a:xfrm>
          <a:prstGeom prst="roundRect">
            <a:avLst>
              <a:gd name="adj" fmla="val 6037"/>
            </a:avLst>
          </a:prstGeom>
          <a:ln w="6350">
            <a:solidFill>
              <a:srgbClr val="0F2E41"/>
            </a:solidFill>
          </a:ln>
        </p:spPr>
        <p:txBody>
          <a:bodyPr anchor="ctr">
            <a:normAutofit/>
          </a:bodyPr>
          <a:lstStyle>
            <a:lvl1pPr marL="0" indent="0" algn="ctr">
              <a:buNone/>
              <a:defRPr sz="500"/>
            </a:lvl1pPr>
          </a:lstStyle>
          <a:p>
            <a:endParaRPr lang="en-US"/>
          </a:p>
        </p:txBody>
      </p:sp>
    </p:spTree>
    <p:extLst>
      <p:ext uri="{BB962C8B-B14F-4D97-AF65-F5344CB8AC3E}">
        <p14:creationId xmlns="" xmlns:p14="http://schemas.microsoft.com/office/powerpoint/2010/main" val="113002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0" name="Rectángulo: esquinas superiores redondeadas 9">
            <a:extLst>
              <a:ext uri="{FF2B5EF4-FFF2-40B4-BE49-F238E27FC236}">
                <a16:creationId xmlns="" xmlns:a16="http://schemas.microsoft.com/office/drawing/2014/main" id="{D17A45E1-AEA9-4290-8BF7-2EACC967F78A}"/>
              </a:ext>
            </a:extLst>
          </p:cNvPr>
          <p:cNvSpPr/>
          <p:nvPr userDrawn="1"/>
        </p:nvSpPr>
        <p:spPr>
          <a:xfrm>
            <a:off x="8150662" y="170712"/>
            <a:ext cx="366151" cy="4320209"/>
          </a:xfrm>
          <a:prstGeom prst="round2SameRect">
            <a:avLst>
              <a:gd name="adj1" fmla="val 4325"/>
              <a:gd name="adj2" fmla="val 2097"/>
            </a:avLst>
          </a:prstGeom>
          <a:solidFill>
            <a:schemeClr val="accent2"/>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p>
        </p:txBody>
      </p:sp>
      <p:sp>
        <p:nvSpPr>
          <p:cNvPr id="16" name="Rectángulo: esquinas redondeadas 15">
            <a:extLst>
              <a:ext uri="{FF2B5EF4-FFF2-40B4-BE49-F238E27FC236}">
                <a16:creationId xmlns="" xmlns:a16="http://schemas.microsoft.com/office/drawing/2014/main" id="{058B8E66-94E8-4F71-AE2C-822549D597EF}"/>
              </a:ext>
            </a:extLst>
          </p:cNvPr>
          <p:cNvSpPr/>
          <p:nvPr userDrawn="1"/>
        </p:nvSpPr>
        <p:spPr>
          <a:xfrm>
            <a:off x="728837" y="663870"/>
            <a:ext cx="7957964" cy="602224"/>
          </a:xfrm>
          <a:prstGeom prst="roundRect">
            <a:avLst>
              <a:gd name="adj" fmla="val 42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7474" tIns="0" rIns="0" bIns="0" rtlCol="0" anchor="ctr"/>
          <a:lstStyle/>
          <a:p>
            <a:endParaRPr lang="en-US" dirty="0"/>
          </a:p>
        </p:txBody>
      </p:sp>
      <p:sp>
        <p:nvSpPr>
          <p:cNvPr id="5" name="Marcador de texto 4">
            <a:extLst>
              <a:ext uri="{FF2B5EF4-FFF2-40B4-BE49-F238E27FC236}">
                <a16:creationId xmlns="" xmlns:a16="http://schemas.microsoft.com/office/drawing/2014/main" id="{022045A2-3DD1-4527-86F8-92AC259CDB22}"/>
              </a:ext>
            </a:extLst>
          </p:cNvPr>
          <p:cNvSpPr>
            <a:spLocks noGrp="1"/>
          </p:cNvSpPr>
          <p:nvPr>
            <p:ph type="body" sz="quarter" idx="10" hasCustomPrompt="1"/>
          </p:nvPr>
        </p:nvSpPr>
        <p:spPr>
          <a:xfrm>
            <a:off x="875469" y="749708"/>
            <a:ext cx="7105207" cy="430551"/>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buNone/>
              <a:defRPr lang="es-ES" sz="3200" smtClean="0">
                <a:solidFill>
                  <a:prstClr val="white"/>
                </a:solidFill>
                <a:latin typeface="Segoe UI Semibold"/>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Here</a:t>
            </a:r>
            <a:endParaRPr lang="en-US" dirty="0"/>
          </a:p>
        </p:txBody>
      </p:sp>
      <p:sp>
        <p:nvSpPr>
          <p:cNvPr id="9" name="Marcador de pie de página 4">
            <a:extLst>
              <a:ext uri="{FF2B5EF4-FFF2-40B4-BE49-F238E27FC236}">
                <a16:creationId xmlns="" xmlns:a16="http://schemas.microsoft.com/office/drawing/2014/main" id="{1944BCC2-6908-4B93-83F4-77DC0A5940AD}"/>
              </a:ext>
            </a:extLst>
          </p:cNvPr>
          <p:cNvSpPr>
            <a:spLocks noGrp="1"/>
          </p:cNvSpPr>
          <p:nvPr>
            <p:ph type="ftr" sz="quarter" idx="3"/>
          </p:nvPr>
        </p:nvSpPr>
        <p:spPr>
          <a:xfrm rot="16200000">
            <a:off x="-1209563" y="2835155"/>
            <a:ext cx="3011116" cy="107722"/>
          </a:xfrm>
          <a:prstGeom prst="rect">
            <a:avLst/>
          </a:prstGeom>
        </p:spPr>
        <p:txBody>
          <a:bodyPr vert="horz" wrap="square" lIns="0" tIns="0" rIns="0" bIns="0" rtlCol="0" anchor="ctr">
            <a:spAutoFit/>
          </a:bodyPr>
          <a:lstStyle>
            <a:lvl1pPr algn="l">
              <a:defRPr sz="700" i="1">
                <a:solidFill>
                  <a:schemeClr val="tx1">
                    <a:tint val="75000"/>
                  </a:schemeClr>
                </a:solidFill>
              </a:defRPr>
            </a:lvl1pPr>
          </a:lstStyle>
          <a:p>
            <a:r>
              <a:rPr lang="en-US" dirty="0"/>
              <a:t>Footer</a:t>
            </a:r>
          </a:p>
        </p:txBody>
      </p:sp>
      <p:sp>
        <p:nvSpPr>
          <p:cNvPr id="11" name="Marcador de número de diapositiva 5">
            <a:extLst>
              <a:ext uri="{FF2B5EF4-FFF2-40B4-BE49-F238E27FC236}">
                <a16:creationId xmlns="" xmlns:a16="http://schemas.microsoft.com/office/drawing/2014/main" id="{CB83CC3B-5F56-4FB4-B26C-5A0C9C0CDC75}"/>
              </a:ext>
            </a:extLst>
          </p:cNvPr>
          <p:cNvSpPr>
            <a:spLocks noGrp="1"/>
          </p:cNvSpPr>
          <p:nvPr>
            <p:ph type="sldNum" sz="quarter" idx="4"/>
          </p:nvPr>
        </p:nvSpPr>
        <p:spPr>
          <a:xfrm rot="16200000">
            <a:off x="121860" y="4704502"/>
            <a:ext cx="342186" cy="107722"/>
          </a:xfrm>
          <a:prstGeom prst="rect">
            <a:avLst/>
          </a:prstGeom>
        </p:spPr>
        <p:txBody>
          <a:bodyPr vert="horz" wrap="square" lIns="0" tIns="0" rIns="0" bIns="0" rtlCol="0" anchor="ctr">
            <a:spAutoFit/>
          </a:bodyPr>
          <a:lstStyle>
            <a:lvl1pPr algn="ctr">
              <a:defRPr lang="en-US" sz="700" b="1" i="1" smtClean="0">
                <a:solidFill>
                  <a:schemeClr val="tx1">
                    <a:tint val="75000"/>
                  </a:schemeClr>
                </a:solidFill>
              </a:defRPr>
            </a:lvl1pPr>
          </a:lstStyle>
          <a:p>
            <a:fld id="{5A4B3147-6D68-4CD0-B8C8-A71A340B9B5E}" type="slidenum">
              <a:rPr lang="en-US" smtClean="0"/>
              <a:pPr/>
              <a:t>‹#›</a:t>
            </a:fld>
            <a:endParaRPr lang="en-US" dirty="0"/>
          </a:p>
        </p:txBody>
      </p:sp>
      <p:cxnSp>
        <p:nvCxnSpPr>
          <p:cNvPr id="12" name="Conector recto 11">
            <a:extLst>
              <a:ext uri="{FF2B5EF4-FFF2-40B4-BE49-F238E27FC236}">
                <a16:creationId xmlns="" xmlns:a16="http://schemas.microsoft.com/office/drawing/2014/main" id="{F89FC712-0EFE-47CF-9882-7A03A8223295}"/>
              </a:ext>
            </a:extLst>
          </p:cNvPr>
          <p:cNvCxnSpPr>
            <a:cxnSpLocks/>
          </p:cNvCxnSpPr>
          <p:nvPr userDrawn="1"/>
        </p:nvCxnSpPr>
        <p:spPr>
          <a:xfrm>
            <a:off x="237531" y="4490918"/>
            <a:ext cx="110846" cy="0"/>
          </a:xfrm>
          <a:prstGeom prst="line">
            <a:avLst/>
          </a:prstGeom>
          <a:ln w="158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Marcador de posición de imagen 9">
            <a:extLst>
              <a:ext uri="{FF2B5EF4-FFF2-40B4-BE49-F238E27FC236}">
                <a16:creationId xmlns="" xmlns:a16="http://schemas.microsoft.com/office/drawing/2014/main" id="{A22C6752-7787-4D8B-BFAF-0D7FE466C575}"/>
              </a:ext>
            </a:extLst>
          </p:cNvPr>
          <p:cNvSpPr>
            <a:spLocks noGrp="1"/>
          </p:cNvSpPr>
          <p:nvPr>
            <p:ph type="pic" sz="quarter" idx="13" hasCustomPrompt="1"/>
          </p:nvPr>
        </p:nvSpPr>
        <p:spPr>
          <a:xfrm>
            <a:off x="171928" y="191825"/>
            <a:ext cx="244315" cy="1191633"/>
          </a:xfrm>
        </p:spPr>
        <p:txBody>
          <a:bodyPr vert="vert270" anchor="ctr">
            <a:normAutofit/>
          </a:bodyPr>
          <a:lstStyle>
            <a:lvl1pPr marL="0" indent="0" algn="ctr">
              <a:buNone/>
              <a:defRPr sz="1100"/>
            </a:lvl1pPr>
          </a:lstStyle>
          <a:p>
            <a:r>
              <a:rPr lang="en-US" dirty="0"/>
              <a:t>Logo</a:t>
            </a:r>
          </a:p>
        </p:txBody>
      </p:sp>
      <p:sp>
        <p:nvSpPr>
          <p:cNvPr id="3" name="Marcador de posición de imagen 2">
            <a:extLst>
              <a:ext uri="{FF2B5EF4-FFF2-40B4-BE49-F238E27FC236}">
                <a16:creationId xmlns="" xmlns:a16="http://schemas.microsoft.com/office/drawing/2014/main" id="{B1D9C876-BA0B-4B4F-8469-A4CB279A8240}"/>
              </a:ext>
            </a:extLst>
          </p:cNvPr>
          <p:cNvSpPr>
            <a:spLocks noGrp="1"/>
          </p:cNvSpPr>
          <p:nvPr>
            <p:ph type="pic" sz="quarter" idx="14" hasCustomPrompt="1"/>
          </p:nvPr>
        </p:nvSpPr>
        <p:spPr>
          <a:xfrm>
            <a:off x="1278137" y="1383462"/>
            <a:ext cx="604004" cy="633045"/>
          </a:xfrm>
        </p:spPr>
        <p:txBody>
          <a:bodyPr/>
          <a:lstStyle>
            <a:lvl1pPr marL="0" indent="0">
              <a:buNone/>
              <a:defRPr/>
            </a:lvl1pPr>
          </a:lstStyle>
          <a:p>
            <a:r>
              <a:rPr lang="en-US" dirty="0"/>
              <a:t>Imagen</a:t>
            </a:r>
          </a:p>
        </p:txBody>
      </p:sp>
      <p:sp>
        <p:nvSpPr>
          <p:cNvPr id="50" name="Marcador de texto 28">
            <a:extLst>
              <a:ext uri="{FF2B5EF4-FFF2-40B4-BE49-F238E27FC236}">
                <a16:creationId xmlns="" xmlns:a16="http://schemas.microsoft.com/office/drawing/2014/main" id="{703307C3-B016-45A6-8540-DAE3423AB0ED}"/>
              </a:ext>
            </a:extLst>
          </p:cNvPr>
          <p:cNvSpPr>
            <a:spLocks noGrp="1"/>
          </p:cNvSpPr>
          <p:nvPr>
            <p:ph type="body" sz="quarter" idx="15" hasCustomPrompt="1"/>
          </p:nvPr>
        </p:nvSpPr>
        <p:spPr>
          <a:xfrm>
            <a:off x="907537" y="2241991"/>
            <a:ext cx="1286054" cy="207749"/>
          </a:xfrm>
        </p:spPr>
        <p:txBody>
          <a:bodyPr>
            <a:spAutoFit/>
          </a:bodyPr>
          <a:lstStyle>
            <a:lvl1pPr marL="0" indent="0" algn="ctr">
              <a:buNone/>
              <a:defRPr sz="1500">
                <a:latin typeface="+mj-lt"/>
              </a:defRPr>
            </a:lvl1pPr>
          </a:lstStyle>
          <a:p>
            <a:pPr lvl="0"/>
            <a:r>
              <a:rPr lang="es-ES" dirty="0" err="1"/>
              <a:t>Click</a:t>
            </a:r>
            <a:r>
              <a:rPr lang="es-ES" dirty="0"/>
              <a:t> Here</a:t>
            </a:r>
          </a:p>
        </p:txBody>
      </p:sp>
      <p:sp>
        <p:nvSpPr>
          <p:cNvPr id="51" name="Marcador de texto 28">
            <a:extLst>
              <a:ext uri="{FF2B5EF4-FFF2-40B4-BE49-F238E27FC236}">
                <a16:creationId xmlns="" xmlns:a16="http://schemas.microsoft.com/office/drawing/2014/main" id="{88A93CC2-7B64-414E-B59D-E170F618BC5E}"/>
              </a:ext>
            </a:extLst>
          </p:cNvPr>
          <p:cNvSpPr>
            <a:spLocks noGrp="1"/>
          </p:cNvSpPr>
          <p:nvPr>
            <p:ph type="body" sz="quarter" idx="16" hasCustomPrompt="1"/>
          </p:nvPr>
        </p:nvSpPr>
        <p:spPr>
          <a:xfrm>
            <a:off x="907537" y="2465108"/>
            <a:ext cx="1286054" cy="152349"/>
          </a:xfrm>
        </p:spPr>
        <p:txBody>
          <a:bodyPr>
            <a:spAutoFit/>
          </a:bodyPr>
          <a:lstStyle>
            <a:lvl1pPr marL="0" indent="0" algn="ctr">
              <a:buNone/>
              <a:defRPr sz="1100">
                <a:latin typeface="+mn-lt"/>
              </a:defRPr>
            </a:lvl1pPr>
          </a:lstStyle>
          <a:p>
            <a:pPr lvl="0"/>
            <a:r>
              <a:rPr lang="es-ES" dirty="0" err="1"/>
              <a:t>Click</a:t>
            </a:r>
            <a:r>
              <a:rPr lang="es-ES" dirty="0"/>
              <a:t> Here</a:t>
            </a:r>
          </a:p>
        </p:txBody>
      </p:sp>
      <p:sp>
        <p:nvSpPr>
          <p:cNvPr id="52" name="Marcador de posición de imagen 2">
            <a:extLst>
              <a:ext uri="{FF2B5EF4-FFF2-40B4-BE49-F238E27FC236}">
                <a16:creationId xmlns="" xmlns:a16="http://schemas.microsoft.com/office/drawing/2014/main" id="{8F0289BF-DBA5-4AFA-88E3-31FB38349279}"/>
              </a:ext>
            </a:extLst>
          </p:cNvPr>
          <p:cNvSpPr>
            <a:spLocks noGrp="1"/>
          </p:cNvSpPr>
          <p:nvPr>
            <p:ph type="pic" sz="quarter" idx="17" hasCustomPrompt="1"/>
          </p:nvPr>
        </p:nvSpPr>
        <p:spPr>
          <a:xfrm>
            <a:off x="3956567" y="1383462"/>
            <a:ext cx="604004" cy="633045"/>
          </a:xfrm>
        </p:spPr>
        <p:txBody>
          <a:bodyPr/>
          <a:lstStyle>
            <a:lvl1pPr marL="0" marR="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lvl1pPr>
          </a:lstStyle>
          <a:p>
            <a:pPr marL="0" marR="0" lvl="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pPr>
            <a:r>
              <a:rPr lang="en-US" dirty="0"/>
              <a:t>Imagen</a:t>
            </a:r>
          </a:p>
          <a:p>
            <a:endParaRPr lang="en-US" dirty="0"/>
          </a:p>
        </p:txBody>
      </p:sp>
      <p:sp>
        <p:nvSpPr>
          <p:cNvPr id="53" name="Marcador de texto 28">
            <a:extLst>
              <a:ext uri="{FF2B5EF4-FFF2-40B4-BE49-F238E27FC236}">
                <a16:creationId xmlns="" xmlns:a16="http://schemas.microsoft.com/office/drawing/2014/main" id="{A2BB9614-670E-4CB3-83ED-E593161D1711}"/>
              </a:ext>
            </a:extLst>
          </p:cNvPr>
          <p:cNvSpPr>
            <a:spLocks noGrp="1"/>
          </p:cNvSpPr>
          <p:nvPr>
            <p:ph type="body" sz="quarter" idx="18" hasCustomPrompt="1"/>
          </p:nvPr>
        </p:nvSpPr>
        <p:spPr>
          <a:xfrm>
            <a:off x="3585966" y="2241991"/>
            <a:ext cx="1286054" cy="207749"/>
          </a:xfrm>
        </p:spPr>
        <p:txBody>
          <a:bodyPr>
            <a:spAutoFit/>
          </a:bodyPr>
          <a:lstStyle>
            <a:lvl1pPr marL="0" indent="0" algn="ctr">
              <a:buNone/>
              <a:defRPr sz="1500">
                <a:latin typeface="+mj-lt"/>
              </a:defRPr>
            </a:lvl1pPr>
          </a:lstStyle>
          <a:p>
            <a:pPr lvl="0"/>
            <a:r>
              <a:rPr lang="es-ES" dirty="0" err="1"/>
              <a:t>Click</a:t>
            </a:r>
            <a:r>
              <a:rPr lang="es-ES" dirty="0"/>
              <a:t> Here</a:t>
            </a:r>
          </a:p>
        </p:txBody>
      </p:sp>
      <p:sp>
        <p:nvSpPr>
          <p:cNvPr id="54" name="Marcador de texto 28">
            <a:extLst>
              <a:ext uri="{FF2B5EF4-FFF2-40B4-BE49-F238E27FC236}">
                <a16:creationId xmlns="" xmlns:a16="http://schemas.microsoft.com/office/drawing/2014/main" id="{ABE9B443-403D-44DA-BDEC-E6070B4F952F}"/>
              </a:ext>
            </a:extLst>
          </p:cNvPr>
          <p:cNvSpPr>
            <a:spLocks noGrp="1"/>
          </p:cNvSpPr>
          <p:nvPr>
            <p:ph type="body" sz="quarter" idx="19" hasCustomPrompt="1"/>
          </p:nvPr>
        </p:nvSpPr>
        <p:spPr>
          <a:xfrm>
            <a:off x="3585966" y="2465108"/>
            <a:ext cx="1286054" cy="152349"/>
          </a:xfrm>
        </p:spPr>
        <p:txBody>
          <a:bodyPr>
            <a:spAutoFit/>
          </a:bodyPr>
          <a:lstStyle>
            <a:lvl1pPr marL="0" indent="0" algn="ctr">
              <a:buNone/>
              <a:defRPr sz="1100">
                <a:latin typeface="+mn-lt"/>
              </a:defRPr>
            </a:lvl1pPr>
          </a:lstStyle>
          <a:p>
            <a:pPr lvl="0"/>
            <a:r>
              <a:rPr lang="es-ES" dirty="0" err="1"/>
              <a:t>Click</a:t>
            </a:r>
            <a:r>
              <a:rPr lang="es-ES" dirty="0"/>
              <a:t> Here</a:t>
            </a:r>
          </a:p>
        </p:txBody>
      </p:sp>
      <p:sp>
        <p:nvSpPr>
          <p:cNvPr id="55" name="Marcador de posición de imagen 2">
            <a:extLst>
              <a:ext uri="{FF2B5EF4-FFF2-40B4-BE49-F238E27FC236}">
                <a16:creationId xmlns="" xmlns:a16="http://schemas.microsoft.com/office/drawing/2014/main" id="{9B024865-1750-4368-990E-B758FE6067ED}"/>
              </a:ext>
            </a:extLst>
          </p:cNvPr>
          <p:cNvSpPr>
            <a:spLocks noGrp="1"/>
          </p:cNvSpPr>
          <p:nvPr>
            <p:ph type="pic" sz="quarter" idx="20" hasCustomPrompt="1"/>
          </p:nvPr>
        </p:nvSpPr>
        <p:spPr>
          <a:xfrm>
            <a:off x="6671191" y="1383462"/>
            <a:ext cx="604004" cy="633045"/>
          </a:xfrm>
        </p:spPr>
        <p:txBody>
          <a:bodyPr/>
          <a:lstStyle>
            <a:lvl1pPr marL="0" marR="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lvl1pPr>
          </a:lstStyle>
          <a:p>
            <a:pPr marL="0" marR="0" lvl="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pPr>
            <a:r>
              <a:rPr lang="en-US" dirty="0"/>
              <a:t>Imagen</a:t>
            </a:r>
          </a:p>
          <a:p>
            <a:endParaRPr lang="en-US" dirty="0"/>
          </a:p>
        </p:txBody>
      </p:sp>
      <p:sp>
        <p:nvSpPr>
          <p:cNvPr id="56" name="Marcador de texto 28">
            <a:extLst>
              <a:ext uri="{FF2B5EF4-FFF2-40B4-BE49-F238E27FC236}">
                <a16:creationId xmlns="" xmlns:a16="http://schemas.microsoft.com/office/drawing/2014/main" id="{7A982A24-24DF-4883-91FA-E44AF6D10C93}"/>
              </a:ext>
            </a:extLst>
          </p:cNvPr>
          <p:cNvSpPr>
            <a:spLocks noGrp="1"/>
          </p:cNvSpPr>
          <p:nvPr>
            <p:ph type="body" sz="quarter" idx="21" hasCustomPrompt="1"/>
          </p:nvPr>
        </p:nvSpPr>
        <p:spPr>
          <a:xfrm>
            <a:off x="6300591" y="2241991"/>
            <a:ext cx="1286054" cy="207749"/>
          </a:xfrm>
        </p:spPr>
        <p:txBody>
          <a:bodyPr>
            <a:spAutoFit/>
          </a:bodyPr>
          <a:lstStyle>
            <a:lvl1pPr marL="0" indent="0" algn="ctr">
              <a:buNone/>
              <a:defRPr sz="1500">
                <a:latin typeface="+mj-lt"/>
              </a:defRPr>
            </a:lvl1pPr>
          </a:lstStyle>
          <a:p>
            <a:pPr lvl="0"/>
            <a:r>
              <a:rPr lang="es-ES" dirty="0" err="1"/>
              <a:t>Click</a:t>
            </a:r>
            <a:r>
              <a:rPr lang="es-ES" dirty="0"/>
              <a:t> Here</a:t>
            </a:r>
          </a:p>
        </p:txBody>
      </p:sp>
      <p:sp>
        <p:nvSpPr>
          <p:cNvPr id="57" name="Marcador de texto 28">
            <a:extLst>
              <a:ext uri="{FF2B5EF4-FFF2-40B4-BE49-F238E27FC236}">
                <a16:creationId xmlns="" xmlns:a16="http://schemas.microsoft.com/office/drawing/2014/main" id="{A6082E93-0AFD-478B-95D4-B89E9B8BF9FF}"/>
              </a:ext>
            </a:extLst>
          </p:cNvPr>
          <p:cNvSpPr>
            <a:spLocks noGrp="1"/>
          </p:cNvSpPr>
          <p:nvPr>
            <p:ph type="body" sz="quarter" idx="22" hasCustomPrompt="1"/>
          </p:nvPr>
        </p:nvSpPr>
        <p:spPr>
          <a:xfrm>
            <a:off x="6300591" y="2465108"/>
            <a:ext cx="1286054" cy="152349"/>
          </a:xfrm>
        </p:spPr>
        <p:txBody>
          <a:bodyPr>
            <a:spAutoFit/>
          </a:bodyPr>
          <a:lstStyle>
            <a:lvl1pPr marL="0" indent="0" algn="ctr">
              <a:buNone/>
              <a:defRPr sz="1100">
                <a:latin typeface="+mn-lt"/>
              </a:defRPr>
            </a:lvl1pPr>
          </a:lstStyle>
          <a:p>
            <a:pPr lvl="0"/>
            <a:r>
              <a:rPr lang="es-ES" dirty="0" err="1"/>
              <a:t>Click</a:t>
            </a:r>
            <a:r>
              <a:rPr lang="es-ES" dirty="0"/>
              <a:t> Here</a:t>
            </a:r>
          </a:p>
        </p:txBody>
      </p:sp>
      <p:sp>
        <p:nvSpPr>
          <p:cNvPr id="58" name="Marcador de posición de imagen 2">
            <a:extLst>
              <a:ext uri="{FF2B5EF4-FFF2-40B4-BE49-F238E27FC236}">
                <a16:creationId xmlns="" xmlns:a16="http://schemas.microsoft.com/office/drawing/2014/main" id="{FEBC1136-F32F-4D81-938D-584098170AA5}"/>
              </a:ext>
            </a:extLst>
          </p:cNvPr>
          <p:cNvSpPr>
            <a:spLocks noGrp="1"/>
          </p:cNvSpPr>
          <p:nvPr>
            <p:ph type="pic" sz="quarter" idx="23" hasCustomPrompt="1"/>
          </p:nvPr>
        </p:nvSpPr>
        <p:spPr>
          <a:xfrm>
            <a:off x="1278137" y="3087302"/>
            <a:ext cx="604004" cy="633045"/>
          </a:xfrm>
        </p:spPr>
        <p:txBody>
          <a:bodyPr/>
          <a:lstStyle>
            <a:lvl1pPr marL="0" marR="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lvl1pPr>
          </a:lstStyle>
          <a:p>
            <a:pPr marL="0" marR="0" lvl="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pPr>
            <a:r>
              <a:rPr lang="en-US" dirty="0"/>
              <a:t>Imagen</a:t>
            </a:r>
          </a:p>
          <a:p>
            <a:endParaRPr lang="en-US" dirty="0"/>
          </a:p>
        </p:txBody>
      </p:sp>
      <p:sp>
        <p:nvSpPr>
          <p:cNvPr id="59" name="Marcador de texto 28">
            <a:extLst>
              <a:ext uri="{FF2B5EF4-FFF2-40B4-BE49-F238E27FC236}">
                <a16:creationId xmlns="" xmlns:a16="http://schemas.microsoft.com/office/drawing/2014/main" id="{8B4F67F8-5D2C-4815-B488-C6B6E10DF1D3}"/>
              </a:ext>
            </a:extLst>
          </p:cNvPr>
          <p:cNvSpPr>
            <a:spLocks noGrp="1"/>
          </p:cNvSpPr>
          <p:nvPr>
            <p:ph type="body" sz="quarter" idx="24" hasCustomPrompt="1"/>
          </p:nvPr>
        </p:nvSpPr>
        <p:spPr>
          <a:xfrm>
            <a:off x="907537" y="3945829"/>
            <a:ext cx="1286054" cy="207749"/>
          </a:xfrm>
        </p:spPr>
        <p:txBody>
          <a:bodyPr>
            <a:spAutoFit/>
          </a:bodyPr>
          <a:lstStyle>
            <a:lvl1pPr marL="0" indent="0" algn="ctr">
              <a:buNone/>
              <a:defRPr sz="1500">
                <a:latin typeface="+mj-lt"/>
              </a:defRPr>
            </a:lvl1pPr>
          </a:lstStyle>
          <a:p>
            <a:pPr lvl="0"/>
            <a:r>
              <a:rPr lang="es-ES" dirty="0" err="1"/>
              <a:t>Click</a:t>
            </a:r>
            <a:r>
              <a:rPr lang="es-ES" dirty="0"/>
              <a:t> Here</a:t>
            </a:r>
          </a:p>
        </p:txBody>
      </p:sp>
      <p:sp>
        <p:nvSpPr>
          <p:cNvPr id="60" name="Marcador de texto 28">
            <a:extLst>
              <a:ext uri="{FF2B5EF4-FFF2-40B4-BE49-F238E27FC236}">
                <a16:creationId xmlns="" xmlns:a16="http://schemas.microsoft.com/office/drawing/2014/main" id="{D8EA5B71-212E-4507-B567-CC624939C060}"/>
              </a:ext>
            </a:extLst>
          </p:cNvPr>
          <p:cNvSpPr>
            <a:spLocks noGrp="1"/>
          </p:cNvSpPr>
          <p:nvPr>
            <p:ph type="body" sz="quarter" idx="25" hasCustomPrompt="1"/>
          </p:nvPr>
        </p:nvSpPr>
        <p:spPr>
          <a:xfrm>
            <a:off x="907537" y="4168947"/>
            <a:ext cx="1286054" cy="152349"/>
          </a:xfrm>
        </p:spPr>
        <p:txBody>
          <a:bodyPr>
            <a:spAutoFit/>
          </a:bodyPr>
          <a:lstStyle>
            <a:lvl1pPr marL="0" indent="0" algn="ctr">
              <a:buNone/>
              <a:defRPr sz="1100">
                <a:latin typeface="+mn-lt"/>
              </a:defRPr>
            </a:lvl1pPr>
          </a:lstStyle>
          <a:p>
            <a:pPr lvl="0"/>
            <a:r>
              <a:rPr lang="es-ES" dirty="0" err="1"/>
              <a:t>Click</a:t>
            </a:r>
            <a:r>
              <a:rPr lang="es-ES" dirty="0"/>
              <a:t> Here</a:t>
            </a:r>
          </a:p>
        </p:txBody>
      </p:sp>
      <p:sp>
        <p:nvSpPr>
          <p:cNvPr id="61" name="Marcador de posición de imagen 2">
            <a:extLst>
              <a:ext uri="{FF2B5EF4-FFF2-40B4-BE49-F238E27FC236}">
                <a16:creationId xmlns="" xmlns:a16="http://schemas.microsoft.com/office/drawing/2014/main" id="{63FE1D16-ACBB-4A25-A23D-95661911FDF2}"/>
              </a:ext>
            </a:extLst>
          </p:cNvPr>
          <p:cNvSpPr>
            <a:spLocks noGrp="1"/>
          </p:cNvSpPr>
          <p:nvPr>
            <p:ph type="pic" sz="quarter" idx="26" hasCustomPrompt="1"/>
          </p:nvPr>
        </p:nvSpPr>
        <p:spPr>
          <a:xfrm>
            <a:off x="3956567" y="3087302"/>
            <a:ext cx="604004" cy="633045"/>
          </a:xfrm>
        </p:spPr>
        <p:txBody>
          <a:bodyPr/>
          <a:lstStyle>
            <a:lvl1pPr marL="0" marR="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lvl1pPr>
          </a:lstStyle>
          <a:p>
            <a:pPr marL="0" marR="0" lvl="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pPr>
            <a:r>
              <a:rPr lang="en-US" dirty="0"/>
              <a:t>Imagen</a:t>
            </a:r>
          </a:p>
          <a:p>
            <a:endParaRPr lang="en-US" dirty="0"/>
          </a:p>
        </p:txBody>
      </p:sp>
      <p:sp>
        <p:nvSpPr>
          <p:cNvPr id="62" name="Marcador de texto 28">
            <a:extLst>
              <a:ext uri="{FF2B5EF4-FFF2-40B4-BE49-F238E27FC236}">
                <a16:creationId xmlns="" xmlns:a16="http://schemas.microsoft.com/office/drawing/2014/main" id="{89202B47-32BC-465E-A793-137B1EAF403E}"/>
              </a:ext>
            </a:extLst>
          </p:cNvPr>
          <p:cNvSpPr>
            <a:spLocks noGrp="1"/>
          </p:cNvSpPr>
          <p:nvPr>
            <p:ph type="body" sz="quarter" idx="27" hasCustomPrompt="1"/>
          </p:nvPr>
        </p:nvSpPr>
        <p:spPr>
          <a:xfrm>
            <a:off x="3585966" y="3945829"/>
            <a:ext cx="1286054" cy="207749"/>
          </a:xfrm>
        </p:spPr>
        <p:txBody>
          <a:bodyPr>
            <a:spAutoFit/>
          </a:bodyPr>
          <a:lstStyle>
            <a:lvl1pPr marL="0" indent="0" algn="ctr">
              <a:buNone/>
              <a:defRPr sz="1500">
                <a:latin typeface="+mj-lt"/>
              </a:defRPr>
            </a:lvl1pPr>
          </a:lstStyle>
          <a:p>
            <a:pPr lvl="0"/>
            <a:r>
              <a:rPr lang="es-ES" dirty="0" err="1"/>
              <a:t>Click</a:t>
            </a:r>
            <a:r>
              <a:rPr lang="es-ES" dirty="0"/>
              <a:t> Here</a:t>
            </a:r>
          </a:p>
        </p:txBody>
      </p:sp>
      <p:sp>
        <p:nvSpPr>
          <p:cNvPr id="63" name="Marcador de texto 28">
            <a:extLst>
              <a:ext uri="{FF2B5EF4-FFF2-40B4-BE49-F238E27FC236}">
                <a16:creationId xmlns="" xmlns:a16="http://schemas.microsoft.com/office/drawing/2014/main" id="{C03E6C3A-FC00-4C81-B589-D656F3941F80}"/>
              </a:ext>
            </a:extLst>
          </p:cNvPr>
          <p:cNvSpPr>
            <a:spLocks noGrp="1"/>
          </p:cNvSpPr>
          <p:nvPr>
            <p:ph type="body" sz="quarter" idx="28" hasCustomPrompt="1"/>
          </p:nvPr>
        </p:nvSpPr>
        <p:spPr>
          <a:xfrm>
            <a:off x="3585966" y="4168947"/>
            <a:ext cx="1286054" cy="152349"/>
          </a:xfrm>
        </p:spPr>
        <p:txBody>
          <a:bodyPr>
            <a:spAutoFit/>
          </a:bodyPr>
          <a:lstStyle>
            <a:lvl1pPr marL="0" indent="0" algn="ctr">
              <a:buNone/>
              <a:defRPr sz="1100">
                <a:latin typeface="+mn-lt"/>
              </a:defRPr>
            </a:lvl1pPr>
          </a:lstStyle>
          <a:p>
            <a:pPr lvl="0"/>
            <a:r>
              <a:rPr lang="es-ES" dirty="0" err="1"/>
              <a:t>Click</a:t>
            </a:r>
            <a:r>
              <a:rPr lang="es-ES" dirty="0"/>
              <a:t> Here</a:t>
            </a:r>
          </a:p>
        </p:txBody>
      </p:sp>
      <p:sp>
        <p:nvSpPr>
          <p:cNvPr id="64" name="Marcador de posición de imagen 2">
            <a:extLst>
              <a:ext uri="{FF2B5EF4-FFF2-40B4-BE49-F238E27FC236}">
                <a16:creationId xmlns="" xmlns:a16="http://schemas.microsoft.com/office/drawing/2014/main" id="{D2E55752-665E-4ED8-819D-8CAE12DB8298}"/>
              </a:ext>
            </a:extLst>
          </p:cNvPr>
          <p:cNvSpPr>
            <a:spLocks noGrp="1"/>
          </p:cNvSpPr>
          <p:nvPr>
            <p:ph type="pic" sz="quarter" idx="29" hasCustomPrompt="1"/>
          </p:nvPr>
        </p:nvSpPr>
        <p:spPr>
          <a:xfrm>
            <a:off x="6671191" y="3087302"/>
            <a:ext cx="604004" cy="633045"/>
          </a:xfrm>
        </p:spPr>
        <p:txBody>
          <a:bodyPr/>
          <a:lstStyle>
            <a:lvl1pPr marL="0" marR="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lvl1pPr>
          </a:lstStyle>
          <a:p>
            <a:pPr marL="0" marR="0" lvl="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pPr>
            <a:r>
              <a:rPr lang="en-US" dirty="0"/>
              <a:t>Imagen</a:t>
            </a:r>
          </a:p>
          <a:p>
            <a:endParaRPr lang="en-US" dirty="0"/>
          </a:p>
        </p:txBody>
      </p:sp>
      <p:sp>
        <p:nvSpPr>
          <p:cNvPr id="65" name="Marcador de texto 28">
            <a:extLst>
              <a:ext uri="{FF2B5EF4-FFF2-40B4-BE49-F238E27FC236}">
                <a16:creationId xmlns="" xmlns:a16="http://schemas.microsoft.com/office/drawing/2014/main" id="{8893155B-EF0F-44F5-A83C-A4209E237952}"/>
              </a:ext>
            </a:extLst>
          </p:cNvPr>
          <p:cNvSpPr>
            <a:spLocks noGrp="1"/>
          </p:cNvSpPr>
          <p:nvPr>
            <p:ph type="body" sz="quarter" idx="30" hasCustomPrompt="1"/>
          </p:nvPr>
        </p:nvSpPr>
        <p:spPr>
          <a:xfrm>
            <a:off x="6300591" y="3945829"/>
            <a:ext cx="1286054" cy="207749"/>
          </a:xfrm>
        </p:spPr>
        <p:txBody>
          <a:bodyPr>
            <a:spAutoFit/>
          </a:bodyPr>
          <a:lstStyle>
            <a:lvl1pPr marL="0" indent="0" algn="ctr">
              <a:buNone/>
              <a:defRPr sz="1500">
                <a:latin typeface="+mj-lt"/>
              </a:defRPr>
            </a:lvl1pPr>
          </a:lstStyle>
          <a:p>
            <a:pPr lvl="0"/>
            <a:r>
              <a:rPr lang="es-ES" dirty="0" err="1"/>
              <a:t>Click</a:t>
            </a:r>
            <a:r>
              <a:rPr lang="es-ES" dirty="0"/>
              <a:t> Here</a:t>
            </a:r>
          </a:p>
        </p:txBody>
      </p:sp>
      <p:sp>
        <p:nvSpPr>
          <p:cNvPr id="66" name="Marcador de texto 28">
            <a:extLst>
              <a:ext uri="{FF2B5EF4-FFF2-40B4-BE49-F238E27FC236}">
                <a16:creationId xmlns="" xmlns:a16="http://schemas.microsoft.com/office/drawing/2014/main" id="{FBB7E788-B360-4C23-9B6F-29B6288F85D5}"/>
              </a:ext>
            </a:extLst>
          </p:cNvPr>
          <p:cNvSpPr>
            <a:spLocks noGrp="1"/>
          </p:cNvSpPr>
          <p:nvPr>
            <p:ph type="body" sz="quarter" idx="31" hasCustomPrompt="1"/>
          </p:nvPr>
        </p:nvSpPr>
        <p:spPr>
          <a:xfrm>
            <a:off x="6300591" y="4168947"/>
            <a:ext cx="1286054" cy="152349"/>
          </a:xfrm>
        </p:spPr>
        <p:txBody>
          <a:bodyPr>
            <a:spAutoFit/>
          </a:bodyPr>
          <a:lstStyle>
            <a:lvl1pPr marL="0" indent="0" algn="ctr">
              <a:buNone/>
              <a:defRPr sz="1100">
                <a:latin typeface="+mn-lt"/>
              </a:defRPr>
            </a:lvl1pPr>
          </a:lstStyle>
          <a:p>
            <a:pPr lvl="0"/>
            <a:r>
              <a:rPr lang="es-ES" dirty="0" err="1"/>
              <a:t>Click</a:t>
            </a:r>
            <a:r>
              <a:rPr lang="es-ES" dirty="0"/>
              <a:t> Here</a:t>
            </a:r>
          </a:p>
        </p:txBody>
      </p:sp>
    </p:spTree>
    <p:extLst>
      <p:ext uri="{BB962C8B-B14F-4D97-AF65-F5344CB8AC3E}">
        <p14:creationId xmlns="" xmlns:p14="http://schemas.microsoft.com/office/powerpoint/2010/main" val="289006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les">
    <p:spTree>
      <p:nvGrpSpPr>
        <p:cNvPr id="1" name=""/>
        <p:cNvGrpSpPr/>
        <p:nvPr/>
      </p:nvGrpSpPr>
      <p:grpSpPr>
        <a:xfrm>
          <a:off x="0" y="0"/>
          <a:ext cx="0" cy="0"/>
          <a:chOff x="0" y="0"/>
          <a:chExt cx="0" cy="0"/>
        </a:xfrm>
      </p:grpSpPr>
      <p:sp>
        <p:nvSpPr>
          <p:cNvPr id="9" name="Rectángulo: esquinas superiores redondeadas 8">
            <a:extLst>
              <a:ext uri="{FF2B5EF4-FFF2-40B4-BE49-F238E27FC236}">
                <a16:creationId xmlns="" xmlns:a16="http://schemas.microsoft.com/office/drawing/2014/main" id="{BEE0EA02-8161-4B4F-95B0-C84C6849CE00}"/>
              </a:ext>
            </a:extLst>
          </p:cNvPr>
          <p:cNvSpPr/>
          <p:nvPr userDrawn="1"/>
        </p:nvSpPr>
        <p:spPr>
          <a:xfrm>
            <a:off x="526215" y="-10839"/>
            <a:ext cx="794674" cy="5132115"/>
          </a:xfrm>
          <a:prstGeom prst="round2SameRect">
            <a:avLst>
              <a:gd name="adj1" fmla="val 4325"/>
              <a:gd name="adj2" fmla="val 2097"/>
            </a:avLst>
          </a:prstGeom>
          <a:solidFill>
            <a:schemeClr val="accent2"/>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p>
        </p:txBody>
      </p:sp>
      <p:sp>
        <p:nvSpPr>
          <p:cNvPr id="11" name="Rectángulo: esquinas redondeadas 10">
            <a:extLst>
              <a:ext uri="{FF2B5EF4-FFF2-40B4-BE49-F238E27FC236}">
                <a16:creationId xmlns="" xmlns:a16="http://schemas.microsoft.com/office/drawing/2014/main" id="{932DDC1E-67FD-4641-8AA3-5CB91F09F449}"/>
              </a:ext>
            </a:extLst>
          </p:cNvPr>
          <p:cNvSpPr/>
          <p:nvPr userDrawn="1"/>
        </p:nvSpPr>
        <p:spPr>
          <a:xfrm>
            <a:off x="739178" y="1958417"/>
            <a:ext cx="2952713" cy="602224"/>
          </a:xfrm>
          <a:prstGeom prst="roundRect">
            <a:avLst>
              <a:gd name="adj" fmla="val 42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7474" tIns="0" rIns="0" bIns="0" rtlCol="0" anchor="ctr"/>
          <a:lstStyle/>
          <a:p>
            <a:endParaRPr lang="en-US" dirty="0"/>
          </a:p>
        </p:txBody>
      </p:sp>
      <p:sp>
        <p:nvSpPr>
          <p:cNvPr id="5" name="Marcador de texto 4">
            <a:extLst>
              <a:ext uri="{FF2B5EF4-FFF2-40B4-BE49-F238E27FC236}">
                <a16:creationId xmlns="" xmlns:a16="http://schemas.microsoft.com/office/drawing/2014/main" id="{022045A2-3DD1-4527-86F8-92AC259CDB22}"/>
              </a:ext>
            </a:extLst>
          </p:cNvPr>
          <p:cNvSpPr>
            <a:spLocks noGrp="1"/>
          </p:cNvSpPr>
          <p:nvPr>
            <p:ph type="body" sz="quarter" idx="10" hasCustomPrompt="1"/>
          </p:nvPr>
        </p:nvSpPr>
        <p:spPr>
          <a:xfrm>
            <a:off x="855108" y="2044253"/>
            <a:ext cx="2721412" cy="41370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lvl1pPr marL="0" indent="0">
              <a:buNone/>
              <a:defRPr lang="es-ES" sz="3200" smtClean="0">
                <a:solidFill>
                  <a:prstClr val="white"/>
                </a:solidFill>
                <a:latin typeface="Segoe UI Semibold"/>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a:t>
            </a:r>
            <a:r>
              <a:rPr lang="es-ES" dirty="0" err="1"/>
              <a:t>here</a:t>
            </a:r>
            <a:endParaRPr lang="en-US" dirty="0"/>
          </a:p>
        </p:txBody>
      </p:sp>
      <p:sp>
        <p:nvSpPr>
          <p:cNvPr id="6" name="Marcador de gráfico 5">
            <a:extLst>
              <a:ext uri="{FF2B5EF4-FFF2-40B4-BE49-F238E27FC236}">
                <a16:creationId xmlns="" xmlns:a16="http://schemas.microsoft.com/office/drawing/2014/main" id="{BC2BDF33-5997-4ACB-AC6E-AD353340AAF5}"/>
              </a:ext>
            </a:extLst>
          </p:cNvPr>
          <p:cNvSpPr>
            <a:spLocks noGrp="1"/>
          </p:cNvSpPr>
          <p:nvPr>
            <p:ph type="chart" sz="quarter" idx="11" hasCustomPrompt="1"/>
          </p:nvPr>
        </p:nvSpPr>
        <p:spPr>
          <a:xfrm>
            <a:off x="4282327" y="369871"/>
            <a:ext cx="3875127" cy="2886976"/>
          </a:xfrm>
        </p:spPr>
        <p:txBody>
          <a:bodyPr/>
          <a:lstStyle>
            <a:lvl1pPr>
              <a:defRPr/>
            </a:lvl1pPr>
          </a:lstStyle>
          <a:p>
            <a:r>
              <a:rPr lang="en-US" dirty="0"/>
              <a:t>Chart</a:t>
            </a:r>
          </a:p>
        </p:txBody>
      </p:sp>
      <p:sp>
        <p:nvSpPr>
          <p:cNvPr id="8" name="Marcador de texto 7">
            <a:extLst>
              <a:ext uri="{FF2B5EF4-FFF2-40B4-BE49-F238E27FC236}">
                <a16:creationId xmlns="" xmlns:a16="http://schemas.microsoft.com/office/drawing/2014/main" id="{BB556F7E-A64F-43F6-81C4-5E94F3EF9DD1}"/>
              </a:ext>
            </a:extLst>
          </p:cNvPr>
          <p:cNvSpPr>
            <a:spLocks noGrp="1"/>
          </p:cNvSpPr>
          <p:nvPr>
            <p:ph type="body" sz="quarter" idx="12"/>
          </p:nvPr>
        </p:nvSpPr>
        <p:spPr>
          <a:xfrm>
            <a:off x="1565437" y="2845154"/>
            <a:ext cx="2126455" cy="1549424"/>
          </a:xfrm>
        </p:spPr>
        <p:txBody>
          <a:bodyPr>
            <a:normAutofit/>
          </a:bodyPr>
          <a:lstStyle>
            <a:lvl1pPr marL="0" indent="0">
              <a:buFont typeface="Arial" panose="020B0604020202020204" pitchFamily="34" charset="0"/>
              <a:buNone/>
              <a:defRPr sz="1500"/>
            </a:lvl1pPr>
            <a:lvl2pPr marL="368686" indent="0">
              <a:buNone/>
              <a:defRPr sz="1300"/>
            </a:lvl2pPr>
            <a:lvl3pPr marL="737372" indent="0">
              <a:buNone/>
              <a:defRPr sz="1100"/>
            </a:lvl3pPr>
            <a:lvl4pPr marL="1106058" indent="0">
              <a:buNone/>
              <a:defRPr sz="1000"/>
            </a:lvl4pPr>
            <a:lvl5pPr marL="1474744" indent="0">
              <a:buNone/>
              <a:defRPr sz="10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16" name="Marcador de pie de página 4">
            <a:extLst>
              <a:ext uri="{FF2B5EF4-FFF2-40B4-BE49-F238E27FC236}">
                <a16:creationId xmlns="" xmlns:a16="http://schemas.microsoft.com/office/drawing/2014/main" id="{8EE1B9E8-1ECE-490F-ADA8-0BC398C5F602}"/>
              </a:ext>
            </a:extLst>
          </p:cNvPr>
          <p:cNvSpPr>
            <a:spLocks noGrp="1"/>
          </p:cNvSpPr>
          <p:nvPr>
            <p:ph type="ftr" sz="quarter" idx="3"/>
          </p:nvPr>
        </p:nvSpPr>
        <p:spPr>
          <a:xfrm rot="16200000">
            <a:off x="-1209563" y="2835155"/>
            <a:ext cx="3011116" cy="107722"/>
          </a:xfrm>
          <a:prstGeom prst="rect">
            <a:avLst/>
          </a:prstGeom>
        </p:spPr>
        <p:txBody>
          <a:bodyPr vert="horz" wrap="square" lIns="0" tIns="0" rIns="0" bIns="0" rtlCol="0" anchor="ctr">
            <a:spAutoFit/>
          </a:bodyPr>
          <a:lstStyle>
            <a:lvl1pPr algn="l">
              <a:defRPr sz="700" i="1">
                <a:solidFill>
                  <a:schemeClr val="tx1">
                    <a:tint val="75000"/>
                  </a:schemeClr>
                </a:solidFill>
              </a:defRPr>
            </a:lvl1pPr>
          </a:lstStyle>
          <a:p>
            <a:r>
              <a:rPr lang="en-US" dirty="0"/>
              <a:t>Footer</a:t>
            </a:r>
          </a:p>
        </p:txBody>
      </p:sp>
      <p:sp>
        <p:nvSpPr>
          <p:cNvPr id="18" name="Marcador de número de diapositiva 5">
            <a:extLst>
              <a:ext uri="{FF2B5EF4-FFF2-40B4-BE49-F238E27FC236}">
                <a16:creationId xmlns="" xmlns:a16="http://schemas.microsoft.com/office/drawing/2014/main" id="{60A60ED4-38FC-4724-868D-0B9F714AB19B}"/>
              </a:ext>
            </a:extLst>
          </p:cNvPr>
          <p:cNvSpPr>
            <a:spLocks noGrp="1"/>
          </p:cNvSpPr>
          <p:nvPr>
            <p:ph type="sldNum" sz="quarter" idx="4"/>
          </p:nvPr>
        </p:nvSpPr>
        <p:spPr>
          <a:xfrm rot="16200000">
            <a:off x="121860" y="4704502"/>
            <a:ext cx="342186" cy="107722"/>
          </a:xfrm>
          <a:prstGeom prst="rect">
            <a:avLst/>
          </a:prstGeom>
        </p:spPr>
        <p:txBody>
          <a:bodyPr vert="horz" wrap="square" lIns="0" tIns="0" rIns="0" bIns="0" rtlCol="0" anchor="ctr">
            <a:spAutoFit/>
          </a:bodyPr>
          <a:lstStyle>
            <a:lvl1pPr algn="ctr">
              <a:defRPr lang="en-US" sz="700" b="1" i="1" smtClean="0">
                <a:solidFill>
                  <a:schemeClr val="tx1">
                    <a:tint val="75000"/>
                  </a:schemeClr>
                </a:solidFill>
              </a:defRPr>
            </a:lvl1pPr>
          </a:lstStyle>
          <a:p>
            <a:fld id="{5A4B3147-6D68-4CD0-B8C8-A71A340B9B5E}" type="slidenum">
              <a:rPr lang="en-US" smtClean="0"/>
              <a:pPr/>
              <a:t>‹#›</a:t>
            </a:fld>
            <a:endParaRPr lang="en-US" dirty="0"/>
          </a:p>
        </p:txBody>
      </p:sp>
      <p:cxnSp>
        <p:nvCxnSpPr>
          <p:cNvPr id="19" name="Conector recto 18">
            <a:extLst>
              <a:ext uri="{FF2B5EF4-FFF2-40B4-BE49-F238E27FC236}">
                <a16:creationId xmlns="" xmlns:a16="http://schemas.microsoft.com/office/drawing/2014/main" id="{FC8D914D-BE43-4C43-8AE8-3DE5FE092BB4}"/>
              </a:ext>
            </a:extLst>
          </p:cNvPr>
          <p:cNvCxnSpPr>
            <a:cxnSpLocks/>
          </p:cNvCxnSpPr>
          <p:nvPr userDrawn="1"/>
        </p:nvCxnSpPr>
        <p:spPr>
          <a:xfrm>
            <a:off x="237531" y="4490918"/>
            <a:ext cx="110846" cy="0"/>
          </a:xfrm>
          <a:prstGeom prst="line">
            <a:avLst/>
          </a:prstGeom>
          <a:ln w="158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Marcador de posición de imagen 9">
            <a:extLst>
              <a:ext uri="{FF2B5EF4-FFF2-40B4-BE49-F238E27FC236}">
                <a16:creationId xmlns="" xmlns:a16="http://schemas.microsoft.com/office/drawing/2014/main" id="{85F41214-1A8F-4D18-B9BA-AA82099344B5}"/>
              </a:ext>
            </a:extLst>
          </p:cNvPr>
          <p:cNvSpPr>
            <a:spLocks noGrp="1"/>
          </p:cNvSpPr>
          <p:nvPr>
            <p:ph type="pic" sz="quarter" idx="13" hasCustomPrompt="1"/>
          </p:nvPr>
        </p:nvSpPr>
        <p:spPr>
          <a:xfrm>
            <a:off x="171928" y="191825"/>
            <a:ext cx="244315" cy="1191633"/>
          </a:xfrm>
        </p:spPr>
        <p:txBody>
          <a:bodyPr vert="vert270" anchor="ctr">
            <a:normAutofit/>
          </a:bodyPr>
          <a:lstStyle>
            <a:lvl1pPr marL="0" indent="0" algn="ctr">
              <a:buNone/>
              <a:defRPr sz="1100"/>
            </a:lvl1pPr>
          </a:lstStyle>
          <a:p>
            <a:r>
              <a:rPr lang="en-US" dirty="0"/>
              <a:t>Logo</a:t>
            </a:r>
          </a:p>
        </p:txBody>
      </p:sp>
      <p:sp>
        <p:nvSpPr>
          <p:cNvPr id="14" name="Marcador de gráfico 13">
            <a:extLst>
              <a:ext uri="{FF2B5EF4-FFF2-40B4-BE49-F238E27FC236}">
                <a16:creationId xmlns="" xmlns:a16="http://schemas.microsoft.com/office/drawing/2014/main" id="{4EF914C5-9DEB-448E-BB51-1E6A11416963}"/>
              </a:ext>
            </a:extLst>
          </p:cNvPr>
          <p:cNvSpPr>
            <a:spLocks noGrp="1"/>
          </p:cNvSpPr>
          <p:nvPr>
            <p:ph type="chart" sz="quarter" idx="14"/>
          </p:nvPr>
        </p:nvSpPr>
        <p:spPr>
          <a:xfrm>
            <a:off x="4308111" y="3509021"/>
            <a:ext cx="1802510" cy="1152288"/>
          </a:xfrm>
        </p:spPr>
        <p:txBody>
          <a:bodyPr/>
          <a:lstStyle/>
          <a:p>
            <a:endParaRPr lang="en-US"/>
          </a:p>
        </p:txBody>
      </p:sp>
      <p:sp>
        <p:nvSpPr>
          <p:cNvPr id="27" name="Marcador de gráfico 13">
            <a:extLst>
              <a:ext uri="{FF2B5EF4-FFF2-40B4-BE49-F238E27FC236}">
                <a16:creationId xmlns="" xmlns:a16="http://schemas.microsoft.com/office/drawing/2014/main" id="{E9336BA1-E5A3-44A1-8C2F-F677A84B977F}"/>
              </a:ext>
            </a:extLst>
          </p:cNvPr>
          <p:cNvSpPr>
            <a:spLocks noGrp="1"/>
          </p:cNvSpPr>
          <p:nvPr>
            <p:ph type="chart" sz="quarter" idx="15"/>
          </p:nvPr>
        </p:nvSpPr>
        <p:spPr>
          <a:xfrm>
            <a:off x="6360368" y="3509021"/>
            <a:ext cx="1802510" cy="1152288"/>
          </a:xfrm>
        </p:spPr>
        <p:txBody>
          <a:bodyPr/>
          <a:lstStyle/>
          <a:p>
            <a:endParaRPr lang="en-US"/>
          </a:p>
        </p:txBody>
      </p:sp>
    </p:spTree>
    <p:extLst>
      <p:ext uri="{BB962C8B-B14F-4D97-AF65-F5344CB8AC3E}">
        <p14:creationId xmlns="" xmlns:p14="http://schemas.microsoft.com/office/powerpoint/2010/main" val="280084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ers">
    <p:spTree>
      <p:nvGrpSpPr>
        <p:cNvPr id="1" name=""/>
        <p:cNvGrpSpPr/>
        <p:nvPr/>
      </p:nvGrpSpPr>
      <p:grpSpPr>
        <a:xfrm>
          <a:off x="0" y="0"/>
          <a:ext cx="0" cy="0"/>
          <a:chOff x="0" y="0"/>
          <a:chExt cx="0" cy="0"/>
        </a:xfrm>
      </p:grpSpPr>
      <p:sp>
        <p:nvSpPr>
          <p:cNvPr id="29" name="Marcador de texto 28">
            <a:extLst>
              <a:ext uri="{FF2B5EF4-FFF2-40B4-BE49-F238E27FC236}">
                <a16:creationId xmlns="" xmlns:a16="http://schemas.microsoft.com/office/drawing/2014/main" id="{EE66FBD8-BC32-4196-B196-19338D7E90FE}"/>
              </a:ext>
            </a:extLst>
          </p:cNvPr>
          <p:cNvSpPr>
            <a:spLocks noGrp="1"/>
          </p:cNvSpPr>
          <p:nvPr>
            <p:ph type="body" sz="quarter" idx="14"/>
          </p:nvPr>
        </p:nvSpPr>
        <p:spPr>
          <a:xfrm>
            <a:off x="1701166" y="2301022"/>
            <a:ext cx="1286054" cy="1445100"/>
          </a:xfrm>
        </p:spPr>
        <p:txBody>
          <a:bodyPr>
            <a:normAutofit/>
          </a:bodyPr>
          <a:lstStyle>
            <a:lvl1pPr marL="0" indent="0">
              <a:buNone/>
              <a:defRPr sz="1500"/>
            </a:lvl1pPr>
          </a:lstStyle>
          <a:p>
            <a:pPr lvl="0"/>
            <a:r>
              <a:rPr lang="es-ES" dirty="0"/>
              <a:t>Haga clic para modificar los estilos de texto del patrón</a:t>
            </a:r>
          </a:p>
        </p:txBody>
      </p:sp>
      <p:sp>
        <p:nvSpPr>
          <p:cNvPr id="10" name="Rectángulo: esquinas superiores redondeadas 9">
            <a:extLst>
              <a:ext uri="{FF2B5EF4-FFF2-40B4-BE49-F238E27FC236}">
                <a16:creationId xmlns="" xmlns:a16="http://schemas.microsoft.com/office/drawing/2014/main" id="{177105CB-724C-46AC-A71E-7F152EAC1A1B}"/>
              </a:ext>
            </a:extLst>
          </p:cNvPr>
          <p:cNvSpPr/>
          <p:nvPr userDrawn="1"/>
        </p:nvSpPr>
        <p:spPr>
          <a:xfrm>
            <a:off x="526215" y="-10839"/>
            <a:ext cx="984446" cy="5132115"/>
          </a:xfrm>
          <a:prstGeom prst="round2SameRect">
            <a:avLst>
              <a:gd name="adj1" fmla="val 4325"/>
              <a:gd name="adj2" fmla="val 2097"/>
            </a:avLst>
          </a:prstGeom>
          <a:solidFill>
            <a:schemeClr val="accent2"/>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p>
        </p:txBody>
      </p:sp>
      <p:sp>
        <p:nvSpPr>
          <p:cNvPr id="12" name="Rectángulo: esquinas redondeadas 11">
            <a:extLst>
              <a:ext uri="{FF2B5EF4-FFF2-40B4-BE49-F238E27FC236}">
                <a16:creationId xmlns="" xmlns:a16="http://schemas.microsoft.com/office/drawing/2014/main" id="{F2B30232-421F-4F19-9A9E-8737A2BE6FDC}"/>
              </a:ext>
            </a:extLst>
          </p:cNvPr>
          <p:cNvSpPr/>
          <p:nvPr userDrawn="1"/>
        </p:nvSpPr>
        <p:spPr>
          <a:xfrm>
            <a:off x="666792" y="197654"/>
            <a:ext cx="6953813" cy="636150"/>
          </a:xfrm>
          <a:prstGeom prst="roundRect">
            <a:avLst>
              <a:gd name="adj" fmla="val 42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21212" bIns="0" rtlCol="0" anchor="ctr"/>
          <a:lstStyle/>
          <a:p>
            <a:pPr algn="r"/>
            <a:endParaRPr lang="en-US" dirty="0"/>
          </a:p>
        </p:txBody>
      </p:sp>
      <p:sp>
        <p:nvSpPr>
          <p:cNvPr id="5" name="Marcador de texto 4">
            <a:extLst>
              <a:ext uri="{FF2B5EF4-FFF2-40B4-BE49-F238E27FC236}">
                <a16:creationId xmlns="" xmlns:a16="http://schemas.microsoft.com/office/drawing/2014/main" id="{022045A2-3DD1-4527-86F8-92AC259CDB22}"/>
              </a:ext>
            </a:extLst>
          </p:cNvPr>
          <p:cNvSpPr>
            <a:spLocks noGrp="1"/>
          </p:cNvSpPr>
          <p:nvPr>
            <p:ph type="body" sz="quarter" idx="10" hasCustomPrompt="1"/>
          </p:nvPr>
        </p:nvSpPr>
        <p:spPr>
          <a:xfrm>
            <a:off x="805341" y="300456"/>
            <a:ext cx="6673453" cy="430551"/>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lgn="r">
              <a:buNone/>
              <a:defRPr lang="es-ES" sz="3200" smtClean="0">
                <a:solidFill>
                  <a:prstClr val="white"/>
                </a:solidFill>
                <a:latin typeface="Segoe UI Semibold"/>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Here</a:t>
            </a:r>
            <a:endParaRPr lang="en-US" dirty="0"/>
          </a:p>
        </p:txBody>
      </p:sp>
      <p:sp>
        <p:nvSpPr>
          <p:cNvPr id="3" name="Marcador de posición de imagen 2">
            <a:extLst>
              <a:ext uri="{FF2B5EF4-FFF2-40B4-BE49-F238E27FC236}">
                <a16:creationId xmlns="" xmlns:a16="http://schemas.microsoft.com/office/drawing/2014/main" id="{5CC57162-83A0-4EDA-A6A0-3BA16B3AFD61}"/>
              </a:ext>
            </a:extLst>
          </p:cNvPr>
          <p:cNvSpPr>
            <a:spLocks noGrp="1"/>
          </p:cNvSpPr>
          <p:nvPr>
            <p:ph type="pic" sz="quarter" idx="11"/>
          </p:nvPr>
        </p:nvSpPr>
        <p:spPr>
          <a:xfrm>
            <a:off x="3112774" y="1043225"/>
            <a:ext cx="4507409" cy="2702895"/>
          </a:xfrm>
        </p:spPr>
        <p:txBody>
          <a:bodyPr/>
          <a:lstStyle/>
          <a:p>
            <a:endParaRPr lang="en-US"/>
          </a:p>
        </p:txBody>
      </p:sp>
      <p:sp>
        <p:nvSpPr>
          <p:cNvPr id="30" name="Marcador de texto 28">
            <a:extLst>
              <a:ext uri="{FF2B5EF4-FFF2-40B4-BE49-F238E27FC236}">
                <a16:creationId xmlns="" xmlns:a16="http://schemas.microsoft.com/office/drawing/2014/main" id="{78CF4B60-6769-4EE6-B6DC-AE6B999AB5F5}"/>
              </a:ext>
            </a:extLst>
          </p:cNvPr>
          <p:cNvSpPr>
            <a:spLocks noGrp="1"/>
          </p:cNvSpPr>
          <p:nvPr>
            <p:ph type="body" sz="quarter" idx="15" hasCustomPrompt="1"/>
          </p:nvPr>
        </p:nvSpPr>
        <p:spPr>
          <a:xfrm>
            <a:off x="1726049" y="4257064"/>
            <a:ext cx="1286054" cy="180049"/>
          </a:xfrm>
        </p:spPr>
        <p:txBody>
          <a:bodyPr>
            <a:spAutoFit/>
          </a:bodyPr>
          <a:lstStyle>
            <a:lvl1pPr marL="0" indent="0">
              <a:buNone/>
              <a:defRPr sz="1300">
                <a:latin typeface="+mj-lt"/>
              </a:defRPr>
            </a:lvl1pPr>
          </a:lstStyle>
          <a:p>
            <a:pPr lvl="0"/>
            <a:r>
              <a:rPr lang="es-ES" dirty="0" err="1"/>
              <a:t>Click</a:t>
            </a:r>
            <a:r>
              <a:rPr lang="es-ES" dirty="0"/>
              <a:t> Here</a:t>
            </a:r>
          </a:p>
        </p:txBody>
      </p:sp>
      <p:sp>
        <p:nvSpPr>
          <p:cNvPr id="31" name="Marcador de texto 28">
            <a:extLst>
              <a:ext uri="{FF2B5EF4-FFF2-40B4-BE49-F238E27FC236}">
                <a16:creationId xmlns="" xmlns:a16="http://schemas.microsoft.com/office/drawing/2014/main" id="{DC902AF3-7CA3-4A47-9CC2-E0D3481AB484}"/>
              </a:ext>
            </a:extLst>
          </p:cNvPr>
          <p:cNvSpPr>
            <a:spLocks noGrp="1"/>
          </p:cNvSpPr>
          <p:nvPr>
            <p:ph type="body" sz="quarter" idx="16" hasCustomPrompt="1"/>
          </p:nvPr>
        </p:nvSpPr>
        <p:spPr>
          <a:xfrm>
            <a:off x="1726049" y="4438444"/>
            <a:ext cx="1286054" cy="180049"/>
          </a:xfrm>
        </p:spPr>
        <p:txBody>
          <a:bodyPr>
            <a:spAutoFit/>
          </a:bodyPr>
          <a:lstStyle>
            <a:lvl1pPr marL="0" indent="0">
              <a:buNone/>
              <a:defRPr sz="1300">
                <a:latin typeface="+mn-lt"/>
              </a:defRPr>
            </a:lvl1pPr>
          </a:lstStyle>
          <a:p>
            <a:pPr lvl="0"/>
            <a:r>
              <a:rPr lang="es-ES" dirty="0" err="1"/>
              <a:t>Click</a:t>
            </a:r>
            <a:r>
              <a:rPr lang="es-ES" dirty="0"/>
              <a:t> Here</a:t>
            </a:r>
          </a:p>
        </p:txBody>
      </p:sp>
      <p:sp>
        <p:nvSpPr>
          <p:cNvPr id="32" name="Marcador de texto 28">
            <a:extLst>
              <a:ext uri="{FF2B5EF4-FFF2-40B4-BE49-F238E27FC236}">
                <a16:creationId xmlns="" xmlns:a16="http://schemas.microsoft.com/office/drawing/2014/main" id="{6257DC56-1B4E-4F77-927F-FD61EB8166DA}"/>
              </a:ext>
            </a:extLst>
          </p:cNvPr>
          <p:cNvSpPr>
            <a:spLocks noGrp="1"/>
          </p:cNvSpPr>
          <p:nvPr>
            <p:ph type="body" sz="quarter" idx="17" hasCustomPrompt="1"/>
          </p:nvPr>
        </p:nvSpPr>
        <p:spPr>
          <a:xfrm>
            <a:off x="3512274" y="4257064"/>
            <a:ext cx="1286054" cy="180049"/>
          </a:xfrm>
        </p:spPr>
        <p:txBody>
          <a:bodyPr>
            <a:spAutoFit/>
          </a:bodyPr>
          <a:lstStyle>
            <a:lvl1pPr marL="0" indent="0">
              <a:buNone/>
              <a:defRPr sz="1300">
                <a:latin typeface="+mj-lt"/>
              </a:defRPr>
            </a:lvl1pPr>
          </a:lstStyle>
          <a:p>
            <a:pPr lvl="0"/>
            <a:r>
              <a:rPr lang="es-ES" dirty="0" err="1"/>
              <a:t>Click</a:t>
            </a:r>
            <a:r>
              <a:rPr lang="es-ES" dirty="0"/>
              <a:t> Here</a:t>
            </a:r>
          </a:p>
        </p:txBody>
      </p:sp>
      <p:sp>
        <p:nvSpPr>
          <p:cNvPr id="33" name="Marcador de texto 28">
            <a:extLst>
              <a:ext uri="{FF2B5EF4-FFF2-40B4-BE49-F238E27FC236}">
                <a16:creationId xmlns="" xmlns:a16="http://schemas.microsoft.com/office/drawing/2014/main" id="{C277AAB6-8236-4B5E-8B3E-08423A991343}"/>
              </a:ext>
            </a:extLst>
          </p:cNvPr>
          <p:cNvSpPr>
            <a:spLocks noGrp="1"/>
          </p:cNvSpPr>
          <p:nvPr>
            <p:ph type="body" sz="quarter" idx="18" hasCustomPrompt="1"/>
          </p:nvPr>
        </p:nvSpPr>
        <p:spPr>
          <a:xfrm>
            <a:off x="3512274" y="4438444"/>
            <a:ext cx="1286054" cy="180049"/>
          </a:xfrm>
        </p:spPr>
        <p:txBody>
          <a:bodyPr>
            <a:spAutoFit/>
          </a:bodyPr>
          <a:lstStyle>
            <a:lvl1pPr marL="0" indent="0">
              <a:buNone/>
              <a:defRPr sz="1300">
                <a:latin typeface="+mn-lt"/>
              </a:defRPr>
            </a:lvl1pPr>
          </a:lstStyle>
          <a:p>
            <a:pPr lvl="0"/>
            <a:r>
              <a:rPr lang="es-ES" dirty="0" err="1"/>
              <a:t>Click</a:t>
            </a:r>
            <a:r>
              <a:rPr lang="es-ES" dirty="0"/>
              <a:t> Here</a:t>
            </a:r>
          </a:p>
        </p:txBody>
      </p:sp>
      <p:sp>
        <p:nvSpPr>
          <p:cNvPr id="34" name="Marcador de texto 28">
            <a:extLst>
              <a:ext uri="{FF2B5EF4-FFF2-40B4-BE49-F238E27FC236}">
                <a16:creationId xmlns="" xmlns:a16="http://schemas.microsoft.com/office/drawing/2014/main" id="{DFFEF5A9-0C4A-47C5-9189-6CBC1BA7AA4A}"/>
              </a:ext>
            </a:extLst>
          </p:cNvPr>
          <p:cNvSpPr>
            <a:spLocks noGrp="1"/>
          </p:cNvSpPr>
          <p:nvPr>
            <p:ph type="body" sz="quarter" idx="19" hasCustomPrompt="1"/>
          </p:nvPr>
        </p:nvSpPr>
        <p:spPr>
          <a:xfrm>
            <a:off x="5282209" y="4257064"/>
            <a:ext cx="1286054" cy="180049"/>
          </a:xfrm>
        </p:spPr>
        <p:txBody>
          <a:bodyPr>
            <a:spAutoFit/>
          </a:bodyPr>
          <a:lstStyle>
            <a:lvl1pPr marL="0" indent="0">
              <a:buNone/>
              <a:defRPr sz="1300">
                <a:latin typeface="+mj-lt"/>
              </a:defRPr>
            </a:lvl1pPr>
          </a:lstStyle>
          <a:p>
            <a:pPr lvl="0"/>
            <a:r>
              <a:rPr lang="es-ES" dirty="0" err="1"/>
              <a:t>Click</a:t>
            </a:r>
            <a:r>
              <a:rPr lang="es-ES" dirty="0"/>
              <a:t> Here</a:t>
            </a:r>
          </a:p>
        </p:txBody>
      </p:sp>
      <p:sp>
        <p:nvSpPr>
          <p:cNvPr id="35" name="Marcador de texto 28">
            <a:extLst>
              <a:ext uri="{FF2B5EF4-FFF2-40B4-BE49-F238E27FC236}">
                <a16:creationId xmlns="" xmlns:a16="http://schemas.microsoft.com/office/drawing/2014/main" id="{1462E968-546A-4A53-9979-4B6AA7F5FA1C}"/>
              </a:ext>
            </a:extLst>
          </p:cNvPr>
          <p:cNvSpPr>
            <a:spLocks noGrp="1"/>
          </p:cNvSpPr>
          <p:nvPr>
            <p:ph type="body" sz="quarter" idx="20" hasCustomPrompt="1"/>
          </p:nvPr>
        </p:nvSpPr>
        <p:spPr>
          <a:xfrm>
            <a:off x="5282209" y="4438444"/>
            <a:ext cx="1286054" cy="180049"/>
          </a:xfrm>
        </p:spPr>
        <p:txBody>
          <a:bodyPr>
            <a:spAutoFit/>
          </a:bodyPr>
          <a:lstStyle>
            <a:lvl1pPr marL="0" indent="0">
              <a:buNone/>
              <a:defRPr sz="1300">
                <a:latin typeface="+mn-lt"/>
              </a:defRPr>
            </a:lvl1pPr>
          </a:lstStyle>
          <a:p>
            <a:pPr lvl="0"/>
            <a:r>
              <a:rPr lang="es-ES" dirty="0" err="1"/>
              <a:t>Click</a:t>
            </a:r>
            <a:r>
              <a:rPr lang="es-ES" dirty="0"/>
              <a:t> Here</a:t>
            </a:r>
          </a:p>
        </p:txBody>
      </p:sp>
      <p:sp>
        <p:nvSpPr>
          <p:cNvPr id="36" name="Marcador de texto 28">
            <a:extLst>
              <a:ext uri="{FF2B5EF4-FFF2-40B4-BE49-F238E27FC236}">
                <a16:creationId xmlns="" xmlns:a16="http://schemas.microsoft.com/office/drawing/2014/main" id="{B9CBFC41-ED10-4C3F-96E3-0BA2ACF3EAD4}"/>
              </a:ext>
            </a:extLst>
          </p:cNvPr>
          <p:cNvSpPr>
            <a:spLocks noGrp="1"/>
          </p:cNvSpPr>
          <p:nvPr>
            <p:ph type="body" sz="quarter" idx="21" hasCustomPrompt="1"/>
          </p:nvPr>
        </p:nvSpPr>
        <p:spPr>
          <a:xfrm>
            <a:off x="7046715" y="4257064"/>
            <a:ext cx="1286054" cy="180049"/>
          </a:xfrm>
        </p:spPr>
        <p:txBody>
          <a:bodyPr>
            <a:spAutoFit/>
          </a:bodyPr>
          <a:lstStyle>
            <a:lvl1pPr marL="0" indent="0">
              <a:buNone/>
              <a:defRPr sz="1300">
                <a:latin typeface="+mj-lt"/>
              </a:defRPr>
            </a:lvl1pPr>
          </a:lstStyle>
          <a:p>
            <a:pPr lvl="0"/>
            <a:r>
              <a:rPr lang="es-ES" dirty="0" err="1"/>
              <a:t>Click</a:t>
            </a:r>
            <a:r>
              <a:rPr lang="es-ES" dirty="0"/>
              <a:t> Here</a:t>
            </a:r>
          </a:p>
        </p:txBody>
      </p:sp>
      <p:sp>
        <p:nvSpPr>
          <p:cNvPr id="37" name="Marcador de texto 28">
            <a:extLst>
              <a:ext uri="{FF2B5EF4-FFF2-40B4-BE49-F238E27FC236}">
                <a16:creationId xmlns="" xmlns:a16="http://schemas.microsoft.com/office/drawing/2014/main" id="{69206006-255C-4328-A51A-86DF1D5DA491}"/>
              </a:ext>
            </a:extLst>
          </p:cNvPr>
          <p:cNvSpPr>
            <a:spLocks noGrp="1"/>
          </p:cNvSpPr>
          <p:nvPr>
            <p:ph type="body" sz="quarter" idx="22" hasCustomPrompt="1"/>
          </p:nvPr>
        </p:nvSpPr>
        <p:spPr>
          <a:xfrm>
            <a:off x="7046715" y="4438444"/>
            <a:ext cx="1286054" cy="180049"/>
          </a:xfrm>
        </p:spPr>
        <p:txBody>
          <a:bodyPr>
            <a:spAutoFit/>
          </a:bodyPr>
          <a:lstStyle>
            <a:lvl1pPr marL="0" indent="0">
              <a:buNone/>
              <a:defRPr sz="1300">
                <a:latin typeface="+mn-lt"/>
              </a:defRPr>
            </a:lvl1pPr>
          </a:lstStyle>
          <a:p>
            <a:pPr lvl="0"/>
            <a:r>
              <a:rPr lang="es-ES" dirty="0" err="1"/>
              <a:t>Click</a:t>
            </a:r>
            <a:r>
              <a:rPr lang="es-ES" dirty="0"/>
              <a:t> Here</a:t>
            </a:r>
          </a:p>
        </p:txBody>
      </p:sp>
      <p:sp>
        <p:nvSpPr>
          <p:cNvPr id="38" name="Marcador de pie de página 4">
            <a:extLst>
              <a:ext uri="{FF2B5EF4-FFF2-40B4-BE49-F238E27FC236}">
                <a16:creationId xmlns="" xmlns:a16="http://schemas.microsoft.com/office/drawing/2014/main" id="{CD09AFDF-0E2A-4766-994C-2064FC0D43B1}"/>
              </a:ext>
            </a:extLst>
          </p:cNvPr>
          <p:cNvSpPr>
            <a:spLocks noGrp="1"/>
          </p:cNvSpPr>
          <p:nvPr>
            <p:ph type="ftr" sz="quarter" idx="3"/>
          </p:nvPr>
        </p:nvSpPr>
        <p:spPr>
          <a:xfrm rot="16200000">
            <a:off x="-1209563" y="2835155"/>
            <a:ext cx="3011116" cy="107722"/>
          </a:xfrm>
          <a:prstGeom prst="rect">
            <a:avLst/>
          </a:prstGeom>
        </p:spPr>
        <p:txBody>
          <a:bodyPr vert="horz" wrap="square" lIns="0" tIns="0" rIns="0" bIns="0" rtlCol="0" anchor="ctr">
            <a:spAutoFit/>
          </a:bodyPr>
          <a:lstStyle>
            <a:lvl1pPr algn="l">
              <a:defRPr sz="700" i="1">
                <a:solidFill>
                  <a:schemeClr val="tx1">
                    <a:tint val="75000"/>
                  </a:schemeClr>
                </a:solidFill>
              </a:defRPr>
            </a:lvl1pPr>
          </a:lstStyle>
          <a:p>
            <a:r>
              <a:rPr lang="en-US" dirty="0"/>
              <a:t>Footer</a:t>
            </a:r>
          </a:p>
        </p:txBody>
      </p:sp>
      <p:sp>
        <p:nvSpPr>
          <p:cNvPr id="39" name="Marcador de número de diapositiva 5">
            <a:extLst>
              <a:ext uri="{FF2B5EF4-FFF2-40B4-BE49-F238E27FC236}">
                <a16:creationId xmlns="" xmlns:a16="http://schemas.microsoft.com/office/drawing/2014/main" id="{4DD2F758-9BA1-4052-8AB8-09B2C799A6BF}"/>
              </a:ext>
            </a:extLst>
          </p:cNvPr>
          <p:cNvSpPr>
            <a:spLocks noGrp="1"/>
          </p:cNvSpPr>
          <p:nvPr>
            <p:ph type="sldNum" sz="quarter" idx="4"/>
          </p:nvPr>
        </p:nvSpPr>
        <p:spPr>
          <a:xfrm rot="16200000">
            <a:off x="121860" y="4704502"/>
            <a:ext cx="342186" cy="107722"/>
          </a:xfrm>
          <a:prstGeom prst="rect">
            <a:avLst/>
          </a:prstGeom>
        </p:spPr>
        <p:txBody>
          <a:bodyPr vert="horz" wrap="square" lIns="0" tIns="0" rIns="0" bIns="0" rtlCol="0" anchor="ctr">
            <a:spAutoFit/>
          </a:bodyPr>
          <a:lstStyle>
            <a:lvl1pPr algn="ctr">
              <a:defRPr lang="en-US" sz="700" b="1" i="1" smtClean="0">
                <a:solidFill>
                  <a:schemeClr val="tx1">
                    <a:tint val="75000"/>
                  </a:schemeClr>
                </a:solidFill>
              </a:defRPr>
            </a:lvl1pPr>
          </a:lstStyle>
          <a:p>
            <a:fld id="{5A4B3147-6D68-4CD0-B8C8-A71A340B9B5E}" type="slidenum">
              <a:rPr lang="en-US" smtClean="0"/>
              <a:pPr/>
              <a:t>‹#›</a:t>
            </a:fld>
            <a:endParaRPr lang="en-US" dirty="0"/>
          </a:p>
        </p:txBody>
      </p:sp>
      <p:cxnSp>
        <p:nvCxnSpPr>
          <p:cNvPr id="40" name="Conector recto 39">
            <a:extLst>
              <a:ext uri="{FF2B5EF4-FFF2-40B4-BE49-F238E27FC236}">
                <a16:creationId xmlns="" xmlns:a16="http://schemas.microsoft.com/office/drawing/2014/main" id="{7EF30174-B7FA-4BDC-99B3-4B8D4165665E}"/>
              </a:ext>
            </a:extLst>
          </p:cNvPr>
          <p:cNvCxnSpPr>
            <a:cxnSpLocks/>
          </p:cNvCxnSpPr>
          <p:nvPr userDrawn="1"/>
        </p:nvCxnSpPr>
        <p:spPr>
          <a:xfrm>
            <a:off x="237531" y="4490918"/>
            <a:ext cx="110846" cy="0"/>
          </a:xfrm>
          <a:prstGeom prst="line">
            <a:avLst/>
          </a:prstGeom>
          <a:ln w="158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Marcador de posición de imagen 9">
            <a:extLst>
              <a:ext uri="{FF2B5EF4-FFF2-40B4-BE49-F238E27FC236}">
                <a16:creationId xmlns="" xmlns:a16="http://schemas.microsoft.com/office/drawing/2014/main" id="{11980611-6EA4-4B5E-BB25-2FD7372557F6}"/>
              </a:ext>
            </a:extLst>
          </p:cNvPr>
          <p:cNvSpPr>
            <a:spLocks noGrp="1"/>
          </p:cNvSpPr>
          <p:nvPr>
            <p:ph type="pic" sz="quarter" idx="13" hasCustomPrompt="1"/>
          </p:nvPr>
        </p:nvSpPr>
        <p:spPr>
          <a:xfrm>
            <a:off x="171928" y="191825"/>
            <a:ext cx="244315" cy="1191633"/>
          </a:xfrm>
        </p:spPr>
        <p:txBody>
          <a:bodyPr vert="vert270" anchor="ctr">
            <a:normAutofit/>
          </a:bodyPr>
          <a:lstStyle>
            <a:lvl1pPr marL="0" indent="0" algn="ctr">
              <a:buNone/>
              <a:defRPr sz="1100"/>
            </a:lvl1pPr>
          </a:lstStyle>
          <a:p>
            <a:r>
              <a:rPr lang="en-US" dirty="0"/>
              <a:t>Logo</a:t>
            </a:r>
          </a:p>
        </p:txBody>
      </p:sp>
    </p:spTree>
    <p:extLst>
      <p:ext uri="{BB962C8B-B14F-4D97-AF65-F5344CB8AC3E}">
        <p14:creationId xmlns="" xmlns:p14="http://schemas.microsoft.com/office/powerpoint/2010/main" val="320775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9" name="Imagen 18">
            <a:extLst>
              <a:ext uri="{FF2B5EF4-FFF2-40B4-BE49-F238E27FC236}">
                <a16:creationId xmlns="" xmlns:a16="http://schemas.microsoft.com/office/drawing/2014/main" id="{D33E3B54-E017-49A2-9BA0-F4145E466EF1}"/>
              </a:ext>
            </a:extLst>
          </p:cNvPr>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533878" y="1451030"/>
            <a:ext cx="7854316" cy="3044312"/>
          </a:xfrm>
          <a:prstGeom prst="rect">
            <a:avLst/>
          </a:prstGeom>
        </p:spPr>
      </p:pic>
      <p:sp>
        <p:nvSpPr>
          <p:cNvPr id="20" name="Rectángulo 19">
            <a:extLst>
              <a:ext uri="{FF2B5EF4-FFF2-40B4-BE49-F238E27FC236}">
                <a16:creationId xmlns="" xmlns:a16="http://schemas.microsoft.com/office/drawing/2014/main" id="{4305DCAA-7F55-4D50-9246-1D1AED03745A}"/>
              </a:ext>
            </a:extLst>
          </p:cNvPr>
          <p:cNvSpPr/>
          <p:nvPr userDrawn="1"/>
        </p:nvSpPr>
        <p:spPr>
          <a:xfrm>
            <a:off x="531617" y="1451031"/>
            <a:ext cx="7856577" cy="3051425"/>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endParaRPr lang="en-US"/>
          </a:p>
        </p:txBody>
      </p:sp>
      <p:sp>
        <p:nvSpPr>
          <p:cNvPr id="9" name="Rectángulo: esquinas superiores redondeadas 8">
            <a:extLst>
              <a:ext uri="{FF2B5EF4-FFF2-40B4-BE49-F238E27FC236}">
                <a16:creationId xmlns="" xmlns:a16="http://schemas.microsoft.com/office/drawing/2014/main" id="{90186B81-C375-47EF-9DBE-A4EB139DEE35}"/>
              </a:ext>
            </a:extLst>
          </p:cNvPr>
          <p:cNvSpPr/>
          <p:nvPr userDrawn="1"/>
        </p:nvSpPr>
        <p:spPr>
          <a:xfrm>
            <a:off x="4006437" y="2"/>
            <a:ext cx="673927" cy="655248"/>
          </a:xfrm>
          <a:prstGeom prst="round2SameRect">
            <a:avLst>
              <a:gd name="adj1" fmla="val 0"/>
              <a:gd name="adj2" fmla="val 1263"/>
            </a:avLst>
          </a:prstGeom>
          <a:solidFill>
            <a:schemeClr val="accent2"/>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p>
        </p:txBody>
      </p:sp>
      <p:sp>
        <p:nvSpPr>
          <p:cNvPr id="11" name="Rectángulo: esquinas redondeadas 10">
            <a:extLst>
              <a:ext uri="{FF2B5EF4-FFF2-40B4-BE49-F238E27FC236}">
                <a16:creationId xmlns="" xmlns:a16="http://schemas.microsoft.com/office/drawing/2014/main" id="{28C89094-E77E-4F58-9F62-B8C8A15B14A7}"/>
              </a:ext>
            </a:extLst>
          </p:cNvPr>
          <p:cNvSpPr/>
          <p:nvPr userDrawn="1"/>
        </p:nvSpPr>
        <p:spPr>
          <a:xfrm>
            <a:off x="2536121" y="626369"/>
            <a:ext cx="3614565" cy="718613"/>
          </a:xfrm>
          <a:prstGeom prst="roundRect">
            <a:avLst>
              <a:gd name="adj" fmla="val 737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3" name="Rectángulo: esquinas superiores redondeadas 12">
            <a:extLst>
              <a:ext uri="{FF2B5EF4-FFF2-40B4-BE49-F238E27FC236}">
                <a16:creationId xmlns="" xmlns:a16="http://schemas.microsoft.com/office/drawing/2014/main" id="{CA999D91-425D-4A24-9599-53F5BC6C013F}"/>
              </a:ext>
            </a:extLst>
          </p:cNvPr>
          <p:cNvSpPr/>
          <p:nvPr userDrawn="1"/>
        </p:nvSpPr>
        <p:spPr>
          <a:xfrm>
            <a:off x="4006437" y="4552246"/>
            <a:ext cx="673927" cy="569031"/>
          </a:xfrm>
          <a:prstGeom prst="round2SameRect">
            <a:avLst>
              <a:gd name="adj1" fmla="val 0"/>
              <a:gd name="adj2" fmla="val 1263"/>
            </a:avLst>
          </a:prstGeom>
          <a:solidFill>
            <a:schemeClr val="accent2"/>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p>
        </p:txBody>
      </p:sp>
      <p:sp>
        <p:nvSpPr>
          <p:cNvPr id="5" name="Marcador de texto 4">
            <a:extLst>
              <a:ext uri="{FF2B5EF4-FFF2-40B4-BE49-F238E27FC236}">
                <a16:creationId xmlns="" xmlns:a16="http://schemas.microsoft.com/office/drawing/2014/main" id="{022045A2-3DD1-4527-86F8-92AC259CDB22}"/>
              </a:ext>
            </a:extLst>
          </p:cNvPr>
          <p:cNvSpPr>
            <a:spLocks noGrp="1"/>
          </p:cNvSpPr>
          <p:nvPr>
            <p:ph type="body" sz="quarter" idx="10" hasCustomPrompt="1"/>
          </p:nvPr>
        </p:nvSpPr>
        <p:spPr>
          <a:xfrm>
            <a:off x="2660334" y="771046"/>
            <a:ext cx="3384232" cy="41370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lvl1pPr marL="0" indent="0" algn="ctr">
              <a:buNone/>
              <a:defRPr lang="es-ES" sz="3200" smtClean="0">
                <a:solidFill>
                  <a:prstClr val="white"/>
                </a:solidFill>
                <a:latin typeface="Segoe UI Semibold"/>
                <a:ea typeface="+mj-ea"/>
                <a:cs typeface="+mj-cs"/>
              </a:defRPr>
            </a:lvl1pPr>
            <a:lvl2pPr marL="138257" indent="0">
              <a:buFont typeface="Arial" panose="020B0604020202020204" pitchFamily="34" charset="0"/>
              <a:buNone/>
              <a:defRPr lang="es-ES" smtClean="0">
                <a:solidFill>
                  <a:schemeClr val="lt1"/>
                </a:solidFill>
              </a:defRPr>
            </a:lvl2pPr>
            <a:lvl3pPr>
              <a:defRPr lang="es-ES" sz="1500" smtClean="0">
                <a:solidFill>
                  <a:schemeClr val="lt1"/>
                </a:solidFill>
              </a:defRPr>
            </a:lvl3pPr>
            <a:lvl4pPr>
              <a:defRPr lang="es-ES" sz="1500" smtClean="0">
                <a:solidFill>
                  <a:schemeClr val="lt1"/>
                </a:solidFill>
              </a:defRPr>
            </a:lvl4pPr>
            <a:lvl5pPr>
              <a:defRPr lang="en-US" sz="1500">
                <a:solidFill>
                  <a:schemeClr val="lt1"/>
                </a:solidFill>
              </a:defRPr>
            </a:lvl5pPr>
          </a:lstStyle>
          <a:p>
            <a:pPr marL="0" lvl="0"/>
            <a:r>
              <a:rPr lang="es-ES" dirty="0" err="1"/>
              <a:t>Click</a:t>
            </a:r>
            <a:r>
              <a:rPr lang="es-ES" dirty="0"/>
              <a:t> </a:t>
            </a:r>
            <a:r>
              <a:rPr lang="es-ES" dirty="0" err="1"/>
              <a:t>here</a:t>
            </a:r>
            <a:endParaRPr lang="en-US" dirty="0"/>
          </a:p>
        </p:txBody>
      </p:sp>
      <p:sp>
        <p:nvSpPr>
          <p:cNvPr id="12" name="Marcador de pie de página 4">
            <a:extLst>
              <a:ext uri="{FF2B5EF4-FFF2-40B4-BE49-F238E27FC236}">
                <a16:creationId xmlns="" xmlns:a16="http://schemas.microsoft.com/office/drawing/2014/main" id="{B778E37B-3094-49B1-B165-675780C605D9}"/>
              </a:ext>
            </a:extLst>
          </p:cNvPr>
          <p:cNvSpPr>
            <a:spLocks noGrp="1"/>
          </p:cNvSpPr>
          <p:nvPr>
            <p:ph type="ftr" sz="quarter" idx="3"/>
          </p:nvPr>
        </p:nvSpPr>
        <p:spPr>
          <a:xfrm rot="16200000">
            <a:off x="-1209563" y="2835155"/>
            <a:ext cx="3011116" cy="107722"/>
          </a:xfrm>
          <a:prstGeom prst="rect">
            <a:avLst/>
          </a:prstGeom>
        </p:spPr>
        <p:txBody>
          <a:bodyPr vert="horz" wrap="square" lIns="0" tIns="0" rIns="0" bIns="0" rtlCol="0" anchor="ctr">
            <a:spAutoFit/>
          </a:bodyPr>
          <a:lstStyle>
            <a:lvl1pPr algn="l">
              <a:defRPr sz="700" i="1">
                <a:solidFill>
                  <a:schemeClr val="tx1">
                    <a:tint val="75000"/>
                  </a:schemeClr>
                </a:solidFill>
              </a:defRPr>
            </a:lvl1pPr>
          </a:lstStyle>
          <a:p>
            <a:r>
              <a:rPr lang="en-US" dirty="0"/>
              <a:t>Footer</a:t>
            </a:r>
          </a:p>
        </p:txBody>
      </p:sp>
      <p:sp>
        <p:nvSpPr>
          <p:cNvPr id="14" name="Marcador de número de diapositiva 5">
            <a:extLst>
              <a:ext uri="{FF2B5EF4-FFF2-40B4-BE49-F238E27FC236}">
                <a16:creationId xmlns="" xmlns:a16="http://schemas.microsoft.com/office/drawing/2014/main" id="{E257FA5B-274A-48CA-BF3E-7161F1B888EA}"/>
              </a:ext>
            </a:extLst>
          </p:cNvPr>
          <p:cNvSpPr>
            <a:spLocks noGrp="1"/>
          </p:cNvSpPr>
          <p:nvPr>
            <p:ph type="sldNum" sz="quarter" idx="4"/>
          </p:nvPr>
        </p:nvSpPr>
        <p:spPr>
          <a:xfrm rot="16200000">
            <a:off x="121860" y="4704502"/>
            <a:ext cx="342186" cy="107722"/>
          </a:xfrm>
          <a:prstGeom prst="rect">
            <a:avLst/>
          </a:prstGeom>
        </p:spPr>
        <p:txBody>
          <a:bodyPr vert="horz" wrap="square" lIns="0" tIns="0" rIns="0" bIns="0" rtlCol="0" anchor="ctr">
            <a:spAutoFit/>
          </a:bodyPr>
          <a:lstStyle>
            <a:lvl1pPr algn="ctr">
              <a:defRPr lang="en-US" sz="700" b="1" i="1" smtClean="0">
                <a:solidFill>
                  <a:schemeClr val="tx1">
                    <a:tint val="75000"/>
                  </a:schemeClr>
                </a:solidFill>
              </a:defRPr>
            </a:lvl1pPr>
          </a:lstStyle>
          <a:p>
            <a:fld id="{5A4B3147-6D68-4CD0-B8C8-A71A340B9B5E}" type="slidenum">
              <a:rPr lang="en-US" smtClean="0"/>
              <a:pPr/>
              <a:t>‹#›</a:t>
            </a:fld>
            <a:endParaRPr lang="en-US" dirty="0"/>
          </a:p>
        </p:txBody>
      </p:sp>
      <p:cxnSp>
        <p:nvCxnSpPr>
          <p:cNvPr id="21" name="Conector recto 20">
            <a:extLst>
              <a:ext uri="{FF2B5EF4-FFF2-40B4-BE49-F238E27FC236}">
                <a16:creationId xmlns="" xmlns:a16="http://schemas.microsoft.com/office/drawing/2014/main" id="{BB8FD36E-7096-4D30-913B-4F658C3271D9}"/>
              </a:ext>
            </a:extLst>
          </p:cNvPr>
          <p:cNvCxnSpPr>
            <a:cxnSpLocks/>
          </p:cNvCxnSpPr>
          <p:nvPr userDrawn="1"/>
        </p:nvCxnSpPr>
        <p:spPr>
          <a:xfrm>
            <a:off x="237531" y="4490918"/>
            <a:ext cx="110846" cy="0"/>
          </a:xfrm>
          <a:prstGeom prst="line">
            <a:avLst/>
          </a:prstGeom>
          <a:ln w="158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Marcador de posición de imagen 9">
            <a:extLst>
              <a:ext uri="{FF2B5EF4-FFF2-40B4-BE49-F238E27FC236}">
                <a16:creationId xmlns="" xmlns:a16="http://schemas.microsoft.com/office/drawing/2014/main" id="{BD0D8FED-87E9-401E-B90A-28E7DDCE41B3}"/>
              </a:ext>
            </a:extLst>
          </p:cNvPr>
          <p:cNvSpPr>
            <a:spLocks noGrp="1"/>
          </p:cNvSpPr>
          <p:nvPr>
            <p:ph type="pic" sz="quarter" idx="13" hasCustomPrompt="1"/>
          </p:nvPr>
        </p:nvSpPr>
        <p:spPr>
          <a:xfrm>
            <a:off x="171928" y="191825"/>
            <a:ext cx="244315" cy="1191633"/>
          </a:xfrm>
        </p:spPr>
        <p:txBody>
          <a:bodyPr vert="vert270" anchor="ctr">
            <a:normAutofit/>
          </a:bodyPr>
          <a:lstStyle>
            <a:lvl1pPr marL="0" indent="0" algn="ctr">
              <a:buNone/>
              <a:defRPr sz="1100"/>
            </a:lvl1pPr>
          </a:lstStyle>
          <a:p>
            <a:r>
              <a:rPr lang="en-US" dirty="0"/>
              <a:t>Logo</a:t>
            </a:r>
          </a:p>
        </p:txBody>
      </p:sp>
      <p:cxnSp>
        <p:nvCxnSpPr>
          <p:cNvPr id="24" name="Conector recto 23">
            <a:extLst>
              <a:ext uri="{FF2B5EF4-FFF2-40B4-BE49-F238E27FC236}">
                <a16:creationId xmlns="" xmlns:a16="http://schemas.microsoft.com/office/drawing/2014/main" id="{C1E87D7D-7E71-4C99-8BE1-483682D0BEC2}"/>
              </a:ext>
            </a:extLst>
          </p:cNvPr>
          <p:cNvCxnSpPr>
            <a:cxnSpLocks/>
          </p:cNvCxnSpPr>
          <p:nvPr userDrawn="1"/>
        </p:nvCxnSpPr>
        <p:spPr>
          <a:xfrm>
            <a:off x="526475" y="2939988"/>
            <a:ext cx="7861718"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 name="Marcador de texto 2">
            <a:extLst>
              <a:ext uri="{FF2B5EF4-FFF2-40B4-BE49-F238E27FC236}">
                <a16:creationId xmlns="" xmlns:a16="http://schemas.microsoft.com/office/drawing/2014/main" id="{18F1058E-3C97-4B69-A9F9-E30F8EAC38E0}"/>
              </a:ext>
            </a:extLst>
          </p:cNvPr>
          <p:cNvSpPr>
            <a:spLocks noGrp="1"/>
          </p:cNvSpPr>
          <p:nvPr>
            <p:ph type="body" sz="quarter" idx="14" hasCustomPrompt="1"/>
          </p:nvPr>
        </p:nvSpPr>
        <p:spPr>
          <a:xfrm>
            <a:off x="799460" y="1600404"/>
            <a:ext cx="969120" cy="152349"/>
          </a:xfrm>
          <a:noFill/>
        </p:spPr>
        <p:txBody>
          <a:bodyPr wrap="square" lIns="0" tIns="0" rIns="0" bIns="0" rtlCol="0">
            <a:spAutoFit/>
          </a:bodyPr>
          <a:lstStyle>
            <a:lvl1pPr marL="0" indent="0">
              <a:buNone/>
              <a:defRPr lang="en-US" sz="1100" dirty="0">
                <a:solidFill>
                  <a:schemeClr val="accent6"/>
                </a:solidFill>
                <a:latin typeface="+mj-lt"/>
              </a:defRPr>
            </a:lvl1pPr>
          </a:lstStyle>
          <a:p>
            <a:pPr marL="0" lvl="0" algn="ctr"/>
            <a:r>
              <a:rPr lang="en-US" dirty="0"/>
              <a:t>Click Here</a:t>
            </a:r>
          </a:p>
        </p:txBody>
      </p:sp>
      <p:sp>
        <p:nvSpPr>
          <p:cNvPr id="81" name="Marcador de texto 2">
            <a:extLst>
              <a:ext uri="{FF2B5EF4-FFF2-40B4-BE49-F238E27FC236}">
                <a16:creationId xmlns="" xmlns:a16="http://schemas.microsoft.com/office/drawing/2014/main" id="{9BF7325E-5396-4FAF-AD2D-98C07D8436E7}"/>
              </a:ext>
            </a:extLst>
          </p:cNvPr>
          <p:cNvSpPr>
            <a:spLocks noGrp="1"/>
          </p:cNvSpPr>
          <p:nvPr>
            <p:ph type="body" sz="quarter" idx="15" hasCustomPrompt="1"/>
          </p:nvPr>
        </p:nvSpPr>
        <p:spPr>
          <a:xfrm>
            <a:off x="799460" y="1805253"/>
            <a:ext cx="969120" cy="152349"/>
          </a:xfrm>
          <a:noFill/>
        </p:spPr>
        <p:txBody>
          <a:bodyPr wrap="square" lIns="0" tIns="0" rIns="0" bIns="0" rtlCol="0">
            <a:spAutoFit/>
          </a:bodyPr>
          <a:lstStyle>
            <a:lvl1pPr marL="0" indent="0">
              <a:buNone/>
              <a:defRPr lang="en-US" sz="1100" dirty="0">
                <a:latin typeface="+mj-lt"/>
              </a:defRPr>
            </a:lvl1pPr>
          </a:lstStyle>
          <a:p>
            <a:pPr marL="0" lvl="0" algn="ctr"/>
            <a:r>
              <a:rPr lang="en-US" dirty="0"/>
              <a:t>Click Here</a:t>
            </a:r>
          </a:p>
        </p:txBody>
      </p:sp>
      <p:sp>
        <p:nvSpPr>
          <p:cNvPr id="82" name="Marcador de texto 2">
            <a:extLst>
              <a:ext uri="{FF2B5EF4-FFF2-40B4-BE49-F238E27FC236}">
                <a16:creationId xmlns="" xmlns:a16="http://schemas.microsoft.com/office/drawing/2014/main" id="{03FD85BC-0C42-4194-9AAC-1F96C9C979E1}"/>
              </a:ext>
            </a:extLst>
          </p:cNvPr>
          <p:cNvSpPr>
            <a:spLocks noGrp="1"/>
          </p:cNvSpPr>
          <p:nvPr>
            <p:ph type="body" sz="quarter" idx="16" hasCustomPrompt="1"/>
          </p:nvPr>
        </p:nvSpPr>
        <p:spPr>
          <a:xfrm>
            <a:off x="799460" y="2004415"/>
            <a:ext cx="969120" cy="152349"/>
          </a:xfrm>
          <a:noFill/>
        </p:spPr>
        <p:txBody>
          <a:bodyPr wrap="square" lIns="0" tIns="0" rIns="0" bIns="0" rtlCol="0">
            <a:spAutoFit/>
          </a:bodyPr>
          <a:lstStyle>
            <a:lvl1pPr marL="0" indent="0">
              <a:buNone/>
              <a:defRPr lang="en-US" sz="1100" dirty="0"/>
            </a:lvl1pPr>
          </a:lstStyle>
          <a:p>
            <a:pPr marL="0" lvl="0" algn="ctr"/>
            <a:r>
              <a:rPr lang="en-US" dirty="0"/>
              <a:t>Click Here</a:t>
            </a:r>
          </a:p>
        </p:txBody>
      </p:sp>
      <p:sp>
        <p:nvSpPr>
          <p:cNvPr id="89" name="Marcador de texto 2">
            <a:extLst>
              <a:ext uri="{FF2B5EF4-FFF2-40B4-BE49-F238E27FC236}">
                <a16:creationId xmlns="" xmlns:a16="http://schemas.microsoft.com/office/drawing/2014/main" id="{7BC73C24-7C4C-44CE-BAE1-F2E3786D76D1}"/>
              </a:ext>
            </a:extLst>
          </p:cNvPr>
          <p:cNvSpPr>
            <a:spLocks noGrp="1"/>
          </p:cNvSpPr>
          <p:nvPr>
            <p:ph type="body" sz="quarter" idx="17" hasCustomPrompt="1"/>
          </p:nvPr>
        </p:nvSpPr>
        <p:spPr>
          <a:xfrm>
            <a:off x="2728204" y="1600404"/>
            <a:ext cx="969120" cy="152349"/>
          </a:xfrm>
          <a:noFill/>
        </p:spPr>
        <p:txBody>
          <a:bodyPr wrap="square" lIns="0" tIns="0" rIns="0" bIns="0" rtlCol="0">
            <a:spAutoFit/>
          </a:bodyPr>
          <a:lstStyle>
            <a:lvl1pPr marL="0" indent="0">
              <a:buNone/>
              <a:defRPr lang="en-US" sz="1100" dirty="0">
                <a:solidFill>
                  <a:schemeClr val="accent6"/>
                </a:solidFill>
                <a:latin typeface="+mj-lt"/>
              </a:defRPr>
            </a:lvl1pPr>
          </a:lstStyle>
          <a:p>
            <a:pPr marL="0" lvl="0" algn="ctr"/>
            <a:r>
              <a:rPr lang="en-US" dirty="0"/>
              <a:t>Click Here</a:t>
            </a:r>
          </a:p>
        </p:txBody>
      </p:sp>
      <p:sp>
        <p:nvSpPr>
          <p:cNvPr id="90" name="Marcador de texto 2">
            <a:extLst>
              <a:ext uri="{FF2B5EF4-FFF2-40B4-BE49-F238E27FC236}">
                <a16:creationId xmlns="" xmlns:a16="http://schemas.microsoft.com/office/drawing/2014/main" id="{8E43A5FD-262C-4D7C-AB84-FF50802644EE}"/>
              </a:ext>
            </a:extLst>
          </p:cNvPr>
          <p:cNvSpPr>
            <a:spLocks noGrp="1"/>
          </p:cNvSpPr>
          <p:nvPr>
            <p:ph type="body" sz="quarter" idx="18" hasCustomPrompt="1"/>
          </p:nvPr>
        </p:nvSpPr>
        <p:spPr>
          <a:xfrm>
            <a:off x="2728204" y="1805253"/>
            <a:ext cx="969120" cy="152349"/>
          </a:xfrm>
          <a:noFill/>
        </p:spPr>
        <p:txBody>
          <a:bodyPr wrap="square" lIns="0" tIns="0" rIns="0" bIns="0" rtlCol="0">
            <a:spAutoFit/>
          </a:bodyPr>
          <a:lstStyle>
            <a:lvl1pPr marL="0" indent="0">
              <a:buNone/>
              <a:defRPr lang="en-US" sz="1100" dirty="0">
                <a:latin typeface="+mj-lt"/>
              </a:defRPr>
            </a:lvl1pPr>
          </a:lstStyle>
          <a:p>
            <a:pPr marL="0" lvl="0" algn="ctr"/>
            <a:r>
              <a:rPr lang="en-US" dirty="0"/>
              <a:t>Click Here</a:t>
            </a:r>
          </a:p>
        </p:txBody>
      </p:sp>
      <p:sp>
        <p:nvSpPr>
          <p:cNvPr id="91" name="Marcador de texto 2">
            <a:extLst>
              <a:ext uri="{FF2B5EF4-FFF2-40B4-BE49-F238E27FC236}">
                <a16:creationId xmlns="" xmlns:a16="http://schemas.microsoft.com/office/drawing/2014/main" id="{EDEFD4B9-7864-48E3-9555-7F2BB339FF52}"/>
              </a:ext>
            </a:extLst>
          </p:cNvPr>
          <p:cNvSpPr>
            <a:spLocks noGrp="1"/>
          </p:cNvSpPr>
          <p:nvPr>
            <p:ph type="body" sz="quarter" idx="19" hasCustomPrompt="1"/>
          </p:nvPr>
        </p:nvSpPr>
        <p:spPr>
          <a:xfrm>
            <a:off x="2728204" y="2004415"/>
            <a:ext cx="969120" cy="152349"/>
          </a:xfrm>
          <a:noFill/>
        </p:spPr>
        <p:txBody>
          <a:bodyPr wrap="square" lIns="0" tIns="0" rIns="0" bIns="0" rtlCol="0">
            <a:spAutoFit/>
          </a:bodyPr>
          <a:lstStyle>
            <a:lvl1pPr marL="0" indent="0">
              <a:buNone/>
              <a:defRPr lang="en-US" sz="1100" dirty="0"/>
            </a:lvl1pPr>
          </a:lstStyle>
          <a:p>
            <a:pPr marL="0" lvl="0" algn="ctr"/>
            <a:r>
              <a:rPr lang="en-US" dirty="0"/>
              <a:t>Click Here</a:t>
            </a:r>
          </a:p>
        </p:txBody>
      </p:sp>
      <p:sp>
        <p:nvSpPr>
          <p:cNvPr id="92" name="Marcador de texto 2">
            <a:extLst>
              <a:ext uri="{FF2B5EF4-FFF2-40B4-BE49-F238E27FC236}">
                <a16:creationId xmlns="" xmlns:a16="http://schemas.microsoft.com/office/drawing/2014/main" id="{10F727A6-5BF5-4E51-9E9C-2A5820FC058B}"/>
              </a:ext>
            </a:extLst>
          </p:cNvPr>
          <p:cNvSpPr>
            <a:spLocks noGrp="1"/>
          </p:cNvSpPr>
          <p:nvPr>
            <p:ph type="body" sz="quarter" idx="20" hasCustomPrompt="1"/>
          </p:nvPr>
        </p:nvSpPr>
        <p:spPr>
          <a:xfrm>
            <a:off x="4905333" y="1600404"/>
            <a:ext cx="969120" cy="152349"/>
          </a:xfrm>
          <a:noFill/>
        </p:spPr>
        <p:txBody>
          <a:bodyPr wrap="square" lIns="0" tIns="0" rIns="0" bIns="0" rtlCol="0">
            <a:spAutoFit/>
          </a:bodyPr>
          <a:lstStyle>
            <a:lvl1pPr marL="0" indent="0">
              <a:buNone/>
              <a:defRPr lang="en-US" sz="1100" dirty="0">
                <a:solidFill>
                  <a:schemeClr val="accent6"/>
                </a:solidFill>
                <a:latin typeface="+mj-lt"/>
              </a:defRPr>
            </a:lvl1pPr>
          </a:lstStyle>
          <a:p>
            <a:pPr marL="0" lvl="0" algn="ctr"/>
            <a:r>
              <a:rPr lang="en-US" dirty="0"/>
              <a:t>Click Here</a:t>
            </a:r>
          </a:p>
        </p:txBody>
      </p:sp>
      <p:sp>
        <p:nvSpPr>
          <p:cNvPr id="93" name="Marcador de texto 2">
            <a:extLst>
              <a:ext uri="{FF2B5EF4-FFF2-40B4-BE49-F238E27FC236}">
                <a16:creationId xmlns="" xmlns:a16="http://schemas.microsoft.com/office/drawing/2014/main" id="{818A42C1-A8D1-48CF-B396-1721B2A5AE99}"/>
              </a:ext>
            </a:extLst>
          </p:cNvPr>
          <p:cNvSpPr>
            <a:spLocks noGrp="1"/>
          </p:cNvSpPr>
          <p:nvPr>
            <p:ph type="body" sz="quarter" idx="21" hasCustomPrompt="1"/>
          </p:nvPr>
        </p:nvSpPr>
        <p:spPr>
          <a:xfrm>
            <a:off x="4905333" y="1805253"/>
            <a:ext cx="969120" cy="152349"/>
          </a:xfrm>
          <a:noFill/>
        </p:spPr>
        <p:txBody>
          <a:bodyPr wrap="square" lIns="0" tIns="0" rIns="0" bIns="0" rtlCol="0">
            <a:spAutoFit/>
          </a:bodyPr>
          <a:lstStyle>
            <a:lvl1pPr marL="0" indent="0">
              <a:buNone/>
              <a:defRPr lang="en-US" sz="1100" dirty="0">
                <a:latin typeface="+mj-lt"/>
              </a:defRPr>
            </a:lvl1pPr>
          </a:lstStyle>
          <a:p>
            <a:pPr marL="0" lvl="0" algn="ctr"/>
            <a:r>
              <a:rPr lang="en-US" dirty="0"/>
              <a:t>Click Here</a:t>
            </a:r>
          </a:p>
        </p:txBody>
      </p:sp>
      <p:sp>
        <p:nvSpPr>
          <p:cNvPr id="94" name="Marcador de texto 2">
            <a:extLst>
              <a:ext uri="{FF2B5EF4-FFF2-40B4-BE49-F238E27FC236}">
                <a16:creationId xmlns="" xmlns:a16="http://schemas.microsoft.com/office/drawing/2014/main" id="{F2FFDB96-159B-4EA2-9C8A-7405C652C843}"/>
              </a:ext>
            </a:extLst>
          </p:cNvPr>
          <p:cNvSpPr>
            <a:spLocks noGrp="1"/>
          </p:cNvSpPr>
          <p:nvPr>
            <p:ph type="body" sz="quarter" idx="22" hasCustomPrompt="1"/>
          </p:nvPr>
        </p:nvSpPr>
        <p:spPr>
          <a:xfrm>
            <a:off x="4905333" y="2004415"/>
            <a:ext cx="969120" cy="152349"/>
          </a:xfrm>
          <a:noFill/>
        </p:spPr>
        <p:txBody>
          <a:bodyPr wrap="square" lIns="0" tIns="0" rIns="0" bIns="0" rtlCol="0">
            <a:spAutoFit/>
          </a:bodyPr>
          <a:lstStyle>
            <a:lvl1pPr marL="0" indent="0">
              <a:buNone/>
              <a:defRPr lang="en-US" sz="1100" dirty="0"/>
            </a:lvl1pPr>
          </a:lstStyle>
          <a:p>
            <a:pPr marL="0" lvl="0" algn="ctr"/>
            <a:r>
              <a:rPr lang="en-US" dirty="0"/>
              <a:t>Click Here</a:t>
            </a:r>
          </a:p>
        </p:txBody>
      </p:sp>
      <p:sp>
        <p:nvSpPr>
          <p:cNvPr id="95" name="Marcador de texto 2">
            <a:extLst>
              <a:ext uri="{FF2B5EF4-FFF2-40B4-BE49-F238E27FC236}">
                <a16:creationId xmlns="" xmlns:a16="http://schemas.microsoft.com/office/drawing/2014/main" id="{99CEEAEA-6168-4DBF-86D9-5B798F517D1C}"/>
              </a:ext>
            </a:extLst>
          </p:cNvPr>
          <p:cNvSpPr>
            <a:spLocks noGrp="1"/>
          </p:cNvSpPr>
          <p:nvPr>
            <p:ph type="body" sz="quarter" idx="23" hasCustomPrompt="1"/>
          </p:nvPr>
        </p:nvSpPr>
        <p:spPr>
          <a:xfrm>
            <a:off x="7077033" y="1600404"/>
            <a:ext cx="969120" cy="152349"/>
          </a:xfrm>
          <a:noFill/>
        </p:spPr>
        <p:txBody>
          <a:bodyPr wrap="square" lIns="0" tIns="0" rIns="0" bIns="0" rtlCol="0">
            <a:spAutoFit/>
          </a:bodyPr>
          <a:lstStyle>
            <a:lvl1pPr marL="0" indent="0">
              <a:buNone/>
              <a:defRPr lang="en-US" sz="1100" dirty="0">
                <a:solidFill>
                  <a:schemeClr val="accent6"/>
                </a:solidFill>
                <a:latin typeface="+mj-lt"/>
              </a:defRPr>
            </a:lvl1pPr>
          </a:lstStyle>
          <a:p>
            <a:pPr marL="0" lvl="0" algn="ctr"/>
            <a:r>
              <a:rPr lang="en-US" dirty="0"/>
              <a:t>Click Here</a:t>
            </a:r>
          </a:p>
        </p:txBody>
      </p:sp>
      <p:sp>
        <p:nvSpPr>
          <p:cNvPr id="96" name="Marcador de texto 2">
            <a:extLst>
              <a:ext uri="{FF2B5EF4-FFF2-40B4-BE49-F238E27FC236}">
                <a16:creationId xmlns="" xmlns:a16="http://schemas.microsoft.com/office/drawing/2014/main" id="{03388134-57F4-42E1-9AC0-A720F11C9B3D}"/>
              </a:ext>
            </a:extLst>
          </p:cNvPr>
          <p:cNvSpPr>
            <a:spLocks noGrp="1"/>
          </p:cNvSpPr>
          <p:nvPr>
            <p:ph type="body" sz="quarter" idx="24" hasCustomPrompt="1"/>
          </p:nvPr>
        </p:nvSpPr>
        <p:spPr>
          <a:xfrm>
            <a:off x="7077033" y="1805253"/>
            <a:ext cx="969120" cy="152349"/>
          </a:xfrm>
          <a:noFill/>
        </p:spPr>
        <p:txBody>
          <a:bodyPr wrap="square" lIns="0" tIns="0" rIns="0" bIns="0" rtlCol="0">
            <a:spAutoFit/>
          </a:bodyPr>
          <a:lstStyle>
            <a:lvl1pPr marL="0" indent="0">
              <a:buNone/>
              <a:defRPr lang="en-US" sz="1100" dirty="0">
                <a:latin typeface="+mj-lt"/>
              </a:defRPr>
            </a:lvl1pPr>
          </a:lstStyle>
          <a:p>
            <a:pPr marL="0" lvl="0" algn="ctr"/>
            <a:r>
              <a:rPr lang="en-US" dirty="0"/>
              <a:t>Click Here</a:t>
            </a:r>
          </a:p>
        </p:txBody>
      </p:sp>
      <p:sp>
        <p:nvSpPr>
          <p:cNvPr id="97" name="Marcador de texto 2">
            <a:extLst>
              <a:ext uri="{FF2B5EF4-FFF2-40B4-BE49-F238E27FC236}">
                <a16:creationId xmlns="" xmlns:a16="http://schemas.microsoft.com/office/drawing/2014/main" id="{E51AC0FE-8738-44E0-932E-6F2FC1124F59}"/>
              </a:ext>
            </a:extLst>
          </p:cNvPr>
          <p:cNvSpPr>
            <a:spLocks noGrp="1"/>
          </p:cNvSpPr>
          <p:nvPr>
            <p:ph type="body" sz="quarter" idx="25" hasCustomPrompt="1"/>
          </p:nvPr>
        </p:nvSpPr>
        <p:spPr>
          <a:xfrm>
            <a:off x="7077033" y="2004415"/>
            <a:ext cx="969120" cy="152349"/>
          </a:xfrm>
          <a:noFill/>
        </p:spPr>
        <p:txBody>
          <a:bodyPr wrap="square" lIns="0" tIns="0" rIns="0" bIns="0" rtlCol="0">
            <a:spAutoFit/>
          </a:bodyPr>
          <a:lstStyle>
            <a:lvl1pPr marL="0" indent="0">
              <a:buNone/>
              <a:defRPr lang="en-US" sz="1100" dirty="0"/>
            </a:lvl1pPr>
          </a:lstStyle>
          <a:p>
            <a:pPr marL="0" lvl="0" algn="ctr"/>
            <a:r>
              <a:rPr lang="en-US" dirty="0"/>
              <a:t>Click Here</a:t>
            </a:r>
          </a:p>
        </p:txBody>
      </p:sp>
      <p:sp>
        <p:nvSpPr>
          <p:cNvPr id="98" name="Marcador de texto 2">
            <a:extLst>
              <a:ext uri="{FF2B5EF4-FFF2-40B4-BE49-F238E27FC236}">
                <a16:creationId xmlns="" xmlns:a16="http://schemas.microsoft.com/office/drawing/2014/main" id="{6430838E-D869-4D4D-9123-972DD3AFD778}"/>
              </a:ext>
            </a:extLst>
          </p:cNvPr>
          <p:cNvSpPr>
            <a:spLocks noGrp="1"/>
          </p:cNvSpPr>
          <p:nvPr>
            <p:ph type="body" sz="quarter" idx="26" hasCustomPrompt="1"/>
          </p:nvPr>
        </p:nvSpPr>
        <p:spPr>
          <a:xfrm>
            <a:off x="6007472" y="3637532"/>
            <a:ext cx="969120" cy="152349"/>
          </a:xfrm>
          <a:noFill/>
        </p:spPr>
        <p:txBody>
          <a:bodyPr wrap="square" lIns="0" tIns="0" rIns="0" bIns="0" rtlCol="0">
            <a:spAutoFit/>
          </a:bodyPr>
          <a:lstStyle>
            <a:lvl1pPr marL="0" indent="0">
              <a:buNone/>
              <a:defRPr lang="en-US" sz="1100" dirty="0">
                <a:solidFill>
                  <a:schemeClr val="accent6"/>
                </a:solidFill>
                <a:latin typeface="+mj-lt"/>
              </a:defRPr>
            </a:lvl1pPr>
          </a:lstStyle>
          <a:p>
            <a:pPr marL="0" lvl="0" algn="ctr"/>
            <a:r>
              <a:rPr lang="en-US" dirty="0"/>
              <a:t>Click Here</a:t>
            </a:r>
          </a:p>
        </p:txBody>
      </p:sp>
      <p:sp>
        <p:nvSpPr>
          <p:cNvPr id="99" name="Marcador de texto 2">
            <a:extLst>
              <a:ext uri="{FF2B5EF4-FFF2-40B4-BE49-F238E27FC236}">
                <a16:creationId xmlns="" xmlns:a16="http://schemas.microsoft.com/office/drawing/2014/main" id="{FA8DD318-9BFC-424D-BDBC-057FC921A60F}"/>
              </a:ext>
            </a:extLst>
          </p:cNvPr>
          <p:cNvSpPr>
            <a:spLocks noGrp="1"/>
          </p:cNvSpPr>
          <p:nvPr>
            <p:ph type="body" sz="quarter" idx="27" hasCustomPrompt="1"/>
          </p:nvPr>
        </p:nvSpPr>
        <p:spPr>
          <a:xfrm>
            <a:off x="6007472" y="3842382"/>
            <a:ext cx="969120" cy="152349"/>
          </a:xfrm>
          <a:noFill/>
        </p:spPr>
        <p:txBody>
          <a:bodyPr wrap="square" lIns="0" tIns="0" rIns="0" bIns="0" rtlCol="0">
            <a:spAutoFit/>
          </a:bodyPr>
          <a:lstStyle>
            <a:lvl1pPr marL="0" indent="0">
              <a:buNone/>
              <a:defRPr lang="en-US" sz="1100" dirty="0">
                <a:latin typeface="+mj-lt"/>
              </a:defRPr>
            </a:lvl1pPr>
          </a:lstStyle>
          <a:p>
            <a:pPr marL="0" lvl="0" algn="ctr"/>
            <a:r>
              <a:rPr lang="en-US" dirty="0"/>
              <a:t>Click Here</a:t>
            </a:r>
          </a:p>
        </p:txBody>
      </p:sp>
      <p:sp>
        <p:nvSpPr>
          <p:cNvPr id="100" name="Marcador de texto 2">
            <a:extLst>
              <a:ext uri="{FF2B5EF4-FFF2-40B4-BE49-F238E27FC236}">
                <a16:creationId xmlns="" xmlns:a16="http://schemas.microsoft.com/office/drawing/2014/main" id="{337F8DE5-F94A-4E07-96CA-37A431E932BE}"/>
              </a:ext>
            </a:extLst>
          </p:cNvPr>
          <p:cNvSpPr>
            <a:spLocks noGrp="1"/>
          </p:cNvSpPr>
          <p:nvPr>
            <p:ph type="body" sz="quarter" idx="28" hasCustomPrompt="1"/>
          </p:nvPr>
        </p:nvSpPr>
        <p:spPr>
          <a:xfrm>
            <a:off x="6007472" y="4041544"/>
            <a:ext cx="969120" cy="152349"/>
          </a:xfrm>
          <a:noFill/>
        </p:spPr>
        <p:txBody>
          <a:bodyPr wrap="square" lIns="0" tIns="0" rIns="0" bIns="0" rtlCol="0">
            <a:spAutoFit/>
          </a:bodyPr>
          <a:lstStyle>
            <a:lvl1pPr marL="0" indent="0">
              <a:buNone/>
              <a:defRPr lang="en-US" sz="1100" dirty="0"/>
            </a:lvl1pPr>
          </a:lstStyle>
          <a:p>
            <a:pPr marL="0" lvl="0" algn="ctr"/>
            <a:r>
              <a:rPr lang="en-US" dirty="0"/>
              <a:t>Click Here</a:t>
            </a:r>
          </a:p>
        </p:txBody>
      </p:sp>
      <p:sp>
        <p:nvSpPr>
          <p:cNvPr id="101" name="Marcador de texto 2">
            <a:extLst>
              <a:ext uri="{FF2B5EF4-FFF2-40B4-BE49-F238E27FC236}">
                <a16:creationId xmlns="" xmlns:a16="http://schemas.microsoft.com/office/drawing/2014/main" id="{7576239C-6705-4527-949C-12516A4079CC}"/>
              </a:ext>
            </a:extLst>
          </p:cNvPr>
          <p:cNvSpPr>
            <a:spLocks noGrp="1"/>
          </p:cNvSpPr>
          <p:nvPr>
            <p:ph type="body" sz="quarter" idx="29" hasCustomPrompt="1"/>
          </p:nvPr>
        </p:nvSpPr>
        <p:spPr>
          <a:xfrm>
            <a:off x="3841200" y="3637532"/>
            <a:ext cx="969120" cy="152349"/>
          </a:xfrm>
          <a:noFill/>
        </p:spPr>
        <p:txBody>
          <a:bodyPr wrap="square" lIns="0" tIns="0" rIns="0" bIns="0" rtlCol="0">
            <a:spAutoFit/>
          </a:bodyPr>
          <a:lstStyle>
            <a:lvl1pPr marL="0" indent="0">
              <a:buNone/>
              <a:defRPr lang="en-US" sz="1100" dirty="0">
                <a:solidFill>
                  <a:schemeClr val="accent6"/>
                </a:solidFill>
                <a:latin typeface="+mj-lt"/>
              </a:defRPr>
            </a:lvl1pPr>
          </a:lstStyle>
          <a:p>
            <a:pPr marL="0" lvl="0" algn="ctr"/>
            <a:r>
              <a:rPr lang="en-US" dirty="0"/>
              <a:t>Click Here</a:t>
            </a:r>
          </a:p>
        </p:txBody>
      </p:sp>
      <p:sp>
        <p:nvSpPr>
          <p:cNvPr id="102" name="Marcador de texto 2">
            <a:extLst>
              <a:ext uri="{FF2B5EF4-FFF2-40B4-BE49-F238E27FC236}">
                <a16:creationId xmlns="" xmlns:a16="http://schemas.microsoft.com/office/drawing/2014/main" id="{649AD867-CD6B-4CA4-B6E2-1BAE123397CD}"/>
              </a:ext>
            </a:extLst>
          </p:cNvPr>
          <p:cNvSpPr>
            <a:spLocks noGrp="1"/>
          </p:cNvSpPr>
          <p:nvPr>
            <p:ph type="body" sz="quarter" idx="30" hasCustomPrompt="1"/>
          </p:nvPr>
        </p:nvSpPr>
        <p:spPr>
          <a:xfrm>
            <a:off x="3841200" y="3842382"/>
            <a:ext cx="969120" cy="152349"/>
          </a:xfrm>
          <a:noFill/>
        </p:spPr>
        <p:txBody>
          <a:bodyPr wrap="square" lIns="0" tIns="0" rIns="0" bIns="0" rtlCol="0">
            <a:spAutoFit/>
          </a:bodyPr>
          <a:lstStyle>
            <a:lvl1pPr marL="0" indent="0">
              <a:buNone/>
              <a:defRPr lang="en-US" sz="1100" dirty="0">
                <a:latin typeface="+mj-lt"/>
              </a:defRPr>
            </a:lvl1pPr>
          </a:lstStyle>
          <a:p>
            <a:pPr marL="0" lvl="0" algn="ctr"/>
            <a:r>
              <a:rPr lang="en-US" dirty="0"/>
              <a:t>Click Here</a:t>
            </a:r>
          </a:p>
        </p:txBody>
      </p:sp>
      <p:sp>
        <p:nvSpPr>
          <p:cNvPr id="103" name="Marcador de texto 2">
            <a:extLst>
              <a:ext uri="{FF2B5EF4-FFF2-40B4-BE49-F238E27FC236}">
                <a16:creationId xmlns="" xmlns:a16="http://schemas.microsoft.com/office/drawing/2014/main" id="{C8C3AB04-E6BC-445F-8B26-D796946BB2B6}"/>
              </a:ext>
            </a:extLst>
          </p:cNvPr>
          <p:cNvSpPr>
            <a:spLocks noGrp="1"/>
          </p:cNvSpPr>
          <p:nvPr>
            <p:ph type="body" sz="quarter" idx="31" hasCustomPrompt="1"/>
          </p:nvPr>
        </p:nvSpPr>
        <p:spPr>
          <a:xfrm>
            <a:off x="3841200" y="4041544"/>
            <a:ext cx="969120" cy="152349"/>
          </a:xfrm>
          <a:noFill/>
        </p:spPr>
        <p:txBody>
          <a:bodyPr wrap="square" lIns="0" tIns="0" rIns="0" bIns="0" rtlCol="0">
            <a:spAutoFit/>
          </a:bodyPr>
          <a:lstStyle>
            <a:lvl1pPr marL="0" indent="0">
              <a:buNone/>
              <a:defRPr lang="en-US" sz="1100" dirty="0"/>
            </a:lvl1pPr>
          </a:lstStyle>
          <a:p>
            <a:pPr marL="0" lvl="0" algn="ctr"/>
            <a:r>
              <a:rPr lang="en-US" dirty="0"/>
              <a:t>Click Here</a:t>
            </a:r>
          </a:p>
        </p:txBody>
      </p:sp>
      <p:sp>
        <p:nvSpPr>
          <p:cNvPr id="104" name="Marcador de texto 2">
            <a:extLst>
              <a:ext uri="{FF2B5EF4-FFF2-40B4-BE49-F238E27FC236}">
                <a16:creationId xmlns="" xmlns:a16="http://schemas.microsoft.com/office/drawing/2014/main" id="{A35818F3-7F1A-4DAF-BD4C-99013C981FC4}"/>
              </a:ext>
            </a:extLst>
          </p:cNvPr>
          <p:cNvSpPr>
            <a:spLocks noGrp="1"/>
          </p:cNvSpPr>
          <p:nvPr>
            <p:ph type="body" sz="quarter" idx="32" hasCustomPrompt="1"/>
          </p:nvPr>
        </p:nvSpPr>
        <p:spPr>
          <a:xfrm>
            <a:off x="1631497" y="3637532"/>
            <a:ext cx="969120" cy="152349"/>
          </a:xfrm>
          <a:noFill/>
        </p:spPr>
        <p:txBody>
          <a:bodyPr wrap="square" lIns="0" tIns="0" rIns="0" bIns="0" rtlCol="0">
            <a:spAutoFit/>
          </a:bodyPr>
          <a:lstStyle>
            <a:lvl1pPr marL="0" indent="0">
              <a:buNone/>
              <a:defRPr lang="en-US" sz="1100" dirty="0">
                <a:solidFill>
                  <a:schemeClr val="accent6"/>
                </a:solidFill>
                <a:latin typeface="+mj-lt"/>
              </a:defRPr>
            </a:lvl1pPr>
          </a:lstStyle>
          <a:p>
            <a:pPr marL="0" lvl="0" algn="ctr"/>
            <a:r>
              <a:rPr lang="en-US" dirty="0"/>
              <a:t>Click Here</a:t>
            </a:r>
          </a:p>
        </p:txBody>
      </p:sp>
      <p:sp>
        <p:nvSpPr>
          <p:cNvPr id="105" name="Marcador de texto 2">
            <a:extLst>
              <a:ext uri="{FF2B5EF4-FFF2-40B4-BE49-F238E27FC236}">
                <a16:creationId xmlns="" xmlns:a16="http://schemas.microsoft.com/office/drawing/2014/main" id="{871A8FD5-796F-4F47-A1C5-37786F7F6DED}"/>
              </a:ext>
            </a:extLst>
          </p:cNvPr>
          <p:cNvSpPr>
            <a:spLocks noGrp="1"/>
          </p:cNvSpPr>
          <p:nvPr>
            <p:ph type="body" sz="quarter" idx="33" hasCustomPrompt="1"/>
          </p:nvPr>
        </p:nvSpPr>
        <p:spPr>
          <a:xfrm>
            <a:off x="1631497" y="3842382"/>
            <a:ext cx="969120" cy="152349"/>
          </a:xfrm>
          <a:noFill/>
        </p:spPr>
        <p:txBody>
          <a:bodyPr wrap="square" lIns="0" tIns="0" rIns="0" bIns="0" rtlCol="0">
            <a:spAutoFit/>
          </a:bodyPr>
          <a:lstStyle>
            <a:lvl1pPr marL="0" indent="0">
              <a:buNone/>
              <a:defRPr lang="en-US" sz="1100" dirty="0">
                <a:latin typeface="+mj-lt"/>
              </a:defRPr>
            </a:lvl1pPr>
          </a:lstStyle>
          <a:p>
            <a:pPr marL="0" lvl="0" algn="ctr"/>
            <a:r>
              <a:rPr lang="en-US" dirty="0"/>
              <a:t>Click Here</a:t>
            </a:r>
          </a:p>
        </p:txBody>
      </p:sp>
      <p:sp>
        <p:nvSpPr>
          <p:cNvPr id="106" name="Marcador de texto 2">
            <a:extLst>
              <a:ext uri="{FF2B5EF4-FFF2-40B4-BE49-F238E27FC236}">
                <a16:creationId xmlns="" xmlns:a16="http://schemas.microsoft.com/office/drawing/2014/main" id="{AB5808D8-D013-4FC2-B3F5-FCDC784AE9AF}"/>
              </a:ext>
            </a:extLst>
          </p:cNvPr>
          <p:cNvSpPr>
            <a:spLocks noGrp="1"/>
          </p:cNvSpPr>
          <p:nvPr>
            <p:ph type="body" sz="quarter" idx="34" hasCustomPrompt="1"/>
          </p:nvPr>
        </p:nvSpPr>
        <p:spPr>
          <a:xfrm>
            <a:off x="1631497" y="4041544"/>
            <a:ext cx="969120" cy="152349"/>
          </a:xfrm>
          <a:noFill/>
        </p:spPr>
        <p:txBody>
          <a:bodyPr wrap="square" lIns="0" tIns="0" rIns="0" bIns="0" rtlCol="0">
            <a:spAutoFit/>
          </a:bodyPr>
          <a:lstStyle>
            <a:lvl1pPr marL="0" indent="0">
              <a:buNone/>
              <a:defRPr lang="en-US" sz="1100" dirty="0"/>
            </a:lvl1pPr>
          </a:lstStyle>
          <a:p>
            <a:pPr marL="0" lvl="0" algn="ctr"/>
            <a:r>
              <a:rPr lang="en-US" dirty="0"/>
              <a:t>Click Here</a:t>
            </a:r>
          </a:p>
        </p:txBody>
      </p:sp>
    </p:spTree>
    <p:extLst>
      <p:ext uri="{BB962C8B-B14F-4D97-AF65-F5344CB8AC3E}">
        <p14:creationId xmlns="" xmlns:p14="http://schemas.microsoft.com/office/powerpoint/2010/main" val="408140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0" name="Rectángulo: esquinas redondeadas 19">
            <a:extLst>
              <a:ext uri="{FF2B5EF4-FFF2-40B4-BE49-F238E27FC236}">
                <a16:creationId xmlns="" xmlns:a16="http://schemas.microsoft.com/office/drawing/2014/main" id="{C1242196-6C0D-4C6F-A268-62DCC2F9BC3B}"/>
              </a:ext>
            </a:extLst>
          </p:cNvPr>
          <p:cNvSpPr/>
          <p:nvPr userDrawn="1"/>
        </p:nvSpPr>
        <p:spPr>
          <a:xfrm>
            <a:off x="306528" y="3"/>
            <a:ext cx="8380274" cy="2767020"/>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endParaRPr lang="en-US"/>
          </a:p>
        </p:txBody>
      </p:sp>
      <p:pic>
        <p:nvPicPr>
          <p:cNvPr id="18" name="Imagen 17">
            <a:extLst>
              <a:ext uri="{FF2B5EF4-FFF2-40B4-BE49-F238E27FC236}">
                <a16:creationId xmlns="" xmlns:a16="http://schemas.microsoft.com/office/drawing/2014/main" id="{73F91865-2F7A-4F99-94A2-5D449E6500E9}"/>
              </a:ext>
            </a:extLst>
          </p:cNvPr>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43401" y="2"/>
            <a:ext cx="4343400" cy="5121275"/>
          </a:xfrm>
          <a:prstGeom prst="rect">
            <a:avLst/>
          </a:prstGeom>
        </p:spPr>
      </p:pic>
      <p:sp>
        <p:nvSpPr>
          <p:cNvPr id="19" name="Rectángulo: esquinas superiores redondeadas 18">
            <a:extLst>
              <a:ext uri="{FF2B5EF4-FFF2-40B4-BE49-F238E27FC236}">
                <a16:creationId xmlns="" xmlns:a16="http://schemas.microsoft.com/office/drawing/2014/main" id="{8550E0C5-AB2A-4AAC-8CA8-9ABF11B8DDF3}"/>
              </a:ext>
            </a:extLst>
          </p:cNvPr>
          <p:cNvSpPr/>
          <p:nvPr userDrawn="1"/>
        </p:nvSpPr>
        <p:spPr>
          <a:xfrm>
            <a:off x="-2262" y="2"/>
            <a:ext cx="617577" cy="5121275"/>
          </a:xfrm>
          <a:prstGeom prst="round2SameRect">
            <a:avLst>
              <a:gd name="adj1" fmla="val 0"/>
              <a:gd name="adj2" fmla="val 1263"/>
            </a:avLst>
          </a:prstGeom>
          <a:solidFill>
            <a:schemeClr val="accent2"/>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 name="Título 1">
            <a:extLst>
              <a:ext uri="{FF2B5EF4-FFF2-40B4-BE49-F238E27FC236}">
                <a16:creationId xmlns="" xmlns:a16="http://schemas.microsoft.com/office/drawing/2014/main" id="{309BD9C2-050D-4772-AB05-40D09E1023B3}"/>
              </a:ext>
            </a:extLst>
          </p:cNvPr>
          <p:cNvSpPr>
            <a:spLocks noGrp="1"/>
          </p:cNvSpPr>
          <p:nvPr>
            <p:ph type="ctrTitle" hasCustomPrompt="1"/>
          </p:nvPr>
        </p:nvSpPr>
        <p:spPr>
          <a:xfrm>
            <a:off x="947651" y="841586"/>
            <a:ext cx="4243864" cy="1605248"/>
          </a:xfrm>
        </p:spPr>
        <p:txBody>
          <a:bodyPr anchor="b">
            <a:noAutofit/>
          </a:bodyPr>
          <a:lstStyle>
            <a:lvl1pPr algn="l">
              <a:defRPr sz="3200">
                <a:solidFill>
                  <a:schemeClr val="bg1"/>
                </a:solidFill>
              </a:defRPr>
            </a:lvl1pPr>
          </a:lstStyle>
          <a:p>
            <a:r>
              <a:rPr lang="en-US" dirty="0"/>
              <a:t>Click to modify the pattern's title style</a:t>
            </a:r>
          </a:p>
        </p:txBody>
      </p:sp>
      <p:sp>
        <p:nvSpPr>
          <p:cNvPr id="3" name="Subtítulo 2">
            <a:extLst>
              <a:ext uri="{FF2B5EF4-FFF2-40B4-BE49-F238E27FC236}">
                <a16:creationId xmlns="" xmlns:a16="http://schemas.microsoft.com/office/drawing/2014/main" id="{2800B42B-5E50-465D-A6E8-7E1F4FD9186A}"/>
              </a:ext>
            </a:extLst>
          </p:cNvPr>
          <p:cNvSpPr>
            <a:spLocks noGrp="1"/>
          </p:cNvSpPr>
          <p:nvPr>
            <p:ph type="subTitle" idx="1" hasCustomPrompt="1"/>
          </p:nvPr>
        </p:nvSpPr>
        <p:spPr>
          <a:xfrm>
            <a:off x="947652" y="2912621"/>
            <a:ext cx="4117181" cy="530018"/>
          </a:xfrm>
        </p:spPr>
        <p:txBody>
          <a:bodyPr>
            <a:normAutofit/>
          </a:bodyPr>
          <a:lstStyle>
            <a:lvl1pPr marL="0" indent="0" algn="l">
              <a:buNone/>
              <a:defRPr sz="1600"/>
            </a:lvl1pPr>
            <a:lvl2pPr marL="368686" indent="0" algn="ctr">
              <a:buNone/>
              <a:defRPr sz="1600"/>
            </a:lvl2pPr>
            <a:lvl3pPr marL="737372" indent="0" algn="ctr">
              <a:buNone/>
              <a:defRPr sz="1500"/>
            </a:lvl3pPr>
            <a:lvl4pPr marL="1106058" indent="0" algn="ctr">
              <a:buNone/>
              <a:defRPr sz="1300"/>
            </a:lvl4pPr>
            <a:lvl5pPr marL="1474744" indent="0" algn="ctr">
              <a:buNone/>
              <a:defRPr sz="1300"/>
            </a:lvl5pPr>
            <a:lvl6pPr marL="1843430" indent="0" algn="ctr">
              <a:buNone/>
              <a:defRPr sz="1300"/>
            </a:lvl6pPr>
            <a:lvl7pPr marL="2212116" indent="0" algn="ctr">
              <a:buNone/>
              <a:defRPr sz="1300"/>
            </a:lvl7pPr>
            <a:lvl8pPr marL="2580803" indent="0" algn="ctr">
              <a:buNone/>
              <a:defRPr sz="1300"/>
            </a:lvl8pPr>
            <a:lvl9pPr marL="2949489" indent="0" algn="ctr">
              <a:buNone/>
              <a:defRPr sz="1300"/>
            </a:lvl9pPr>
          </a:lstStyle>
          <a:p>
            <a:r>
              <a:rPr lang="en-US" dirty="0"/>
              <a:t>Click to modify the pattern's title style</a:t>
            </a:r>
          </a:p>
        </p:txBody>
      </p:sp>
      <p:cxnSp>
        <p:nvCxnSpPr>
          <p:cNvPr id="21" name="Conector recto 20">
            <a:extLst>
              <a:ext uri="{FF2B5EF4-FFF2-40B4-BE49-F238E27FC236}">
                <a16:creationId xmlns="" xmlns:a16="http://schemas.microsoft.com/office/drawing/2014/main" id="{929ACC6A-E748-43D7-B910-C0F7760218A9}"/>
              </a:ext>
            </a:extLst>
          </p:cNvPr>
          <p:cNvCxnSpPr/>
          <p:nvPr userDrawn="1"/>
        </p:nvCxnSpPr>
        <p:spPr>
          <a:xfrm>
            <a:off x="947655" y="3669211"/>
            <a:ext cx="190952"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Marcador de posición de imagen 4">
            <a:extLst>
              <a:ext uri="{FF2B5EF4-FFF2-40B4-BE49-F238E27FC236}">
                <a16:creationId xmlns="" xmlns:a16="http://schemas.microsoft.com/office/drawing/2014/main" id="{17B64F67-6BB2-45FC-8BF2-4E585B0C6A8A}"/>
              </a:ext>
            </a:extLst>
          </p:cNvPr>
          <p:cNvSpPr>
            <a:spLocks noGrp="1"/>
          </p:cNvSpPr>
          <p:nvPr>
            <p:ph type="pic" sz="quarter" idx="10" hasCustomPrompt="1"/>
          </p:nvPr>
        </p:nvSpPr>
        <p:spPr>
          <a:xfrm>
            <a:off x="947862" y="3850446"/>
            <a:ext cx="2183011" cy="544135"/>
          </a:xfrm>
        </p:spPr>
        <p:txBody>
          <a:bodyPr/>
          <a:lstStyle>
            <a:lvl1pPr marL="0" indent="0">
              <a:buNone/>
              <a:defRPr/>
            </a:lvl1pPr>
          </a:lstStyle>
          <a:p>
            <a:r>
              <a:rPr lang="en-US" dirty="0"/>
              <a:t>Logo</a:t>
            </a:r>
          </a:p>
        </p:txBody>
      </p:sp>
      <p:sp>
        <p:nvSpPr>
          <p:cNvPr id="14" name="Marcador de pie de página 4">
            <a:extLst>
              <a:ext uri="{FF2B5EF4-FFF2-40B4-BE49-F238E27FC236}">
                <a16:creationId xmlns="" xmlns:a16="http://schemas.microsoft.com/office/drawing/2014/main" id="{A6FEDD73-4C53-4374-BD5F-E82CC302D75B}"/>
              </a:ext>
            </a:extLst>
          </p:cNvPr>
          <p:cNvSpPr>
            <a:spLocks noGrp="1"/>
          </p:cNvSpPr>
          <p:nvPr>
            <p:ph type="ftr" sz="quarter" idx="3"/>
          </p:nvPr>
        </p:nvSpPr>
        <p:spPr>
          <a:xfrm rot="16200000">
            <a:off x="-1209563" y="2835155"/>
            <a:ext cx="3011116" cy="107722"/>
          </a:xfrm>
          <a:prstGeom prst="rect">
            <a:avLst/>
          </a:prstGeom>
        </p:spPr>
        <p:txBody>
          <a:bodyPr vert="horz" wrap="square" lIns="0" tIns="0" rIns="0" bIns="0" rtlCol="0" anchor="ctr">
            <a:spAutoFit/>
          </a:bodyPr>
          <a:lstStyle>
            <a:lvl1pPr algn="l">
              <a:defRPr sz="700" i="1">
                <a:solidFill>
                  <a:schemeClr val="bg1"/>
                </a:solidFill>
              </a:defRPr>
            </a:lvl1pPr>
          </a:lstStyle>
          <a:p>
            <a:r>
              <a:rPr lang="en-US"/>
              <a:t>Footer</a:t>
            </a:r>
            <a:endParaRPr lang="en-US" dirty="0"/>
          </a:p>
        </p:txBody>
      </p:sp>
      <p:sp>
        <p:nvSpPr>
          <p:cNvPr id="15" name="Marcador de número de diapositiva 5">
            <a:extLst>
              <a:ext uri="{FF2B5EF4-FFF2-40B4-BE49-F238E27FC236}">
                <a16:creationId xmlns="" xmlns:a16="http://schemas.microsoft.com/office/drawing/2014/main" id="{44BEE595-3940-4BAD-923A-27627B23DDA2}"/>
              </a:ext>
            </a:extLst>
          </p:cNvPr>
          <p:cNvSpPr>
            <a:spLocks noGrp="1"/>
          </p:cNvSpPr>
          <p:nvPr>
            <p:ph type="sldNum" sz="quarter" idx="4"/>
          </p:nvPr>
        </p:nvSpPr>
        <p:spPr>
          <a:xfrm rot="16200000">
            <a:off x="121860" y="4704502"/>
            <a:ext cx="342186" cy="107722"/>
          </a:xfrm>
          <a:prstGeom prst="rect">
            <a:avLst/>
          </a:prstGeom>
        </p:spPr>
        <p:txBody>
          <a:bodyPr vert="horz" wrap="square" lIns="0" tIns="0" rIns="0" bIns="0" rtlCol="0" anchor="ctr">
            <a:spAutoFit/>
          </a:bodyPr>
          <a:lstStyle>
            <a:lvl1pPr algn="ctr">
              <a:defRPr lang="en-US" sz="700" b="1" i="1" smtClean="0">
                <a:solidFill>
                  <a:schemeClr val="bg1"/>
                </a:solidFill>
              </a:defRPr>
            </a:lvl1pPr>
          </a:lstStyle>
          <a:p>
            <a:fld id="{5A4B3147-6D68-4CD0-B8C8-A71A340B9B5E}" type="slidenum">
              <a:rPr lang="en-US" smtClean="0"/>
              <a:pPr/>
              <a:t>‹#›</a:t>
            </a:fld>
            <a:endParaRPr lang="en-US" dirty="0"/>
          </a:p>
        </p:txBody>
      </p:sp>
      <p:cxnSp>
        <p:nvCxnSpPr>
          <p:cNvPr id="16" name="Conector recto 15">
            <a:extLst>
              <a:ext uri="{FF2B5EF4-FFF2-40B4-BE49-F238E27FC236}">
                <a16:creationId xmlns="" xmlns:a16="http://schemas.microsoft.com/office/drawing/2014/main" id="{0CDED102-A722-4103-A864-278383813DF7}"/>
              </a:ext>
            </a:extLst>
          </p:cNvPr>
          <p:cNvCxnSpPr>
            <a:cxnSpLocks/>
          </p:cNvCxnSpPr>
          <p:nvPr userDrawn="1"/>
        </p:nvCxnSpPr>
        <p:spPr>
          <a:xfrm>
            <a:off x="237531" y="4490918"/>
            <a:ext cx="110846"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Marcador de posición de imagen 9">
            <a:extLst>
              <a:ext uri="{FF2B5EF4-FFF2-40B4-BE49-F238E27FC236}">
                <a16:creationId xmlns="" xmlns:a16="http://schemas.microsoft.com/office/drawing/2014/main" id="{227AD8C9-67BF-4462-A6E0-E45A96573118}"/>
              </a:ext>
            </a:extLst>
          </p:cNvPr>
          <p:cNvSpPr>
            <a:spLocks noGrp="1"/>
          </p:cNvSpPr>
          <p:nvPr>
            <p:ph type="pic" sz="quarter" idx="13" hasCustomPrompt="1"/>
          </p:nvPr>
        </p:nvSpPr>
        <p:spPr>
          <a:xfrm>
            <a:off x="171928" y="191825"/>
            <a:ext cx="244315" cy="1191633"/>
          </a:xfrm>
        </p:spPr>
        <p:txBody>
          <a:bodyPr vert="vert270" anchor="ctr">
            <a:normAutofit/>
          </a:bodyPr>
          <a:lstStyle>
            <a:lvl1pPr marL="0" indent="0" algn="ctr">
              <a:buNone/>
              <a:defRPr sz="1100">
                <a:solidFill>
                  <a:schemeClr val="bg1"/>
                </a:solidFill>
              </a:defRPr>
            </a:lvl1pPr>
          </a:lstStyle>
          <a:p>
            <a:r>
              <a:rPr lang="en-US" dirty="0"/>
              <a:t>Logo</a:t>
            </a:r>
          </a:p>
        </p:txBody>
      </p:sp>
    </p:spTree>
    <p:extLst>
      <p:ext uri="{BB962C8B-B14F-4D97-AF65-F5344CB8AC3E}">
        <p14:creationId xmlns="" xmlns:p14="http://schemas.microsoft.com/office/powerpoint/2010/main" val="105831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8A146601-28FC-441F-B24E-5CABB3908D95}"/>
              </a:ext>
            </a:extLst>
          </p:cNvPr>
          <p:cNvSpPr>
            <a:spLocks noGrp="1"/>
          </p:cNvSpPr>
          <p:nvPr>
            <p:ph type="title"/>
          </p:nvPr>
        </p:nvSpPr>
        <p:spPr>
          <a:xfrm>
            <a:off x="610792" y="272662"/>
            <a:ext cx="7569280" cy="989877"/>
          </a:xfrm>
          <a:prstGeom prst="rect">
            <a:avLst/>
          </a:prstGeom>
        </p:spPr>
        <p:txBody>
          <a:bodyPr vert="horz" lIns="0" tIns="0" rIns="0" bIns="0" rtlCol="0" anchor="t" anchorCtr="0">
            <a:normAutofit/>
          </a:bodyPr>
          <a:lstStyle/>
          <a:p>
            <a:r>
              <a:rPr lang="es-ES" dirty="0"/>
              <a:t>Haga clic para modificar el estilo de título del patrón</a:t>
            </a:r>
            <a:endParaRPr lang="en-US" dirty="0"/>
          </a:p>
        </p:txBody>
      </p:sp>
      <p:sp>
        <p:nvSpPr>
          <p:cNvPr id="3" name="Marcador de texto 2">
            <a:extLst>
              <a:ext uri="{FF2B5EF4-FFF2-40B4-BE49-F238E27FC236}">
                <a16:creationId xmlns="" xmlns:a16="http://schemas.microsoft.com/office/drawing/2014/main" id="{CAA2A79D-8740-42E4-AB10-4A00A872087A}"/>
              </a:ext>
            </a:extLst>
          </p:cNvPr>
          <p:cNvSpPr>
            <a:spLocks noGrp="1"/>
          </p:cNvSpPr>
          <p:nvPr>
            <p:ph type="body" idx="1"/>
          </p:nvPr>
        </p:nvSpPr>
        <p:spPr>
          <a:xfrm>
            <a:off x="610792" y="1363304"/>
            <a:ext cx="7569280" cy="3249402"/>
          </a:xfrm>
          <a:prstGeom prst="rect">
            <a:avLst/>
          </a:prstGeom>
        </p:spPr>
        <p:txBody>
          <a:bodyPr vert="horz" lIns="0" tIns="0" rIns="0" bIns="0" rtlCol="0" anchor="t" anchorCtr="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 xmlns:p14="http://schemas.microsoft.com/office/powerpoint/2010/main" val="4209963838"/>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6" r:id="rId3"/>
    <p:sldLayoutId id="2147483657" r:id="rId4"/>
    <p:sldLayoutId id="2147483658" r:id="rId5"/>
    <p:sldLayoutId id="2147483659" r:id="rId6"/>
    <p:sldLayoutId id="2147483660" r:id="rId7"/>
    <p:sldLayoutId id="2147483661" r:id="rId8"/>
    <p:sldLayoutId id="2147483649" r:id="rId9"/>
    <p:sldLayoutId id="2147483655" r:id="rId10"/>
    <p:sldLayoutId id="2147483662" r:id="rId11"/>
  </p:sldLayoutIdLst>
  <p:hf hdr="0" dt="0"/>
  <p:txStyles>
    <p:titleStyle>
      <a:lvl1pPr algn="l" defTabSz="737372" rtl="0" eaLnBrk="1" latinLnBrk="0" hangingPunct="1">
        <a:lnSpc>
          <a:spcPct val="90000"/>
        </a:lnSpc>
        <a:spcBef>
          <a:spcPct val="0"/>
        </a:spcBef>
        <a:buNone/>
        <a:defRPr sz="2600" kern="1200">
          <a:solidFill>
            <a:schemeClr val="tx2"/>
          </a:solidFill>
          <a:latin typeface="+mj-lt"/>
          <a:ea typeface="+mj-ea"/>
          <a:cs typeface="+mj-cs"/>
        </a:defRPr>
      </a:lvl1pPr>
    </p:titleStyle>
    <p:bodyStyle>
      <a:lvl1pPr marL="184343" indent="-184343" algn="l" defTabSz="737372" rtl="0" eaLnBrk="1" latinLnBrk="0" hangingPunct="1">
        <a:lnSpc>
          <a:spcPct val="90000"/>
        </a:lnSpc>
        <a:spcBef>
          <a:spcPts val="806"/>
        </a:spcBef>
        <a:buFont typeface="Arial" panose="020B0604020202020204" pitchFamily="34" charset="0"/>
        <a:buChar char="•"/>
        <a:defRPr sz="1600" kern="1200">
          <a:solidFill>
            <a:schemeClr val="tx1">
              <a:lumMod val="65000"/>
              <a:lumOff val="35000"/>
            </a:schemeClr>
          </a:solidFill>
          <a:latin typeface="+mn-lt"/>
          <a:ea typeface="+mn-ea"/>
          <a:cs typeface="+mn-cs"/>
        </a:defRPr>
      </a:lvl1pPr>
      <a:lvl2pPr marL="553029" indent="-184343" algn="l" defTabSz="737372" rtl="0" eaLnBrk="1" latinLnBrk="0" hangingPunct="1">
        <a:lnSpc>
          <a:spcPct val="90000"/>
        </a:lnSpc>
        <a:spcBef>
          <a:spcPts val="403"/>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921715" indent="-184343" algn="l" defTabSz="737372" rtl="0" eaLnBrk="1" latinLnBrk="0" hangingPunct="1">
        <a:lnSpc>
          <a:spcPct val="90000"/>
        </a:lnSpc>
        <a:spcBef>
          <a:spcPts val="403"/>
        </a:spcBef>
        <a:buFont typeface="Arial" panose="020B0604020202020204" pitchFamily="34" charset="0"/>
        <a:buChar char="•"/>
        <a:defRPr sz="1300" kern="1200">
          <a:solidFill>
            <a:schemeClr val="tx1">
              <a:lumMod val="65000"/>
              <a:lumOff val="35000"/>
            </a:schemeClr>
          </a:solidFill>
          <a:latin typeface="+mn-lt"/>
          <a:ea typeface="+mn-ea"/>
          <a:cs typeface="+mn-cs"/>
        </a:defRPr>
      </a:lvl3pPr>
      <a:lvl4pPr marL="1290401" indent="-184343" algn="l" defTabSz="737372" rtl="0" eaLnBrk="1" latinLnBrk="0" hangingPunct="1">
        <a:lnSpc>
          <a:spcPct val="90000"/>
        </a:lnSpc>
        <a:spcBef>
          <a:spcPts val="403"/>
        </a:spcBef>
        <a:buFont typeface="Arial" panose="020B0604020202020204" pitchFamily="34" charset="0"/>
        <a:buChar char="•"/>
        <a:defRPr sz="1100" kern="1200">
          <a:solidFill>
            <a:schemeClr val="tx1">
              <a:lumMod val="65000"/>
              <a:lumOff val="35000"/>
            </a:schemeClr>
          </a:solidFill>
          <a:latin typeface="+mn-lt"/>
          <a:ea typeface="+mn-ea"/>
          <a:cs typeface="+mn-cs"/>
        </a:defRPr>
      </a:lvl4pPr>
      <a:lvl5pPr marL="1659087" indent="-184343" algn="l" defTabSz="737372" rtl="0" eaLnBrk="1" latinLnBrk="0" hangingPunct="1">
        <a:lnSpc>
          <a:spcPct val="90000"/>
        </a:lnSpc>
        <a:spcBef>
          <a:spcPts val="403"/>
        </a:spcBef>
        <a:buFont typeface="Arial" panose="020B0604020202020204" pitchFamily="34" charset="0"/>
        <a:buChar char="•"/>
        <a:defRPr sz="1100" kern="1200">
          <a:solidFill>
            <a:schemeClr val="tx1">
              <a:lumMod val="65000"/>
              <a:lumOff val="35000"/>
            </a:schemeClr>
          </a:solidFill>
          <a:latin typeface="+mn-lt"/>
          <a:ea typeface="+mn-ea"/>
          <a:cs typeface="+mn-cs"/>
        </a:defRPr>
      </a:lvl5pPr>
      <a:lvl6pPr marL="2027773" indent="-184343" algn="l" defTabSz="737372"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6pPr>
      <a:lvl7pPr marL="2396460" indent="-184343" algn="l" defTabSz="737372"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7pPr>
      <a:lvl8pPr marL="2765146" indent="-184343" algn="l" defTabSz="737372"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8pPr>
      <a:lvl9pPr marL="3133832" indent="-184343" algn="l" defTabSz="737372"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37372" rtl="0" eaLnBrk="1" latinLnBrk="0" hangingPunct="1">
        <a:defRPr sz="1500" kern="1200">
          <a:solidFill>
            <a:schemeClr val="tx1"/>
          </a:solidFill>
          <a:latin typeface="+mn-lt"/>
          <a:ea typeface="+mn-ea"/>
          <a:cs typeface="+mn-cs"/>
        </a:defRPr>
      </a:lvl1pPr>
      <a:lvl2pPr marL="368686" algn="l" defTabSz="737372" rtl="0" eaLnBrk="1" latinLnBrk="0" hangingPunct="1">
        <a:defRPr sz="1500" kern="1200">
          <a:solidFill>
            <a:schemeClr val="tx1"/>
          </a:solidFill>
          <a:latin typeface="+mn-lt"/>
          <a:ea typeface="+mn-ea"/>
          <a:cs typeface="+mn-cs"/>
        </a:defRPr>
      </a:lvl2pPr>
      <a:lvl3pPr marL="737372" algn="l" defTabSz="737372" rtl="0" eaLnBrk="1" latinLnBrk="0" hangingPunct="1">
        <a:defRPr sz="1500" kern="1200">
          <a:solidFill>
            <a:schemeClr val="tx1"/>
          </a:solidFill>
          <a:latin typeface="+mn-lt"/>
          <a:ea typeface="+mn-ea"/>
          <a:cs typeface="+mn-cs"/>
        </a:defRPr>
      </a:lvl3pPr>
      <a:lvl4pPr marL="1106058" algn="l" defTabSz="737372" rtl="0" eaLnBrk="1" latinLnBrk="0" hangingPunct="1">
        <a:defRPr sz="1500" kern="1200">
          <a:solidFill>
            <a:schemeClr val="tx1"/>
          </a:solidFill>
          <a:latin typeface="+mn-lt"/>
          <a:ea typeface="+mn-ea"/>
          <a:cs typeface="+mn-cs"/>
        </a:defRPr>
      </a:lvl4pPr>
      <a:lvl5pPr marL="1474744" algn="l" defTabSz="737372" rtl="0" eaLnBrk="1" latinLnBrk="0" hangingPunct="1">
        <a:defRPr sz="1500" kern="1200">
          <a:solidFill>
            <a:schemeClr val="tx1"/>
          </a:solidFill>
          <a:latin typeface="+mn-lt"/>
          <a:ea typeface="+mn-ea"/>
          <a:cs typeface="+mn-cs"/>
        </a:defRPr>
      </a:lvl5pPr>
      <a:lvl6pPr marL="1843430" algn="l" defTabSz="737372" rtl="0" eaLnBrk="1" latinLnBrk="0" hangingPunct="1">
        <a:defRPr sz="1500" kern="1200">
          <a:solidFill>
            <a:schemeClr val="tx1"/>
          </a:solidFill>
          <a:latin typeface="+mn-lt"/>
          <a:ea typeface="+mn-ea"/>
          <a:cs typeface="+mn-cs"/>
        </a:defRPr>
      </a:lvl6pPr>
      <a:lvl7pPr marL="2212116" algn="l" defTabSz="737372" rtl="0" eaLnBrk="1" latinLnBrk="0" hangingPunct="1">
        <a:defRPr sz="1500" kern="1200">
          <a:solidFill>
            <a:schemeClr val="tx1"/>
          </a:solidFill>
          <a:latin typeface="+mn-lt"/>
          <a:ea typeface="+mn-ea"/>
          <a:cs typeface="+mn-cs"/>
        </a:defRPr>
      </a:lvl7pPr>
      <a:lvl8pPr marL="2580803" algn="l" defTabSz="737372" rtl="0" eaLnBrk="1" latinLnBrk="0" hangingPunct="1">
        <a:defRPr sz="1500" kern="1200">
          <a:solidFill>
            <a:schemeClr val="tx1"/>
          </a:solidFill>
          <a:latin typeface="+mn-lt"/>
          <a:ea typeface="+mn-ea"/>
          <a:cs typeface="+mn-cs"/>
        </a:defRPr>
      </a:lvl8pPr>
      <a:lvl9pPr marL="2949489" algn="l" defTabSz="73737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D8F37A2-8A33-48D3-B4F7-F279A349C889}"/>
              </a:ext>
            </a:extLst>
          </p:cNvPr>
          <p:cNvSpPr>
            <a:spLocks noGrp="1"/>
          </p:cNvSpPr>
          <p:nvPr>
            <p:ph type="title"/>
          </p:nvPr>
        </p:nvSpPr>
        <p:spPr>
          <a:xfrm>
            <a:off x="597221" y="272662"/>
            <a:ext cx="7492364" cy="989877"/>
          </a:xfrm>
          <a:prstGeom prst="rect">
            <a:avLst/>
          </a:prstGeom>
        </p:spPr>
        <p:txBody>
          <a:bodyPr vert="horz" lIns="73737" tIns="36869" rIns="73737" bIns="3686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163FD75-1947-4B74-86B8-9741C947F7D1}"/>
              </a:ext>
            </a:extLst>
          </p:cNvPr>
          <p:cNvSpPr>
            <a:spLocks noGrp="1"/>
          </p:cNvSpPr>
          <p:nvPr>
            <p:ph type="body" idx="1"/>
          </p:nvPr>
        </p:nvSpPr>
        <p:spPr>
          <a:xfrm>
            <a:off x="597221" y="1363304"/>
            <a:ext cx="7492364" cy="3249402"/>
          </a:xfrm>
          <a:prstGeom prst="rect">
            <a:avLst/>
          </a:prstGeom>
        </p:spPr>
        <p:txBody>
          <a:bodyPr vert="horz" lIns="73737" tIns="36869" rIns="73737" bIns="368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34B13B1-A7BE-4736-B062-1B8EB63674FE}"/>
              </a:ext>
            </a:extLst>
          </p:cNvPr>
          <p:cNvSpPr>
            <a:spLocks noGrp="1"/>
          </p:cNvSpPr>
          <p:nvPr>
            <p:ph type="dt" sz="half" idx="2"/>
          </p:nvPr>
        </p:nvSpPr>
        <p:spPr>
          <a:xfrm>
            <a:off x="597218" y="4746665"/>
            <a:ext cx="1954530" cy="272661"/>
          </a:xfrm>
          <a:prstGeom prst="rect">
            <a:avLst/>
          </a:prstGeom>
        </p:spPr>
        <p:txBody>
          <a:bodyPr vert="horz" lIns="73737" tIns="36869" rIns="73737" bIns="36869" rtlCol="0" anchor="ctr"/>
          <a:lstStyle>
            <a:lvl1pPr algn="l">
              <a:defRPr sz="1000">
                <a:solidFill>
                  <a:schemeClr val="tx1">
                    <a:tint val="75000"/>
                  </a:schemeClr>
                </a:solidFill>
              </a:defRPr>
            </a:lvl1pPr>
          </a:lstStyle>
          <a:p>
            <a:fld id="{BC2113CB-56EE-4544-9736-5D772E1FB6A3}" type="datetime1">
              <a:rPr lang="en-US" smtClean="0"/>
              <a:pPr/>
              <a:t>4/7/2020</a:t>
            </a:fld>
            <a:endParaRPr lang="en-US"/>
          </a:p>
        </p:txBody>
      </p:sp>
      <p:sp>
        <p:nvSpPr>
          <p:cNvPr id="5" name="Footer Placeholder 4">
            <a:extLst>
              <a:ext uri="{FF2B5EF4-FFF2-40B4-BE49-F238E27FC236}">
                <a16:creationId xmlns="" xmlns:a16="http://schemas.microsoft.com/office/drawing/2014/main" id="{3CF2D014-647F-4D84-9947-15B2215698A3}"/>
              </a:ext>
            </a:extLst>
          </p:cNvPr>
          <p:cNvSpPr>
            <a:spLocks noGrp="1"/>
          </p:cNvSpPr>
          <p:nvPr>
            <p:ph type="ftr" sz="quarter" idx="3"/>
          </p:nvPr>
        </p:nvSpPr>
        <p:spPr>
          <a:xfrm>
            <a:off x="2877503" y="4746665"/>
            <a:ext cx="2931795" cy="272661"/>
          </a:xfrm>
          <a:prstGeom prst="rect">
            <a:avLst/>
          </a:prstGeom>
        </p:spPr>
        <p:txBody>
          <a:bodyPr vert="horz" lIns="73737" tIns="36869" rIns="73737" bIns="36869"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F206190-B61A-48FC-BFB4-71EC5E8BD1ED}"/>
              </a:ext>
            </a:extLst>
          </p:cNvPr>
          <p:cNvSpPr>
            <a:spLocks noGrp="1"/>
          </p:cNvSpPr>
          <p:nvPr>
            <p:ph type="sldNum" sz="quarter" idx="4"/>
          </p:nvPr>
        </p:nvSpPr>
        <p:spPr>
          <a:xfrm>
            <a:off x="6135056" y="4746665"/>
            <a:ext cx="1954530" cy="272661"/>
          </a:xfrm>
          <a:prstGeom prst="rect">
            <a:avLst/>
          </a:prstGeom>
        </p:spPr>
        <p:txBody>
          <a:bodyPr vert="horz" lIns="73737" tIns="36869" rIns="73737" bIns="36869" rtlCol="0" anchor="ctr"/>
          <a:lstStyle>
            <a:lvl1pPr algn="r">
              <a:defRPr sz="1000">
                <a:solidFill>
                  <a:schemeClr val="tx1">
                    <a:tint val="75000"/>
                  </a:schemeClr>
                </a:solidFill>
              </a:defRPr>
            </a:lvl1pPr>
          </a:lstStyle>
          <a:p>
            <a:fld id="{8AFAC4AD-C9A1-4202-8512-5B2A4BA87E55}" type="slidenum">
              <a:rPr lang="en-US" smtClean="0"/>
              <a:pPr/>
              <a:t>‹#›</a:t>
            </a:fld>
            <a:endParaRPr lang="en-US"/>
          </a:p>
        </p:txBody>
      </p:sp>
    </p:spTree>
    <p:extLst>
      <p:ext uri="{BB962C8B-B14F-4D97-AF65-F5344CB8AC3E}">
        <p14:creationId xmlns="" xmlns:p14="http://schemas.microsoft.com/office/powerpoint/2010/main" val="302932686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defTabSz="737372"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84343" indent="-184343" algn="l" defTabSz="737372" rtl="0" eaLnBrk="1" latinLnBrk="0" hangingPunct="1">
        <a:lnSpc>
          <a:spcPct val="90000"/>
        </a:lnSpc>
        <a:spcBef>
          <a:spcPts val="806"/>
        </a:spcBef>
        <a:buFont typeface="Arial" panose="020B0604020202020204" pitchFamily="34" charset="0"/>
        <a:buChar char="•"/>
        <a:defRPr sz="2300" kern="1200">
          <a:solidFill>
            <a:schemeClr val="tx1"/>
          </a:solidFill>
          <a:latin typeface="+mn-lt"/>
          <a:ea typeface="+mn-ea"/>
          <a:cs typeface="+mn-cs"/>
        </a:defRPr>
      </a:lvl1pPr>
      <a:lvl2pPr marL="553029" indent="-184343" algn="l" defTabSz="737372" rtl="0" eaLnBrk="1" latinLnBrk="0" hangingPunct="1">
        <a:lnSpc>
          <a:spcPct val="90000"/>
        </a:lnSpc>
        <a:spcBef>
          <a:spcPts val="403"/>
        </a:spcBef>
        <a:buFont typeface="Arial" panose="020B0604020202020204" pitchFamily="34" charset="0"/>
        <a:buChar char="•"/>
        <a:defRPr sz="1900" kern="1200">
          <a:solidFill>
            <a:schemeClr val="tx1"/>
          </a:solidFill>
          <a:latin typeface="+mn-lt"/>
          <a:ea typeface="+mn-ea"/>
          <a:cs typeface="+mn-cs"/>
        </a:defRPr>
      </a:lvl2pPr>
      <a:lvl3pPr marL="921715" indent="-184343" algn="l" defTabSz="737372" rtl="0" eaLnBrk="1" latinLnBrk="0" hangingPunct="1">
        <a:lnSpc>
          <a:spcPct val="90000"/>
        </a:lnSpc>
        <a:spcBef>
          <a:spcPts val="403"/>
        </a:spcBef>
        <a:buFont typeface="Arial" panose="020B0604020202020204" pitchFamily="34" charset="0"/>
        <a:buChar char="•"/>
        <a:defRPr sz="1600" kern="1200">
          <a:solidFill>
            <a:schemeClr val="tx1"/>
          </a:solidFill>
          <a:latin typeface="+mn-lt"/>
          <a:ea typeface="+mn-ea"/>
          <a:cs typeface="+mn-cs"/>
        </a:defRPr>
      </a:lvl3pPr>
      <a:lvl4pPr marL="1290401" indent="-184343" algn="l" defTabSz="737372"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4pPr>
      <a:lvl5pPr marL="1659087" indent="-184343" algn="l" defTabSz="737372"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5pPr>
      <a:lvl6pPr marL="2027773" indent="-184343" algn="l" defTabSz="737372"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6pPr>
      <a:lvl7pPr marL="2396460" indent="-184343" algn="l" defTabSz="737372"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7pPr>
      <a:lvl8pPr marL="2765146" indent="-184343" algn="l" defTabSz="737372"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8pPr>
      <a:lvl9pPr marL="3133832" indent="-184343" algn="l" defTabSz="737372"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37372" rtl="0" eaLnBrk="1" latinLnBrk="0" hangingPunct="1">
        <a:defRPr sz="1500" kern="1200">
          <a:solidFill>
            <a:schemeClr val="tx1"/>
          </a:solidFill>
          <a:latin typeface="+mn-lt"/>
          <a:ea typeface="+mn-ea"/>
          <a:cs typeface="+mn-cs"/>
        </a:defRPr>
      </a:lvl1pPr>
      <a:lvl2pPr marL="368686" algn="l" defTabSz="737372" rtl="0" eaLnBrk="1" latinLnBrk="0" hangingPunct="1">
        <a:defRPr sz="1500" kern="1200">
          <a:solidFill>
            <a:schemeClr val="tx1"/>
          </a:solidFill>
          <a:latin typeface="+mn-lt"/>
          <a:ea typeface="+mn-ea"/>
          <a:cs typeface="+mn-cs"/>
        </a:defRPr>
      </a:lvl2pPr>
      <a:lvl3pPr marL="737372" algn="l" defTabSz="737372" rtl="0" eaLnBrk="1" latinLnBrk="0" hangingPunct="1">
        <a:defRPr sz="1500" kern="1200">
          <a:solidFill>
            <a:schemeClr val="tx1"/>
          </a:solidFill>
          <a:latin typeface="+mn-lt"/>
          <a:ea typeface="+mn-ea"/>
          <a:cs typeface="+mn-cs"/>
        </a:defRPr>
      </a:lvl3pPr>
      <a:lvl4pPr marL="1106058" algn="l" defTabSz="737372" rtl="0" eaLnBrk="1" latinLnBrk="0" hangingPunct="1">
        <a:defRPr sz="1500" kern="1200">
          <a:solidFill>
            <a:schemeClr val="tx1"/>
          </a:solidFill>
          <a:latin typeface="+mn-lt"/>
          <a:ea typeface="+mn-ea"/>
          <a:cs typeface="+mn-cs"/>
        </a:defRPr>
      </a:lvl4pPr>
      <a:lvl5pPr marL="1474744" algn="l" defTabSz="737372" rtl="0" eaLnBrk="1" latinLnBrk="0" hangingPunct="1">
        <a:defRPr sz="1500" kern="1200">
          <a:solidFill>
            <a:schemeClr val="tx1"/>
          </a:solidFill>
          <a:latin typeface="+mn-lt"/>
          <a:ea typeface="+mn-ea"/>
          <a:cs typeface="+mn-cs"/>
        </a:defRPr>
      </a:lvl5pPr>
      <a:lvl6pPr marL="1843430" algn="l" defTabSz="737372" rtl="0" eaLnBrk="1" latinLnBrk="0" hangingPunct="1">
        <a:defRPr sz="1500" kern="1200">
          <a:solidFill>
            <a:schemeClr val="tx1"/>
          </a:solidFill>
          <a:latin typeface="+mn-lt"/>
          <a:ea typeface="+mn-ea"/>
          <a:cs typeface="+mn-cs"/>
        </a:defRPr>
      </a:lvl6pPr>
      <a:lvl7pPr marL="2212116" algn="l" defTabSz="737372" rtl="0" eaLnBrk="1" latinLnBrk="0" hangingPunct="1">
        <a:defRPr sz="1500" kern="1200">
          <a:solidFill>
            <a:schemeClr val="tx1"/>
          </a:solidFill>
          <a:latin typeface="+mn-lt"/>
          <a:ea typeface="+mn-ea"/>
          <a:cs typeface="+mn-cs"/>
        </a:defRPr>
      </a:lvl7pPr>
      <a:lvl8pPr marL="2580803" algn="l" defTabSz="737372" rtl="0" eaLnBrk="1" latinLnBrk="0" hangingPunct="1">
        <a:defRPr sz="1500" kern="1200">
          <a:solidFill>
            <a:schemeClr val="tx1"/>
          </a:solidFill>
          <a:latin typeface="+mn-lt"/>
          <a:ea typeface="+mn-ea"/>
          <a:cs typeface="+mn-cs"/>
        </a:defRPr>
      </a:lvl8pPr>
      <a:lvl9pPr marL="2949489" algn="l" defTabSz="73737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70.svg"/><Relationship Id="rId17" Type="http://schemas.openxmlformats.org/officeDocument/2006/relationships/image" Target="../media/image66.svg"/><Relationship Id="rId2" Type="http://schemas.openxmlformats.org/officeDocument/2006/relationships/notesSlide" Target="../notesSlides/notesSlide6.xml"/><Relationship Id="rId16"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64.svg"/><Relationship Id="rId15"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4.png"/><Relationship Id="rId14" Type="http://schemas.openxmlformats.org/officeDocument/2006/relationships/image" Target="../media/image72.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5.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jpe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4.png"/><Relationship Id="rId7"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79.svg"/><Relationship Id="rId10" Type="http://schemas.openxmlformats.org/officeDocument/2006/relationships/image" Target="../media/image83.svg"/><Relationship Id="rId4" Type="http://schemas.openxmlformats.org/officeDocument/2006/relationships/image" Target="../media/image78.png"/><Relationship Id="rId9"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2.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image" Target="../media/image50.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52.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 xmlns:a16="http://schemas.microsoft.com/office/drawing/2014/main" id="{38F10A7B-DD7F-4837-807F-F0A90479762E}"/>
              </a:ext>
            </a:extLst>
          </p:cNvPr>
          <p:cNvSpPr>
            <a:spLocks noGrp="1"/>
          </p:cNvSpPr>
          <p:nvPr>
            <p:ph type="body" sz="quarter" idx="11"/>
          </p:nvPr>
        </p:nvSpPr>
        <p:spPr>
          <a:xfrm>
            <a:off x="254683" y="1468778"/>
            <a:ext cx="4650692" cy="452754"/>
          </a:xfrm>
        </p:spPr>
        <p:txBody>
          <a:bodyPr>
            <a:noAutofit/>
          </a:bodyPr>
          <a:lstStyle/>
          <a:p>
            <a:r>
              <a:rPr lang="en-US" sz="2800" spc="300" dirty="0" smtClean="0">
                <a:solidFill>
                  <a:schemeClr val="accent6">
                    <a:lumMod val="75000"/>
                  </a:schemeClr>
                </a:solidFill>
              </a:rPr>
              <a:t>C</a:t>
            </a:r>
            <a:r>
              <a:rPr lang="en-US" sz="2800" spc="300" dirty="0" smtClean="0">
                <a:solidFill>
                  <a:schemeClr val="accent6">
                    <a:lumMod val="75000"/>
                  </a:schemeClr>
                </a:solidFill>
                <a:latin typeface="Segoe UI Semibold" pitchFamily="34" charset="0"/>
              </a:rPr>
              <a:t>ORPORATE</a:t>
            </a:r>
            <a:r>
              <a:rPr lang="en-US" sz="2800" spc="300" dirty="0" smtClean="0">
                <a:solidFill>
                  <a:schemeClr val="accent6">
                    <a:lumMod val="75000"/>
                  </a:schemeClr>
                </a:solidFill>
              </a:rPr>
              <a:t> </a:t>
            </a:r>
            <a:r>
              <a:rPr lang="en-US" sz="2800" spc="300" dirty="0" smtClean="0">
                <a:solidFill>
                  <a:schemeClr val="accent4">
                    <a:lumMod val="75000"/>
                  </a:schemeClr>
                </a:solidFill>
              </a:rPr>
              <a:t>PROFILE</a:t>
            </a:r>
            <a:endParaRPr lang="en-US" sz="2800" spc="300" dirty="0">
              <a:solidFill>
                <a:schemeClr val="accent4">
                  <a:lumMod val="75000"/>
                </a:schemeClr>
              </a:solidFill>
            </a:endParaRPr>
          </a:p>
        </p:txBody>
      </p:sp>
      <p:pic>
        <p:nvPicPr>
          <p:cNvPr id="6" name="Picture 5" descr="The Gemini Logo - Blank.png"/>
          <p:cNvPicPr>
            <a:picLocks noChangeAspect="1"/>
          </p:cNvPicPr>
          <p:nvPr/>
        </p:nvPicPr>
        <p:blipFill>
          <a:blip r:embed="rId3" cstate="print"/>
          <a:stretch>
            <a:fillRect/>
          </a:stretch>
        </p:blipFill>
        <p:spPr>
          <a:xfrm>
            <a:off x="323849" y="466726"/>
            <a:ext cx="2228851" cy="832408"/>
          </a:xfrm>
          <a:prstGeom prst="rect">
            <a:avLst/>
          </a:prstGeom>
          <a:noFill/>
          <a:ln>
            <a:noFill/>
          </a:ln>
        </p:spPr>
      </p:pic>
      <p:sp>
        <p:nvSpPr>
          <p:cNvPr id="11" name="TextBox 10"/>
          <p:cNvSpPr txBox="1"/>
          <p:nvPr/>
        </p:nvSpPr>
        <p:spPr>
          <a:xfrm>
            <a:off x="6419850" y="657225"/>
            <a:ext cx="2266950" cy="369332"/>
          </a:xfrm>
          <a:prstGeom prst="rect">
            <a:avLst/>
          </a:prstGeom>
          <a:noFill/>
        </p:spPr>
        <p:txBody>
          <a:bodyPr wrap="square" rtlCol="0">
            <a:spAutoFit/>
          </a:bodyPr>
          <a:lstStyle/>
          <a:p>
            <a:r>
              <a:rPr lang="en-US" sz="1800" dirty="0" smtClean="0"/>
              <a:t>www.thegemini.co.in</a:t>
            </a:r>
            <a:endParaRPr lang="en-US" sz="1800" dirty="0"/>
          </a:p>
        </p:txBody>
      </p:sp>
      <p:cxnSp>
        <p:nvCxnSpPr>
          <p:cNvPr id="13" name="Straight Connector 12"/>
          <p:cNvCxnSpPr/>
          <p:nvPr/>
        </p:nvCxnSpPr>
        <p:spPr>
          <a:xfrm>
            <a:off x="285750" y="2009775"/>
            <a:ext cx="4000500" cy="1588"/>
          </a:xfrm>
          <a:prstGeom prst="line">
            <a:avLst/>
          </a:prstGeom>
        </p:spPr>
        <p:style>
          <a:lnRef idx="3">
            <a:schemeClr val="accent6"/>
          </a:lnRef>
          <a:fillRef idx="0">
            <a:schemeClr val="accent6"/>
          </a:fillRef>
          <a:effectRef idx="2">
            <a:schemeClr val="accent6"/>
          </a:effectRef>
          <a:fontRef idx="minor">
            <a:schemeClr val="tx1"/>
          </a:fontRef>
        </p:style>
      </p:cxnSp>
      <p:sp>
        <p:nvSpPr>
          <p:cNvPr id="15" name="Rectangle 14"/>
          <p:cNvSpPr/>
          <p:nvPr/>
        </p:nvSpPr>
        <p:spPr>
          <a:xfrm>
            <a:off x="333375" y="3476625"/>
            <a:ext cx="66675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52342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457200" y="2905125"/>
            <a:ext cx="7991475"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ooter Placeholder 2"/>
          <p:cNvSpPr>
            <a:spLocks noGrp="1"/>
          </p:cNvSpPr>
          <p:nvPr>
            <p:ph type="ftr" sz="quarter" idx="3"/>
          </p:nvPr>
        </p:nvSpPr>
        <p:spPr>
          <a:xfrm rot="16200000">
            <a:off x="-1209563" y="2835155"/>
            <a:ext cx="3011116" cy="107722"/>
          </a:xfrm>
        </p:spPr>
        <p:txBody>
          <a:bodyPr/>
          <a:lstStyle/>
          <a:p>
            <a:r>
              <a:rPr lang="en-US" dirty="0" err="1" smtClean="0"/>
              <a:t>Fooer</a:t>
            </a:r>
            <a:endParaRPr lang="en-US" dirty="0"/>
          </a:p>
        </p:txBody>
      </p:sp>
      <p:sp>
        <p:nvSpPr>
          <p:cNvPr id="50" name="Slide Number Placeholder 3"/>
          <p:cNvSpPr>
            <a:spLocks noGrp="1"/>
          </p:cNvSpPr>
          <p:nvPr>
            <p:ph type="sldNum" sz="quarter" idx="4"/>
          </p:nvPr>
        </p:nvSpPr>
        <p:spPr>
          <a:xfrm rot="16200000">
            <a:off x="121860" y="4704502"/>
            <a:ext cx="342186" cy="107722"/>
          </a:xfrm>
        </p:spPr>
        <p:txBody>
          <a:bodyPr/>
          <a:lstStyle/>
          <a:p>
            <a:fld id="{5A4B3147-6D68-4CD0-B8C8-A71A340B9B5E}" type="slidenum">
              <a:rPr lang="en-US" smtClean="0"/>
              <a:pPr/>
              <a:t>10</a:t>
            </a:fld>
            <a:endParaRPr lang="en-US" dirty="0"/>
          </a:p>
        </p:txBody>
      </p:sp>
      <p:sp>
        <p:nvSpPr>
          <p:cNvPr id="51" name="Rectangle 28"/>
          <p:cNvSpPr>
            <a:spLocks noChangeArrowheads="1"/>
          </p:cNvSpPr>
          <p:nvPr/>
        </p:nvSpPr>
        <p:spPr bwMode="auto">
          <a:xfrm>
            <a:off x="5086350" y="3248025"/>
            <a:ext cx="1717755" cy="285750"/>
          </a:xfrm>
          <a:prstGeom prst="rect">
            <a:avLst/>
          </a:prstGeom>
          <a:solidFill>
            <a:schemeClr val="accent2"/>
          </a:solidFill>
          <a:ln w="9525">
            <a:solidFill>
              <a:srgbClr val="A01A24"/>
            </a:solidFill>
            <a:miter lim="800000"/>
            <a:headEnd/>
            <a:tailEnd/>
          </a:ln>
          <a:effectLst/>
        </p:spPr>
        <p:txBody>
          <a:bodyPr wrap="none" anchor="ctr"/>
          <a:lstStyle/>
          <a:p>
            <a:endParaRPr lang="en-US"/>
          </a:p>
        </p:txBody>
      </p:sp>
      <p:sp>
        <p:nvSpPr>
          <p:cNvPr id="52" name="Rectangle 2"/>
          <p:cNvSpPr>
            <a:spLocks noChangeArrowheads="1"/>
          </p:cNvSpPr>
          <p:nvPr/>
        </p:nvSpPr>
        <p:spPr bwMode="auto">
          <a:xfrm>
            <a:off x="2420382" y="1409701"/>
            <a:ext cx="2538174" cy="3390899"/>
          </a:xfrm>
          <a:prstGeom prst="rect">
            <a:avLst/>
          </a:prstGeom>
          <a:noFill/>
          <a:ln w="9525">
            <a:solidFill>
              <a:schemeClr val="accent4">
                <a:lumMod val="75000"/>
              </a:schemeClr>
            </a:solidFill>
            <a:miter lim="800000"/>
            <a:headEnd/>
            <a:tailEnd/>
          </a:ln>
          <a:effectLst/>
        </p:spPr>
        <p:txBody>
          <a:bodyPr wrap="none" anchor="ctr"/>
          <a:lstStyle/>
          <a:p>
            <a:endParaRPr lang="en-US"/>
          </a:p>
        </p:txBody>
      </p:sp>
      <p:sp>
        <p:nvSpPr>
          <p:cNvPr id="53" name="Rectangle 3"/>
          <p:cNvSpPr>
            <a:spLocks noChangeArrowheads="1"/>
          </p:cNvSpPr>
          <p:nvPr/>
        </p:nvSpPr>
        <p:spPr bwMode="auto">
          <a:xfrm>
            <a:off x="2420383" y="1409700"/>
            <a:ext cx="2532141" cy="285750"/>
          </a:xfrm>
          <a:prstGeom prst="rect">
            <a:avLst/>
          </a:prstGeom>
          <a:solidFill>
            <a:schemeClr val="accent2"/>
          </a:solidFill>
          <a:ln w="9525">
            <a:solidFill>
              <a:srgbClr val="A01A24"/>
            </a:solidFill>
            <a:miter lim="800000"/>
            <a:headEnd/>
            <a:tailEnd/>
          </a:ln>
          <a:effectLst/>
        </p:spPr>
        <p:txBody>
          <a:bodyPr wrap="none" anchor="ctr"/>
          <a:lstStyle/>
          <a:p>
            <a:endParaRPr lang="en-US" sz="1200" dirty="0"/>
          </a:p>
        </p:txBody>
      </p:sp>
      <p:sp>
        <p:nvSpPr>
          <p:cNvPr id="54" name="Rectangle 5"/>
          <p:cNvSpPr>
            <a:spLocks noChangeArrowheads="1"/>
          </p:cNvSpPr>
          <p:nvPr/>
        </p:nvSpPr>
        <p:spPr bwMode="auto">
          <a:xfrm>
            <a:off x="331629" y="1419225"/>
            <a:ext cx="1972628" cy="285750"/>
          </a:xfrm>
          <a:prstGeom prst="rect">
            <a:avLst/>
          </a:prstGeom>
          <a:solidFill>
            <a:schemeClr val="accent2"/>
          </a:solidFill>
          <a:ln w="9525">
            <a:solidFill>
              <a:srgbClr val="A01A24"/>
            </a:solidFill>
            <a:miter lim="800000"/>
            <a:headEnd/>
            <a:tailEnd/>
          </a:ln>
          <a:effectLst/>
        </p:spPr>
        <p:txBody>
          <a:bodyPr wrap="none" anchor="ctr"/>
          <a:lstStyle/>
          <a:p>
            <a:endParaRPr lang="en-US"/>
          </a:p>
        </p:txBody>
      </p:sp>
      <p:sp>
        <p:nvSpPr>
          <p:cNvPr id="55" name="Text Box 6"/>
          <p:cNvSpPr txBox="1">
            <a:spLocks noChangeArrowheads="1"/>
          </p:cNvSpPr>
          <p:nvPr/>
        </p:nvSpPr>
        <p:spPr bwMode="auto">
          <a:xfrm>
            <a:off x="406159" y="1437085"/>
            <a:ext cx="1784591" cy="276999"/>
          </a:xfrm>
          <a:prstGeom prst="rect">
            <a:avLst/>
          </a:prstGeom>
          <a:noFill/>
          <a:ln w="9525">
            <a:noFill/>
            <a:miter lim="800000"/>
            <a:headEnd/>
            <a:tailEnd/>
          </a:ln>
          <a:effectLst/>
        </p:spPr>
        <p:txBody>
          <a:bodyPr wrap="none">
            <a:spAutoFit/>
          </a:bodyPr>
          <a:lstStyle/>
          <a:p>
            <a:pPr algn="ctr"/>
            <a:r>
              <a:rPr lang="en-US" sz="1200" dirty="0" smtClean="0">
                <a:solidFill>
                  <a:schemeClr val="bg1"/>
                </a:solidFill>
              </a:rPr>
              <a:t>WEB PROGRAMMING:</a:t>
            </a:r>
            <a:endParaRPr lang="en-US" sz="1200" dirty="0">
              <a:solidFill>
                <a:schemeClr val="bg1"/>
              </a:solidFill>
            </a:endParaRPr>
          </a:p>
        </p:txBody>
      </p:sp>
      <p:sp>
        <p:nvSpPr>
          <p:cNvPr id="56" name="Text Box 7"/>
          <p:cNvSpPr txBox="1">
            <a:spLocks noChangeArrowheads="1"/>
          </p:cNvSpPr>
          <p:nvPr/>
        </p:nvSpPr>
        <p:spPr bwMode="auto">
          <a:xfrm>
            <a:off x="422116" y="1778794"/>
            <a:ext cx="1768634" cy="2551981"/>
          </a:xfrm>
          <a:prstGeom prst="rect">
            <a:avLst/>
          </a:prstGeom>
          <a:noFill/>
          <a:ln w="9525">
            <a:noFill/>
            <a:miter lim="800000"/>
            <a:headEnd/>
            <a:tailEnd/>
          </a:ln>
          <a:effectLst/>
        </p:spPr>
        <p:txBody>
          <a:bodyPr wrap="square">
            <a:spAutoFit/>
          </a:bodyPr>
          <a:lstStyle/>
          <a:p>
            <a:pPr algn="l">
              <a:lnSpc>
                <a:spcPct val="150000"/>
              </a:lnSpc>
              <a:buClr>
                <a:srgbClr val="A50021"/>
              </a:buClr>
              <a:buSzPct val="125000"/>
              <a:buBlip>
                <a:blip r:embed="rId2"/>
              </a:buBlip>
            </a:pPr>
            <a:r>
              <a:rPr lang="en-US" sz="1200" dirty="0" smtClean="0"/>
              <a:t> HTML</a:t>
            </a:r>
            <a:endParaRPr lang="en-US" sz="1200" dirty="0"/>
          </a:p>
          <a:p>
            <a:pPr algn="l">
              <a:lnSpc>
                <a:spcPct val="150000"/>
              </a:lnSpc>
              <a:buClr>
                <a:srgbClr val="A50021"/>
              </a:buClr>
              <a:buSzPct val="125000"/>
              <a:buBlip>
                <a:blip r:embed="rId2"/>
              </a:buBlip>
            </a:pPr>
            <a:r>
              <a:rPr lang="en-US" sz="1200" dirty="0" smtClean="0"/>
              <a:t> PHP</a:t>
            </a:r>
            <a:endParaRPr lang="en-US" sz="1200" dirty="0"/>
          </a:p>
          <a:p>
            <a:pPr algn="l">
              <a:lnSpc>
                <a:spcPct val="150000"/>
              </a:lnSpc>
              <a:buClr>
                <a:srgbClr val="A50021"/>
              </a:buClr>
              <a:buSzPct val="125000"/>
              <a:buBlip>
                <a:blip r:embed="rId2"/>
              </a:buBlip>
            </a:pPr>
            <a:r>
              <a:rPr lang="en-US" sz="1200" dirty="0" smtClean="0"/>
              <a:t> JSP</a:t>
            </a:r>
            <a:endParaRPr lang="en-US" sz="1200" dirty="0"/>
          </a:p>
          <a:p>
            <a:pPr algn="l">
              <a:lnSpc>
                <a:spcPct val="150000"/>
              </a:lnSpc>
              <a:buClr>
                <a:srgbClr val="A50021"/>
              </a:buClr>
              <a:buSzPct val="125000"/>
              <a:buBlip>
                <a:blip r:embed="rId2"/>
              </a:buBlip>
            </a:pPr>
            <a:r>
              <a:rPr lang="en-US" sz="1200" dirty="0" smtClean="0"/>
              <a:t> J2EE</a:t>
            </a:r>
          </a:p>
          <a:p>
            <a:pPr algn="l">
              <a:lnSpc>
                <a:spcPct val="150000"/>
              </a:lnSpc>
              <a:buClr>
                <a:srgbClr val="A50021"/>
              </a:buClr>
              <a:buSzPct val="125000"/>
              <a:buBlip>
                <a:blip r:embed="rId2"/>
              </a:buBlip>
            </a:pPr>
            <a:r>
              <a:rPr lang="en-US" sz="1200" dirty="0" smtClean="0"/>
              <a:t> </a:t>
            </a:r>
            <a:r>
              <a:rPr lang="en-US" sz="1200" dirty="0"/>
              <a:t>ASP</a:t>
            </a:r>
          </a:p>
          <a:p>
            <a:pPr algn="l">
              <a:lnSpc>
                <a:spcPct val="150000"/>
              </a:lnSpc>
              <a:buClr>
                <a:srgbClr val="A50021"/>
              </a:buClr>
              <a:buSzPct val="125000"/>
              <a:buBlip>
                <a:blip r:embed="rId2"/>
              </a:buBlip>
            </a:pPr>
            <a:r>
              <a:rPr lang="en-US" sz="1200" dirty="0" smtClean="0"/>
              <a:t> XML</a:t>
            </a:r>
          </a:p>
          <a:p>
            <a:pPr algn="l">
              <a:lnSpc>
                <a:spcPct val="150000"/>
              </a:lnSpc>
              <a:buClr>
                <a:srgbClr val="A50021"/>
              </a:buClr>
              <a:buSzPct val="125000"/>
              <a:buBlip>
                <a:blip r:embed="rId2"/>
              </a:buBlip>
            </a:pPr>
            <a:r>
              <a:rPr lang="en-US" sz="1200" dirty="0" smtClean="0"/>
              <a:t> Perl</a:t>
            </a:r>
            <a:endParaRPr lang="en-US" sz="1200" dirty="0"/>
          </a:p>
          <a:p>
            <a:pPr algn="l">
              <a:lnSpc>
                <a:spcPct val="150000"/>
              </a:lnSpc>
              <a:buClr>
                <a:srgbClr val="A50021"/>
              </a:buClr>
              <a:buSzPct val="125000"/>
              <a:buBlip>
                <a:blip r:embed="rId2"/>
              </a:buBlip>
            </a:pPr>
            <a:r>
              <a:rPr lang="en-US" sz="1200" dirty="0"/>
              <a:t> </a:t>
            </a:r>
            <a:r>
              <a:rPr lang="en-US" sz="1200" dirty="0" smtClean="0"/>
              <a:t>ASP.NET</a:t>
            </a:r>
            <a:endParaRPr lang="en-US" sz="1200" dirty="0"/>
          </a:p>
          <a:p>
            <a:pPr algn="l">
              <a:lnSpc>
                <a:spcPct val="150000"/>
              </a:lnSpc>
              <a:buClr>
                <a:srgbClr val="A50021"/>
              </a:buClr>
              <a:buSzPct val="125000"/>
              <a:buBlip>
                <a:blip r:embed="rId2"/>
              </a:buBlip>
            </a:pPr>
            <a:r>
              <a:rPr lang="en-US" sz="1200" dirty="0" smtClean="0"/>
              <a:t> AJAX</a:t>
            </a:r>
            <a:endParaRPr lang="en-US" sz="1200" dirty="0"/>
          </a:p>
        </p:txBody>
      </p:sp>
      <p:sp>
        <p:nvSpPr>
          <p:cNvPr id="57" name="Rectangle 8"/>
          <p:cNvSpPr>
            <a:spLocks noChangeArrowheads="1"/>
          </p:cNvSpPr>
          <p:nvPr/>
        </p:nvSpPr>
        <p:spPr bwMode="auto">
          <a:xfrm>
            <a:off x="325596" y="1419226"/>
            <a:ext cx="1978660" cy="3381905"/>
          </a:xfrm>
          <a:prstGeom prst="rect">
            <a:avLst/>
          </a:prstGeom>
          <a:noFill/>
          <a:ln w="9525">
            <a:solidFill>
              <a:schemeClr val="accent4">
                <a:lumMod val="75000"/>
              </a:schemeClr>
            </a:solidFill>
            <a:miter lim="800000"/>
            <a:headEnd/>
            <a:tailEnd/>
          </a:ln>
          <a:effectLst/>
        </p:spPr>
        <p:txBody>
          <a:bodyPr wrap="none" anchor="ctr"/>
          <a:lstStyle/>
          <a:p>
            <a:endParaRPr lang="en-US"/>
          </a:p>
        </p:txBody>
      </p:sp>
      <p:sp>
        <p:nvSpPr>
          <p:cNvPr id="58" name="Text Box 12"/>
          <p:cNvSpPr txBox="1">
            <a:spLocks noChangeArrowheads="1"/>
          </p:cNvSpPr>
          <p:nvPr/>
        </p:nvSpPr>
        <p:spPr bwMode="auto">
          <a:xfrm>
            <a:off x="2381173" y="1420416"/>
            <a:ext cx="2577385" cy="276999"/>
          </a:xfrm>
          <a:prstGeom prst="rect">
            <a:avLst/>
          </a:prstGeom>
          <a:noFill/>
          <a:ln w="9525">
            <a:noFill/>
            <a:miter lim="800000"/>
            <a:headEnd/>
            <a:tailEnd/>
          </a:ln>
          <a:effectLst/>
        </p:spPr>
        <p:txBody>
          <a:bodyPr>
            <a:spAutoFit/>
          </a:bodyPr>
          <a:lstStyle/>
          <a:p>
            <a:pPr algn="ctr"/>
            <a:r>
              <a:rPr lang="en-US" sz="1200" dirty="0" smtClean="0">
                <a:solidFill>
                  <a:schemeClr val="bg1"/>
                </a:solidFill>
              </a:rPr>
              <a:t>GRAPHICS AND ANIMATION:</a:t>
            </a:r>
            <a:endParaRPr lang="en-US" sz="1200" dirty="0">
              <a:solidFill>
                <a:schemeClr val="bg1"/>
              </a:solidFill>
            </a:endParaRPr>
          </a:p>
        </p:txBody>
      </p:sp>
      <p:sp>
        <p:nvSpPr>
          <p:cNvPr id="59" name="Text Box 13"/>
          <p:cNvSpPr txBox="1">
            <a:spLocks noChangeArrowheads="1"/>
          </p:cNvSpPr>
          <p:nvPr/>
        </p:nvSpPr>
        <p:spPr bwMode="auto">
          <a:xfrm>
            <a:off x="2521427" y="1769270"/>
            <a:ext cx="2412523" cy="2551981"/>
          </a:xfrm>
          <a:prstGeom prst="rect">
            <a:avLst/>
          </a:prstGeom>
          <a:noFill/>
          <a:ln w="9525">
            <a:noFill/>
            <a:miter lim="800000"/>
            <a:headEnd/>
            <a:tailEnd/>
          </a:ln>
          <a:effectLst/>
        </p:spPr>
        <p:txBody>
          <a:bodyPr wrap="square">
            <a:spAutoFit/>
          </a:bodyPr>
          <a:lstStyle/>
          <a:p>
            <a:pPr>
              <a:lnSpc>
                <a:spcPct val="150000"/>
              </a:lnSpc>
              <a:buClr>
                <a:srgbClr val="A50021"/>
              </a:buClr>
              <a:buSzPct val="125000"/>
              <a:buBlip>
                <a:blip r:embed="rId2"/>
              </a:buBlip>
            </a:pPr>
            <a:r>
              <a:rPr lang="en-US" sz="1200" dirty="0" smtClean="0"/>
              <a:t>Adobe Photoshop</a:t>
            </a:r>
          </a:p>
          <a:p>
            <a:pPr>
              <a:lnSpc>
                <a:spcPct val="150000"/>
              </a:lnSpc>
              <a:buClr>
                <a:srgbClr val="A50021"/>
              </a:buClr>
              <a:buSzPct val="125000"/>
              <a:buBlip>
                <a:blip r:embed="rId2"/>
              </a:buBlip>
            </a:pPr>
            <a:r>
              <a:rPr lang="en-US" sz="1200" dirty="0" smtClean="0"/>
              <a:t>Adobe illustrator</a:t>
            </a:r>
          </a:p>
          <a:p>
            <a:pPr>
              <a:lnSpc>
                <a:spcPct val="150000"/>
              </a:lnSpc>
              <a:buClr>
                <a:srgbClr val="A50021"/>
              </a:buClr>
              <a:buSzPct val="125000"/>
              <a:buBlip>
                <a:blip r:embed="rId2"/>
              </a:buBlip>
            </a:pPr>
            <a:r>
              <a:rPr lang="en-US" sz="1200" dirty="0" smtClean="0"/>
              <a:t>Macromedia Firework</a:t>
            </a:r>
          </a:p>
          <a:p>
            <a:pPr>
              <a:lnSpc>
                <a:spcPct val="150000"/>
              </a:lnSpc>
              <a:buClr>
                <a:srgbClr val="A50021"/>
              </a:buClr>
              <a:buSzPct val="125000"/>
              <a:buBlip>
                <a:blip r:embed="rId2"/>
              </a:buBlip>
            </a:pPr>
            <a:r>
              <a:rPr lang="en-US" sz="1200" dirty="0" smtClean="0"/>
              <a:t>Macromedia Flash</a:t>
            </a:r>
          </a:p>
          <a:p>
            <a:pPr>
              <a:lnSpc>
                <a:spcPct val="150000"/>
              </a:lnSpc>
              <a:buClr>
                <a:srgbClr val="A50021"/>
              </a:buClr>
              <a:buSzPct val="125000"/>
              <a:buBlip>
                <a:blip r:embed="rId2"/>
              </a:buBlip>
            </a:pPr>
            <a:r>
              <a:rPr lang="en-US" sz="1200" dirty="0" smtClean="0"/>
              <a:t>Adobe Premiere</a:t>
            </a:r>
          </a:p>
          <a:p>
            <a:pPr>
              <a:lnSpc>
                <a:spcPct val="150000"/>
              </a:lnSpc>
              <a:buClr>
                <a:srgbClr val="A50021"/>
              </a:buClr>
              <a:buSzPct val="125000"/>
              <a:buBlip>
                <a:blip r:embed="rId2"/>
              </a:buBlip>
            </a:pPr>
            <a:r>
              <a:rPr lang="en-US" sz="1200" dirty="0" smtClean="0"/>
              <a:t>Adobe After Effect</a:t>
            </a:r>
          </a:p>
          <a:p>
            <a:pPr>
              <a:lnSpc>
                <a:spcPct val="150000"/>
              </a:lnSpc>
              <a:buClr>
                <a:srgbClr val="A50021"/>
              </a:buClr>
              <a:buSzPct val="125000"/>
              <a:buBlip>
                <a:blip r:embed="rId2"/>
              </a:buBlip>
            </a:pPr>
            <a:r>
              <a:rPr lang="en-US" sz="1200" dirty="0" smtClean="0"/>
              <a:t>Real Media</a:t>
            </a:r>
          </a:p>
          <a:p>
            <a:pPr>
              <a:lnSpc>
                <a:spcPct val="150000"/>
              </a:lnSpc>
              <a:buClr>
                <a:srgbClr val="A50021"/>
              </a:buClr>
              <a:buSzPct val="125000"/>
              <a:buBlip>
                <a:blip r:embed="rId2"/>
              </a:buBlip>
            </a:pPr>
            <a:r>
              <a:rPr lang="en-US" sz="1200" dirty="0" smtClean="0"/>
              <a:t>Windows Media</a:t>
            </a:r>
          </a:p>
          <a:p>
            <a:pPr algn="l">
              <a:lnSpc>
                <a:spcPct val="150000"/>
              </a:lnSpc>
              <a:buClr>
                <a:srgbClr val="A50021"/>
              </a:buClr>
              <a:buSzPct val="125000"/>
              <a:buBlip>
                <a:blip r:embed="rId2"/>
              </a:buBlip>
            </a:pPr>
            <a:endParaRPr lang="en-US" sz="1200" dirty="0"/>
          </a:p>
        </p:txBody>
      </p:sp>
      <p:sp>
        <p:nvSpPr>
          <p:cNvPr id="60" name="Rectangle 18"/>
          <p:cNvSpPr txBox="1">
            <a:spLocks/>
          </p:cNvSpPr>
          <p:nvPr/>
        </p:nvSpPr>
        <p:spPr bwMode="auto">
          <a:xfrm>
            <a:off x="3209925" y="666749"/>
            <a:ext cx="4800600" cy="66317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l" defTabSz="737372"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IT </a:t>
            </a:r>
            <a:r>
              <a:rPr kumimoji="0" lang="en-US" sz="3600" b="0"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SKILLS:</a:t>
            </a:r>
            <a:endParaRPr kumimoji="0" lang="en-US" sz="3600" b="0"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61" name="Rectangle 27"/>
          <p:cNvSpPr>
            <a:spLocks noChangeArrowheads="1"/>
          </p:cNvSpPr>
          <p:nvPr/>
        </p:nvSpPr>
        <p:spPr bwMode="auto">
          <a:xfrm>
            <a:off x="5091273" y="1419225"/>
            <a:ext cx="1717755" cy="1676400"/>
          </a:xfrm>
          <a:prstGeom prst="rect">
            <a:avLst/>
          </a:prstGeom>
          <a:noFill/>
          <a:ln w="9525">
            <a:solidFill>
              <a:schemeClr val="accent4">
                <a:lumMod val="75000"/>
              </a:schemeClr>
            </a:solidFill>
            <a:miter lim="800000"/>
            <a:headEnd/>
            <a:tailEnd/>
          </a:ln>
          <a:effectLst/>
        </p:spPr>
        <p:txBody>
          <a:bodyPr wrap="none" anchor="ctr"/>
          <a:lstStyle/>
          <a:p>
            <a:endParaRPr lang="en-US"/>
          </a:p>
        </p:txBody>
      </p:sp>
      <p:sp>
        <p:nvSpPr>
          <p:cNvPr id="62" name="Rectangle 28"/>
          <p:cNvSpPr>
            <a:spLocks noChangeArrowheads="1"/>
          </p:cNvSpPr>
          <p:nvPr/>
        </p:nvSpPr>
        <p:spPr bwMode="auto">
          <a:xfrm>
            <a:off x="5091273" y="1419225"/>
            <a:ext cx="1717755" cy="285750"/>
          </a:xfrm>
          <a:prstGeom prst="rect">
            <a:avLst/>
          </a:prstGeom>
          <a:solidFill>
            <a:schemeClr val="accent2"/>
          </a:solidFill>
          <a:ln w="9525">
            <a:solidFill>
              <a:srgbClr val="A01A24"/>
            </a:solidFill>
            <a:miter lim="800000"/>
            <a:headEnd/>
            <a:tailEnd/>
          </a:ln>
          <a:effectLst/>
        </p:spPr>
        <p:txBody>
          <a:bodyPr wrap="none" anchor="ctr"/>
          <a:lstStyle/>
          <a:p>
            <a:endParaRPr lang="en-US"/>
          </a:p>
        </p:txBody>
      </p:sp>
      <p:sp>
        <p:nvSpPr>
          <p:cNvPr id="63" name="Text Box 29"/>
          <p:cNvSpPr txBox="1">
            <a:spLocks noChangeArrowheads="1"/>
          </p:cNvSpPr>
          <p:nvPr/>
        </p:nvSpPr>
        <p:spPr bwMode="auto">
          <a:xfrm>
            <a:off x="5145191" y="1437085"/>
            <a:ext cx="1617559" cy="276999"/>
          </a:xfrm>
          <a:prstGeom prst="rect">
            <a:avLst/>
          </a:prstGeom>
          <a:noFill/>
          <a:ln w="9525">
            <a:noFill/>
            <a:miter lim="800000"/>
            <a:headEnd/>
            <a:tailEnd/>
          </a:ln>
          <a:effectLst/>
        </p:spPr>
        <p:txBody>
          <a:bodyPr wrap="none">
            <a:spAutoFit/>
          </a:bodyPr>
          <a:lstStyle/>
          <a:p>
            <a:pPr algn="ctr"/>
            <a:r>
              <a:rPr lang="en-US" sz="1200" dirty="0" smtClean="0">
                <a:solidFill>
                  <a:schemeClr val="bg1"/>
                </a:solidFill>
              </a:rPr>
              <a:t>SOFTWARE  TOOLS:</a:t>
            </a:r>
            <a:endParaRPr lang="en-US" sz="1200" dirty="0">
              <a:solidFill>
                <a:schemeClr val="bg1"/>
              </a:solidFill>
            </a:endParaRPr>
          </a:p>
        </p:txBody>
      </p:sp>
      <p:sp>
        <p:nvSpPr>
          <p:cNvPr id="64" name="Text Box 30"/>
          <p:cNvSpPr txBox="1">
            <a:spLocks noChangeArrowheads="1"/>
          </p:cNvSpPr>
          <p:nvPr/>
        </p:nvSpPr>
        <p:spPr bwMode="auto">
          <a:xfrm>
            <a:off x="5162550" y="1800225"/>
            <a:ext cx="1570433" cy="1166986"/>
          </a:xfrm>
          <a:prstGeom prst="rect">
            <a:avLst/>
          </a:prstGeom>
          <a:noFill/>
          <a:ln w="9525">
            <a:noFill/>
            <a:miter lim="800000"/>
            <a:headEnd/>
            <a:tailEnd/>
          </a:ln>
          <a:effectLst/>
        </p:spPr>
        <p:txBody>
          <a:bodyPr wrap="square">
            <a:spAutoFit/>
          </a:bodyPr>
          <a:lstStyle/>
          <a:p>
            <a:pPr algn="l">
              <a:lnSpc>
                <a:spcPct val="150000"/>
              </a:lnSpc>
              <a:buClr>
                <a:srgbClr val="A50021"/>
              </a:buClr>
              <a:buSzPct val="125000"/>
              <a:buBlip>
                <a:blip r:embed="rId2"/>
              </a:buBlip>
            </a:pPr>
            <a:r>
              <a:rPr lang="en-US" sz="1200" dirty="0" smtClean="0"/>
              <a:t>Crystal Reports</a:t>
            </a:r>
          </a:p>
          <a:p>
            <a:pPr algn="l">
              <a:lnSpc>
                <a:spcPct val="150000"/>
              </a:lnSpc>
              <a:buClr>
                <a:srgbClr val="A50021"/>
              </a:buClr>
              <a:buSzPct val="125000"/>
              <a:buBlip>
                <a:blip r:embed="rId2"/>
              </a:buBlip>
            </a:pPr>
            <a:r>
              <a:rPr lang="en-US" sz="1200" dirty="0" smtClean="0"/>
              <a:t>Install Shield</a:t>
            </a:r>
            <a:endParaRPr lang="en-US" sz="1200" dirty="0"/>
          </a:p>
          <a:p>
            <a:pPr algn="l">
              <a:lnSpc>
                <a:spcPct val="150000"/>
              </a:lnSpc>
              <a:buClr>
                <a:srgbClr val="A50021"/>
              </a:buClr>
              <a:buSzPct val="125000"/>
              <a:buBlip>
                <a:blip r:embed="rId2"/>
              </a:buBlip>
            </a:pPr>
            <a:r>
              <a:rPr lang="en-US" sz="1200" dirty="0" smtClean="0"/>
              <a:t>Microsoft Visio</a:t>
            </a:r>
            <a:endParaRPr lang="en-US" sz="1200" dirty="0"/>
          </a:p>
          <a:p>
            <a:pPr algn="l">
              <a:lnSpc>
                <a:spcPct val="150000"/>
              </a:lnSpc>
              <a:buClr>
                <a:srgbClr val="A50021"/>
              </a:buClr>
              <a:buSzPct val="125000"/>
              <a:buBlip>
                <a:blip r:embed="rId2"/>
              </a:buBlip>
            </a:pPr>
            <a:r>
              <a:rPr lang="en-US" sz="1200" dirty="0" smtClean="0"/>
              <a:t>Microsoft </a:t>
            </a:r>
            <a:r>
              <a:rPr lang="en-US" sz="1200" dirty="0"/>
              <a:t>Project</a:t>
            </a:r>
          </a:p>
        </p:txBody>
      </p:sp>
      <p:sp>
        <p:nvSpPr>
          <p:cNvPr id="65" name="Text Box 33"/>
          <p:cNvSpPr txBox="1">
            <a:spLocks noChangeArrowheads="1"/>
          </p:cNvSpPr>
          <p:nvPr/>
        </p:nvSpPr>
        <p:spPr bwMode="auto">
          <a:xfrm>
            <a:off x="5314950" y="3781425"/>
            <a:ext cx="1162498" cy="889987"/>
          </a:xfrm>
          <a:prstGeom prst="rect">
            <a:avLst/>
          </a:prstGeom>
          <a:noFill/>
          <a:ln w="9525">
            <a:noFill/>
            <a:miter lim="800000"/>
            <a:headEnd/>
            <a:tailEnd/>
          </a:ln>
          <a:effectLst/>
        </p:spPr>
        <p:txBody>
          <a:bodyPr wrap="none">
            <a:spAutoFit/>
          </a:bodyPr>
          <a:lstStyle/>
          <a:p>
            <a:pPr algn="l">
              <a:lnSpc>
                <a:spcPct val="150000"/>
              </a:lnSpc>
              <a:buClr>
                <a:srgbClr val="A50021"/>
              </a:buClr>
              <a:buSzPct val="125000"/>
              <a:buBlip>
                <a:blip r:embed="rId2"/>
              </a:buBlip>
            </a:pPr>
            <a:r>
              <a:rPr lang="en-US" sz="1200" dirty="0"/>
              <a:t>VB .</a:t>
            </a:r>
            <a:r>
              <a:rPr lang="en-US" sz="1200" dirty="0" smtClean="0"/>
              <a:t>NET</a:t>
            </a:r>
          </a:p>
          <a:p>
            <a:pPr algn="l">
              <a:lnSpc>
                <a:spcPct val="150000"/>
              </a:lnSpc>
              <a:buClr>
                <a:srgbClr val="A50021"/>
              </a:buClr>
              <a:buSzPct val="125000"/>
              <a:buBlip>
                <a:blip r:embed="rId2"/>
              </a:buBlip>
            </a:pPr>
            <a:r>
              <a:rPr lang="en-US" sz="1200" dirty="0" smtClean="0"/>
              <a:t>C</a:t>
            </a:r>
            <a:r>
              <a:rPr lang="en-US" sz="1200" dirty="0"/>
              <a:t># </a:t>
            </a:r>
            <a:r>
              <a:rPr lang="en-US" sz="1200" dirty="0" smtClean="0"/>
              <a:t>Sharp</a:t>
            </a:r>
          </a:p>
          <a:p>
            <a:pPr algn="l">
              <a:lnSpc>
                <a:spcPct val="150000"/>
              </a:lnSpc>
              <a:buClr>
                <a:srgbClr val="A50021"/>
              </a:buClr>
              <a:buSzPct val="125000"/>
              <a:buBlip>
                <a:blip r:embed="rId2"/>
              </a:buBlip>
            </a:pPr>
            <a:r>
              <a:rPr lang="en-US" sz="1200" dirty="0" smtClean="0"/>
              <a:t>Visual </a:t>
            </a:r>
            <a:r>
              <a:rPr lang="en-US" sz="1200" dirty="0"/>
              <a:t>Basic</a:t>
            </a:r>
          </a:p>
        </p:txBody>
      </p:sp>
      <p:sp>
        <p:nvSpPr>
          <p:cNvPr id="66" name="Rectangle 35"/>
          <p:cNvSpPr>
            <a:spLocks noChangeArrowheads="1"/>
          </p:cNvSpPr>
          <p:nvPr/>
        </p:nvSpPr>
        <p:spPr bwMode="auto">
          <a:xfrm>
            <a:off x="6949281" y="1423987"/>
            <a:ext cx="1544320" cy="285750"/>
          </a:xfrm>
          <a:prstGeom prst="rect">
            <a:avLst/>
          </a:prstGeom>
          <a:solidFill>
            <a:schemeClr val="accent2"/>
          </a:solidFill>
          <a:ln w="9525">
            <a:noFill/>
            <a:miter lim="800000"/>
            <a:headEnd/>
            <a:tailEnd/>
          </a:ln>
          <a:effectLst/>
        </p:spPr>
        <p:txBody>
          <a:bodyPr wrap="none" anchor="ctr"/>
          <a:lstStyle/>
          <a:p>
            <a:endParaRPr lang="en-US"/>
          </a:p>
        </p:txBody>
      </p:sp>
      <p:sp>
        <p:nvSpPr>
          <p:cNvPr id="67" name="Text Box 36"/>
          <p:cNvSpPr txBox="1">
            <a:spLocks noChangeArrowheads="1"/>
          </p:cNvSpPr>
          <p:nvPr/>
        </p:nvSpPr>
        <p:spPr bwMode="auto">
          <a:xfrm>
            <a:off x="7189501" y="1419225"/>
            <a:ext cx="1021049" cy="276999"/>
          </a:xfrm>
          <a:prstGeom prst="rect">
            <a:avLst/>
          </a:prstGeom>
          <a:noFill/>
          <a:ln w="9525">
            <a:noFill/>
            <a:miter lim="800000"/>
            <a:headEnd/>
            <a:tailEnd/>
          </a:ln>
          <a:effectLst/>
        </p:spPr>
        <p:txBody>
          <a:bodyPr wrap="none">
            <a:spAutoFit/>
          </a:bodyPr>
          <a:lstStyle/>
          <a:p>
            <a:pPr algn="ctr"/>
            <a:r>
              <a:rPr lang="en-US" sz="1200" dirty="0" smtClean="0">
                <a:solidFill>
                  <a:schemeClr val="bg1"/>
                </a:solidFill>
              </a:rPr>
              <a:t>DATABASE</a:t>
            </a:r>
            <a:r>
              <a:rPr lang="en-US" sz="1200" b="1" dirty="0" smtClean="0">
                <a:solidFill>
                  <a:schemeClr val="bg1"/>
                </a:solidFill>
              </a:rPr>
              <a:t>:</a:t>
            </a:r>
            <a:endParaRPr lang="en-US" sz="1200" b="1" dirty="0">
              <a:solidFill>
                <a:schemeClr val="bg1"/>
              </a:solidFill>
            </a:endParaRPr>
          </a:p>
        </p:txBody>
      </p:sp>
      <p:sp>
        <p:nvSpPr>
          <p:cNvPr id="68" name="Text Box 37"/>
          <p:cNvSpPr txBox="1">
            <a:spLocks noChangeArrowheads="1"/>
          </p:cNvSpPr>
          <p:nvPr/>
        </p:nvSpPr>
        <p:spPr bwMode="auto">
          <a:xfrm>
            <a:off x="7057867" y="1783556"/>
            <a:ext cx="1366143" cy="1166986"/>
          </a:xfrm>
          <a:prstGeom prst="rect">
            <a:avLst/>
          </a:prstGeom>
          <a:noFill/>
          <a:ln w="9525">
            <a:noFill/>
            <a:miter lim="800000"/>
            <a:headEnd/>
            <a:tailEnd/>
          </a:ln>
          <a:effectLst/>
        </p:spPr>
        <p:txBody>
          <a:bodyPr wrap="none">
            <a:spAutoFit/>
          </a:bodyPr>
          <a:lstStyle/>
          <a:p>
            <a:pPr algn="l">
              <a:lnSpc>
                <a:spcPct val="150000"/>
              </a:lnSpc>
              <a:buClr>
                <a:srgbClr val="A50021"/>
              </a:buClr>
              <a:buSzPct val="125000"/>
              <a:buBlip>
                <a:blip r:embed="rId2"/>
              </a:buBlip>
            </a:pPr>
            <a:r>
              <a:rPr lang="en-US" sz="1200" dirty="0" err="1" smtClean="0"/>
              <a:t>MySQL</a:t>
            </a:r>
            <a:endParaRPr lang="en-US" sz="1200" dirty="0"/>
          </a:p>
          <a:p>
            <a:pPr algn="l">
              <a:lnSpc>
                <a:spcPct val="150000"/>
              </a:lnSpc>
              <a:buClr>
                <a:srgbClr val="A50021"/>
              </a:buClr>
              <a:buSzPct val="125000"/>
              <a:buBlip>
                <a:blip r:embed="rId2"/>
              </a:buBlip>
            </a:pPr>
            <a:r>
              <a:rPr lang="en-US" sz="1200" dirty="0" smtClean="0"/>
              <a:t>MS Access</a:t>
            </a:r>
            <a:endParaRPr lang="en-US" sz="1200" dirty="0"/>
          </a:p>
          <a:p>
            <a:pPr algn="l">
              <a:lnSpc>
                <a:spcPct val="150000"/>
              </a:lnSpc>
              <a:buClr>
                <a:srgbClr val="A50021"/>
              </a:buClr>
              <a:buSzPct val="125000"/>
              <a:buBlip>
                <a:blip r:embed="rId2"/>
              </a:buBlip>
            </a:pPr>
            <a:r>
              <a:rPr lang="en-US" sz="1200" dirty="0" smtClean="0"/>
              <a:t>MS </a:t>
            </a:r>
            <a:r>
              <a:rPr lang="en-US" sz="1200" dirty="0"/>
              <a:t>SQL </a:t>
            </a:r>
            <a:r>
              <a:rPr lang="en-US" sz="1200" dirty="0" smtClean="0"/>
              <a:t>Server</a:t>
            </a:r>
            <a:endParaRPr lang="en-US" sz="1200" dirty="0"/>
          </a:p>
          <a:p>
            <a:pPr algn="l">
              <a:lnSpc>
                <a:spcPct val="150000"/>
              </a:lnSpc>
              <a:buClr>
                <a:srgbClr val="A50021"/>
              </a:buClr>
              <a:buSzPct val="125000"/>
              <a:buBlip>
                <a:blip r:embed="rId2"/>
              </a:buBlip>
            </a:pPr>
            <a:r>
              <a:rPr lang="en-US" sz="1200" dirty="0" smtClean="0"/>
              <a:t>Oracle</a:t>
            </a:r>
            <a:endParaRPr lang="en-US" sz="1200" dirty="0"/>
          </a:p>
        </p:txBody>
      </p:sp>
      <p:sp>
        <p:nvSpPr>
          <p:cNvPr id="69" name="Rectangle 38"/>
          <p:cNvSpPr>
            <a:spLocks noChangeArrowheads="1"/>
          </p:cNvSpPr>
          <p:nvPr/>
        </p:nvSpPr>
        <p:spPr bwMode="auto">
          <a:xfrm>
            <a:off x="6949281" y="1423987"/>
            <a:ext cx="1544320" cy="3377409"/>
          </a:xfrm>
          <a:prstGeom prst="rect">
            <a:avLst/>
          </a:prstGeom>
          <a:noFill/>
          <a:ln w="9525">
            <a:solidFill>
              <a:schemeClr val="accent4">
                <a:lumMod val="75000"/>
              </a:schemeClr>
            </a:solidFill>
            <a:miter lim="800000"/>
            <a:headEnd/>
            <a:tailEnd/>
          </a:ln>
          <a:effectLst/>
        </p:spPr>
        <p:txBody>
          <a:bodyPr wrap="none" anchor="ctr"/>
          <a:lstStyle/>
          <a:p>
            <a:endParaRPr lang="en-US"/>
          </a:p>
        </p:txBody>
      </p:sp>
      <p:sp>
        <p:nvSpPr>
          <p:cNvPr id="70" name="Text Box 39"/>
          <p:cNvSpPr txBox="1">
            <a:spLocks noChangeArrowheads="1"/>
          </p:cNvSpPr>
          <p:nvPr/>
        </p:nvSpPr>
        <p:spPr bwMode="auto">
          <a:xfrm>
            <a:off x="5162550" y="3248025"/>
            <a:ext cx="1600200" cy="276999"/>
          </a:xfrm>
          <a:prstGeom prst="rect">
            <a:avLst/>
          </a:prstGeom>
          <a:noFill/>
          <a:ln w="9525">
            <a:noFill/>
            <a:miter lim="800000"/>
            <a:headEnd/>
            <a:tailEnd/>
          </a:ln>
          <a:effectLst/>
        </p:spPr>
        <p:txBody>
          <a:bodyPr wrap="square">
            <a:spAutoFit/>
          </a:bodyPr>
          <a:lstStyle/>
          <a:p>
            <a:pPr algn="ctr"/>
            <a:r>
              <a:rPr lang="en-US" sz="1200" dirty="0" smtClean="0">
                <a:solidFill>
                  <a:schemeClr val="bg1"/>
                </a:solidFill>
              </a:rPr>
              <a:t>PROGRAMMING</a:t>
            </a:r>
            <a:endParaRPr lang="en-US" sz="1200" b="1" dirty="0">
              <a:solidFill>
                <a:schemeClr val="bg1"/>
              </a:solidFill>
            </a:endParaRPr>
          </a:p>
        </p:txBody>
      </p:sp>
      <p:sp>
        <p:nvSpPr>
          <p:cNvPr id="71" name="Rectangle 27"/>
          <p:cNvSpPr>
            <a:spLocks noChangeArrowheads="1"/>
          </p:cNvSpPr>
          <p:nvPr/>
        </p:nvSpPr>
        <p:spPr bwMode="auto">
          <a:xfrm>
            <a:off x="5086350" y="3248026"/>
            <a:ext cx="1717755" cy="1543050"/>
          </a:xfrm>
          <a:prstGeom prst="rect">
            <a:avLst/>
          </a:prstGeom>
          <a:noFill/>
          <a:ln w="9525">
            <a:solidFill>
              <a:schemeClr val="accent4">
                <a:lumMod val="75000"/>
              </a:schemeClr>
            </a:solidFill>
            <a:miter lim="800000"/>
            <a:headEnd/>
            <a:tailEnd/>
          </a:ln>
          <a:effectLst/>
        </p:spPr>
        <p:txBody>
          <a:bodyPr wrap="none" anchor="ctr"/>
          <a:lstStyle/>
          <a:p>
            <a:endParaRPr lang="en-US"/>
          </a:p>
        </p:txBody>
      </p:sp>
      <p:sp>
        <p:nvSpPr>
          <p:cNvPr id="26" name="Footer Placeholder 18"/>
          <p:cNvSpPr txBox="1">
            <a:spLocks/>
          </p:cNvSpPr>
          <p:nvPr/>
        </p:nvSpPr>
        <p:spPr>
          <a:xfrm rot="16200000">
            <a:off x="-1666646" y="2399129"/>
            <a:ext cx="3775449" cy="215444"/>
          </a:xfrm>
          <a:prstGeom prst="rect">
            <a:avLst/>
          </a:prstGeom>
        </p:spPr>
        <p:txBody>
          <a:bodyPr vert="horz" wrap="square" lIns="0" tIns="0" rIns="0" bIns="0" rtlCol="0" anchor="ctr">
            <a:spAutoFit/>
          </a:bodyPr>
          <a:lstStyle/>
          <a:p>
            <a:pPr marL="0" marR="0" lvl="0" indent="0" algn="l" defTabSz="737372"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smtClean="0">
                <a:ln>
                  <a:noFill/>
                </a:ln>
                <a:solidFill>
                  <a:schemeClr val="tx1"/>
                </a:solidFill>
                <a:effectLst/>
                <a:uLnTx/>
                <a:uFillTx/>
                <a:latin typeface="+mn-lt"/>
                <a:ea typeface="+mn-ea"/>
                <a:cs typeface="+mn-cs"/>
              </a:rPr>
              <a:t>www.thegemini.co.in</a:t>
            </a:r>
            <a:endParaRPr kumimoji="0" lang="en-US" sz="10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C43779C-50D3-45E7-87D0-538DDC258E0C}"/>
              </a:ext>
            </a:extLst>
          </p:cNvPr>
          <p:cNvSpPr>
            <a:spLocks noGrp="1"/>
          </p:cNvSpPr>
          <p:nvPr>
            <p:ph type="ctrTitle"/>
          </p:nvPr>
        </p:nvSpPr>
        <p:spPr>
          <a:xfrm>
            <a:off x="938126" y="917087"/>
            <a:ext cx="4243864" cy="1605248"/>
          </a:xfrm>
        </p:spPr>
        <p:txBody>
          <a:bodyPr/>
          <a:lstStyle/>
          <a:p>
            <a:r>
              <a:rPr lang="es-PE" sz="3600" dirty="0" smtClean="0">
                <a:effectLst>
                  <a:outerShdw blurRad="38100" dist="38100" dir="2700000" algn="tl">
                    <a:srgbClr val="000000">
                      <a:alpha val="43137"/>
                    </a:srgbClr>
                  </a:outerShdw>
                </a:effectLst>
              </a:rPr>
              <a:t>ABOUT </a:t>
            </a:r>
            <a:br>
              <a:rPr lang="es-PE" sz="3600" dirty="0" smtClean="0">
                <a:effectLst>
                  <a:outerShdw blurRad="38100" dist="38100" dir="2700000" algn="tl">
                    <a:srgbClr val="000000">
                      <a:alpha val="43137"/>
                    </a:srgbClr>
                  </a:outerShdw>
                </a:effectLst>
              </a:rPr>
            </a:br>
            <a:r>
              <a:rPr lang="es-PE" sz="3600" dirty="0" smtClean="0">
                <a:solidFill>
                  <a:schemeClr val="accent4">
                    <a:lumMod val="75000"/>
                  </a:schemeClr>
                </a:solidFill>
                <a:effectLst>
                  <a:outerShdw blurRad="38100" dist="38100" dir="2700000" algn="tl">
                    <a:srgbClr val="000000">
                      <a:alpha val="43137"/>
                    </a:srgbClr>
                  </a:outerShdw>
                </a:effectLst>
              </a:rPr>
              <a:t>OUR SERVICES</a:t>
            </a:r>
            <a:endParaRPr lang="en-US" sz="3600" dirty="0">
              <a:solidFill>
                <a:schemeClr val="accent4">
                  <a:lumMod val="75000"/>
                </a:schemeClr>
              </a:solidFill>
              <a:effectLst>
                <a:outerShdw blurRad="38100" dist="38100" dir="2700000" algn="tl">
                  <a:srgbClr val="000000">
                    <a:alpha val="43137"/>
                  </a:srgbClr>
                </a:outerShdw>
              </a:effectLst>
            </a:endParaRPr>
          </a:p>
        </p:txBody>
      </p:sp>
      <p:sp>
        <p:nvSpPr>
          <p:cNvPr id="6" name="Marcador de número de diapositiva 4">
            <a:extLst>
              <a:ext uri="{FF2B5EF4-FFF2-40B4-BE49-F238E27FC236}">
                <a16:creationId xmlns="" xmlns:a16="http://schemas.microsoft.com/office/drawing/2014/main" id="{1EF73268-7424-49EF-8F5B-256D448DBEDB}"/>
              </a:ext>
            </a:extLst>
          </p:cNvPr>
          <p:cNvSpPr>
            <a:spLocks noGrp="1"/>
          </p:cNvSpPr>
          <p:nvPr>
            <p:ph type="sldNum" sz="quarter" idx="4"/>
          </p:nvPr>
        </p:nvSpPr>
        <p:spPr>
          <a:xfrm rot="16200000">
            <a:off x="143586" y="4594410"/>
            <a:ext cx="298740" cy="107722"/>
          </a:xfrm>
          <a:prstGeom prst="rect">
            <a:avLst/>
          </a:prstGeom>
        </p:spPr>
        <p:txBody>
          <a:bodyPr/>
          <a:lstStyle/>
          <a:p>
            <a:fld id="{5A4B3147-6D68-4CD0-B8C8-A71A340B9B5E}" type="slidenum">
              <a:rPr lang="en-US" smtClean="0"/>
              <a:pPr/>
              <a:t>11</a:t>
            </a:fld>
            <a:endParaRPr lang="en-US" dirty="0"/>
          </a:p>
        </p:txBody>
      </p:sp>
      <p:sp>
        <p:nvSpPr>
          <p:cNvPr id="9" name="Rectangle 8"/>
          <p:cNvSpPr/>
          <p:nvPr/>
        </p:nvSpPr>
        <p:spPr>
          <a:xfrm>
            <a:off x="857250" y="3543300"/>
            <a:ext cx="495300" cy="47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 xmlns:a16="http://schemas.microsoft.com/office/drawing/2014/main" id="{4B8F8BC9-6C78-44CD-8578-BB2A54153508}"/>
              </a:ext>
            </a:extLst>
          </p:cNvPr>
          <p:cNvSpPr>
            <a:spLocks noGrp="1"/>
          </p:cNvSpPr>
          <p:nvPr>
            <p:ph type="subTitle" idx="1"/>
          </p:nvPr>
        </p:nvSpPr>
        <p:spPr>
          <a:xfrm>
            <a:off x="833352" y="3017149"/>
            <a:ext cx="4117181" cy="1859652"/>
          </a:xfrm>
        </p:spPr>
        <p:txBody>
          <a:bodyPr>
            <a:noAutofit/>
          </a:bodyPr>
          <a:lstStyle/>
          <a:p>
            <a:pPr marL="91440" algn="just">
              <a:spcBef>
                <a:spcPts val="0"/>
              </a:spcBef>
            </a:pPr>
            <a:r>
              <a:rPr lang="en-US" sz="1400" dirty="0" smtClean="0">
                <a:solidFill>
                  <a:schemeClr val="tx1"/>
                </a:solidFill>
              </a:rPr>
              <a:t>We write code. However, unlike most software            companies, we realize that's only part of the job. We don't just write code… We develop professional software. This is why our clients choose The Gemini. Our ability to  develop code is only the beginning of our capabilities. Being a “custom” firm, The    Gemini is able to provide our clients with a variety of            services. </a:t>
            </a:r>
            <a:endParaRPr lang="en-US" sz="1400" dirty="0">
              <a:solidFill>
                <a:schemeClr val="tx1"/>
              </a:solidFill>
            </a:endParaRPr>
          </a:p>
        </p:txBody>
      </p:sp>
      <p:sp>
        <p:nvSpPr>
          <p:cNvPr id="8" name="Footer Placeholder 18"/>
          <p:cNvSpPr>
            <a:spLocks noGrp="1"/>
          </p:cNvSpPr>
          <p:nvPr>
            <p:ph type="ftr" sz="quarter" idx="3"/>
          </p:nvPr>
        </p:nvSpPr>
        <p:spPr>
          <a:xfrm rot="16200000">
            <a:off x="-1619021" y="2399129"/>
            <a:ext cx="3775449" cy="215444"/>
          </a:xfrm>
        </p:spPr>
        <p:txBody>
          <a:bodyPr/>
          <a:lstStyle/>
          <a:p>
            <a:r>
              <a:rPr lang="en-US" sz="1400" dirty="0" smtClean="0"/>
              <a:t>www.thegemini.co.in</a:t>
            </a:r>
            <a:endParaRPr lang="en-US" sz="1000" dirty="0"/>
          </a:p>
        </p:txBody>
      </p:sp>
    </p:spTree>
    <p:extLst>
      <p:ext uri="{BB962C8B-B14F-4D97-AF65-F5344CB8AC3E}">
        <p14:creationId xmlns="" xmlns:p14="http://schemas.microsoft.com/office/powerpoint/2010/main" val="2085023991"/>
      </p:ext>
    </p:extLst>
  </p:cSld>
  <p:clrMapOvr>
    <a:masterClrMapping/>
  </p:clrMapOvr>
  <mc:AlternateContent xmlns:mc="http://schemas.openxmlformats.org/markup-compatibility/2006">
    <mc:Choice xmlns="" xmlns:p14="http://schemas.microsoft.com/office/powerpoint/2010/main" Requires="p14">
      <p:transition p14:dur="20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 xmlns:a16="http://schemas.microsoft.com/office/drawing/2014/main" id="{6AD2EA78-1DE6-4C8E-8009-30111F0B5EDC}"/>
              </a:ext>
            </a:extLst>
          </p:cNvPr>
          <p:cNvSpPr>
            <a:spLocks noGrp="1"/>
          </p:cNvSpPr>
          <p:nvPr>
            <p:ph type="body" sz="quarter" idx="10"/>
          </p:nvPr>
        </p:nvSpPr>
        <p:spPr>
          <a:xfrm>
            <a:off x="866775" y="333376"/>
            <a:ext cx="6951976" cy="865934"/>
          </a:xfrm>
        </p:spPr>
        <p:txBody>
          <a:bodyPr>
            <a:normAutofit fontScale="47500" lnSpcReduction="20000"/>
          </a:bodyPr>
          <a:lstStyle/>
          <a:p>
            <a:r>
              <a:rPr lang="es-PE" sz="5100" dirty="0" smtClean="0">
                <a:solidFill>
                  <a:schemeClr val="accent4">
                    <a:lumMod val="75000"/>
                  </a:schemeClr>
                </a:solidFill>
              </a:rPr>
              <a:t>SERVICES</a:t>
            </a:r>
          </a:p>
          <a:p>
            <a:endParaRPr lang="es-PE" sz="200" dirty="0" smtClean="0">
              <a:solidFill>
                <a:schemeClr val="tx2"/>
              </a:solidFill>
            </a:endParaRPr>
          </a:p>
          <a:p>
            <a:r>
              <a:rPr lang="en-US" sz="3400" dirty="0" smtClean="0">
                <a:effectLst>
                  <a:outerShdw blurRad="38100" dist="38100" dir="2700000" algn="tl">
                    <a:srgbClr val="000000">
                      <a:alpha val="43137"/>
                    </a:srgbClr>
                  </a:outerShdw>
                </a:effectLst>
                <a:latin typeface="+mn-lt"/>
              </a:rPr>
              <a:t>We </a:t>
            </a:r>
            <a:r>
              <a:rPr lang="en-US" sz="3400" dirty="0">
                <a:effectLst>
                  <a:outerShdw blurRad="38100" dist="38100" dir="2700000" algn="tl">
                    <a:srgbClr val="000000">
                      <a:alpha val="43137"/>
                    </a:srgbClr>
                  </a:outerShdw>
                </a:effectLst>
                <a:latin typeface="+mn-lt"/>
              </a:rPr>
              <a:t>create IT-enabled business solutions for our clients by leveraging our domain and business expertise </a:t>
            </a:r>
            <a:r>
              <a:rPr lang="en-US" sz="3400" dirty="0" smtClean="0">
                <a:effectLst>
                  <a:outerShdw blurRad="38100" dist="38100" dir="2700000" algn="tl">
                    <a:srgbClr val="000000">
                      <a:alpha val="43137"/>
                    </a:srgbClr>
                  </a:outerShdw>
                </a:effectLst>
                <a:latin typeface="+mn-lt"/>
              </a:rPr>
              <a:t>along </a:t>
            </a:r>
            <a:r>
              <a:rPr lang="en-US" sz="3400" dirty="0">
                <a:effectLst>
                  <a:outerShdw blurRad="38100" dist="38100" dir="2700000" algn="tl">
                    <a:srgbClr val="000000">
                      <a:alpha val="43137"/>
                    </a:srgbClr>
                  </a:outerShdw>
                </a:effectLst>
                <a:latin typeface="+mn-lt"/>
              </a:rPr>
              <a:t>with a complete range of services.</a:t>
            </a:r>
            <a:endParaRPr lang="en-US" altLang="ko-KR" sz="3400" dirty="0">
              <a:effectLst>
                <a:outerShdw blurRad="38100" dist="38100" dir="2700000" algn="tl">
                  <a:srgbClr val="000000">
                    <a:alpha val="43137"/>
                  </a:srgbClr>
                </a:outerShdw>
              </a:effectLst>
              <a:latin typeface="+mn-lt"/>
              <a:cs typeface="Arial" pitchFamily="34" charset="0"/>
            </a:endParaRPr>
          </a:p>
          <a:p>
            <a:endParaRPr lang="en-US" dirty="0"/>
          </a:p>
        </p:txBody>
      </p:sp>
      <p:grpSp>
        <p:nvGrpSpPr>
          <p:cNvPr id="2" name="Grupo 1">
            <a:extLst>
              <a:ext uri="{FF2B5EF4-FFF2-40B4-BE49-F238E27FC236}">
                <a16:creationId xmlns="" xmlns:a16="http://schemas.microsoft.com/office/drawing/2014/main" id="{F977EB26-E238-4331-90CC-8185BD76F16A}"/>
              </a:ext>
            </a:extLst>
          </p:cNvPr>
          <p:cNvGrpSpPr/>
          <p:nvPr/>
        </p:nvGrpSpPr>
        <p:grpSpPr>
          <a:xfrm>
            <a:off x="1363315" y="1580355"/>
            <a:ext cx="478530" cy="657201"/>
            <a:chOff x="1886689" y="1924956"/>
            <a:chExt cx="671622" cy="880070"/>
          </a:xfrm>
        </p:grpSpPr>
        <p:cxnSp>
          <p:nvCxnSpPr>
            <p:cNvPr id="19" name="Conector recto 18">
              <a:extLst>
                <a:ext uri="{FF2B5EF4-FFF2-40B4-BE49-F238E27FC236}">
                  <a16:creationId xmlns="" xmlns:a16="http://schemas.microsoft.com/office/drawing/2014/main" id="{60007124-9BFD-4433-89B7-60656FFC6858}"/>
                </a:ext>
              </a:extLst>
            </p:cNvPr>
            <p:cNvCxnSpPr/>
            <p:nvPr/>
          </p:nvCxnSpPr>
          <p:spPr>
            <a:xfrm>
              <a:off x="2039576" y="2805026"/>
              <a:ext cx="268002"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2" name="Gráfico 31">
              <a:extLst>
                <a:ext uri="{FF2B5EF4-FFF2-40B4-BE49-F238E27FC236}">
                  <a16:creationId xmlns="" xmlns:a16="http://schemas.microsoft.com/office/drawing/2014/main" id="{F15A5A2E-77FB-4390-87B1-0D69B32227EF}"/>
                </a:ext>
              </a:extLst>
            </p:cNvPr>
            <p:cNvPicPr>
              <a:picLocks noChangeAspect="1"/>
            </p:cNvPicPr>
            <p:nvPr/>
          </p:nvPicPr>
          <p:blipFill>
            <a:blip r:embed="rId3"/>
            <a:stretch>
              <a:fillRect/>
            </a:stretch>
          </p:blipFill>
          <p:spPr>
            <a:xfrm>
              <a:off x="1886689" y="1924956"/>
              <a:ext cx="671622" cy="640809"/>
            </a:xfrm>
            <a:prstGeom prst="rect">
              <a:avLst/>
            </a:prstGeom>
          </p:spPr>
        </p:pic>
      </p:grpSp>
      <p:grpSp>
        <p:nvGrpSpPr>
          <p:cNvPr id="3" name="Grupo 2">
            <a:extLst>
              <a:ext uri="{FF2B5EF4-FFF2-40B4-BE49-F238E27FC236}">
                <a16:creationId xmlns="" xmlns:a16="http://schemas.microsoft.com/office/drawing/2014/main" id="{5F96EB8F-CC71-4C2C-9851-B4FE392F1EB5}"/>
              </a:ext>
            </a:extLst>
          </p:cNvPr>
          <p:cNvGrpSpPr/>
          <p:nvPr/>
        </p:nvGrpSpPr>
        <p:grpSpPr>
          <a:xfrm>
            <a:off x="3263707" y="1566798"/>
            <a:ext cx="480270" cy="670756"/>
            <a:chOff x="5730329" y="1906804"/>
            <a:chExt cx="674064" cy="898222"/>
          </a:xfrm>
        </p:grpSpPr>
        <p:cxnSp>
          <p:nvCxnSpPr>
            <p:cNvPr id="20" name="Conector recto 19">
              <a:extLst>
                <a:ext uri="{FF2B5EF4-FFF2-40B4-BE49-F238E27FC236}">
                  <a16:creationId xmlns="" xmlns:a16="http://schemas.microsoft.com/office/drawing/2014/main" id="{9C9EC634-37F9-45C4-A18D-25DE2F6802B3}"/>
                </a:ext>
              </a:extLst>
            </p:cNvPr>
            <p:cNvCxnSpPr/>
            <p:nvPr/>
          </p:nvCxnSpPr>
          <p:spPr>
            <a:xfrm>
              <a:off x="5824992" y="2805026"/>
              <a:ext cx="268002"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4" name="Gráfico 33">
              <a:extLst>
                <a:ext uri="{FF2B5EF4-FFF2-40B4-BE49-F238E27FC236}">
                  <a16:creationId xmlns="" xmlns:a16="http://schemas.microsoft.com/office/drawing/2014/main" id="{AA7443AF-A7D3-4DFC-AD17-DBB71F9E5935}"/>
                </a:ext>
              </a:extLst>
            </p:cNvPr>
            <p:cNvPicPr>
              <a:picLocks noChangeAspect="1"/>
            </p:cNvPicPr>
            <p:nvPr/>
          </p:nvPicPr>
          <p:blipFill>
            <a:blip r:embed="rId4" cstate="email">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5730329" y="1906804"/>
              <a:ext cx="674064" cy="674064"/>
            </a:xfrm>
            <a:prstGeom prst="rect">
              <a:avLst/>
            </a:prstGeom>
          </p:spPr>
        </p:pic>
      </p:grpSp>
      <p:grpSp>
        <p:nvGrpSpPr>
          <p:cNvPr id="4" name="Grupo 3">
            <a:extLst>
              <a:ext uri="{FF2B5EF4-FFF2-40B4-BE49-F238E27FC236}">
                <a16:creationId xmlns="" xmlns:a16="http://schemas.microsoft.com/office/drawing/2014/main" id="{8954F058-8AAB-47DF-B179-F13B4730CAD6}"/>
              </a:ext>
            </a:extLst>
          </p:cNvPr>
          <p:cNvGrpSpPr/>
          <p:nvPr/>
        </p:nvGrpSpPr>
        <p:grpSpPr>
          <a:xfrm>
            <a:off x="6913513" y="3369045"/>
            <a:ext cx="480270" cy="544909"/>
            <a:chOff x="9489287" y="1922267"/>
            <a:chExt cx="674064" cy="729699"/>
          </a:xfrm>
        </p:grpSpPr>
        <p:cxnSp>
          <p:nvCxnSpPr>
            <p:cNvPr id="21" name="Conector recto 20">
              <a:extLst>
                <a:ext uri="{FF2B5EF4-FFF2-40B4-BE49-F238E27FC236}">
                  <a16:creationId xmlns="" xmlns:a16="http://schemas.microsoft.com/office/drawing/2014/main" id="{B3152C00-32C5-4191-8580-6E7D149E9242}"/>
                </a:ext>
              </a:extLst>
            </p:cNvPr>
            <p:cNvCxnSpPr/>
            <p:nvPr/>
          </p:nvCxnSpPr>
          <p:spPr>
            <a:xfrm>
              <a:off x="9678949" y="2651966"/>
              <a:ext cx="268002"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6" name="Gráfico 35">
              <a:extLst>
                <a:ext uri="{FF2B5EF4-FFF2-40B4-BE49-F238E27FC236}">
                  <a16:creationId xmlns="" xmlns:a16="http://schemas.microsoft.com/office/drawing/2014/main" id="{CF9CEF7B-57FF-4337-AFDD-37696FEDF442}"/>
                </a:ext>
              </a:extLst>
            </p:cNvPr>
            <p:cNvPicPr>
              <a:picLocks noChangeAspect="1"/>
            </p:cNvPicPr>
            <p:nvPr/>
          </p:nvPicPr>
          <p:blipFill>
            <a:blip r:embed="rId7"/>
            <a:stretch>
              <a:fillRect/>
            </a:stretch>
          </p:blipFill>
          <p:spPr>
            <a:xfrm>
              <a:off x="9489287" y="1922267"/>
              <a:ext cx="674064" cy="643139"/>
            </a:xfrm>
            <a:prstGeom prst="rect">
              <a:avLst/>
            </a:prstGeom>
          </p:spPr>
        </p:pic>
      </p:grpSp>
      <p:grpSp>
        <p:nvGrpSpPr>
          <p:cNvPr id="6" name="Grupo 5">
            <a:extLst>
              <a:ext uri="{FF2B5EF4-FFF2-40B4-BE49-F238E27FC236}">
                <a16:creationId xmlns="" xmlns:a16="http://schemas.microsoft.com/office/drawing/2014/main" id="{197AC52B-E770-401E-B64D-8E70179CCA67}"/>
              </a:ext>
            </a:extLst>
          </p:cNvPr>
          <p:cNvGrpSpPr/>
          <p:nvPr/>
        </p:nvGrpSpPr>
        <p:grpSpPr>
          <a:xfrm>
            <a:off x="3062670" y="3316752"/>
            <a:ext cx="480270" cy="658765"/>
            <a:chOff x="5621961" y="4237439"/>
            <a:chExt cx="674064" cy="882164"/>
          </a:xfrm>
        </p:grpSpPr>
        <p:cxnSp>
          <p:nvCxnSpPr>
            <p:cNvPr id="23" name="Conector recto 22">
              <a:extLst>
                <a:ext uri="{FF2B5EF4-FFF2-40B4-BE49-F238E27FC236}">
                  <a16:creationId xmlns="" xmlns:a16="http://schemas.microsoft.com/office/drawing/2014/main" id="{E85D3528-E38C-4475-BF15-B9DA19EEAF1B}"/>
                </a:ext>
              </a:extLst>
            </p:cNvPr>
            <p:cNvCxnSpPr/>
            <p:nvPr/>
          </p:nvCxnSpPr>
          <p:spPr>
            <a:xfrm>
              <a:off x="5824992" y="5119603"/>
              <a:ext cx="268002"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8" name="Gráfico 37">
              <a:extLst>
                <a:ext uri="{FF2B5EF4-FFF2-40B4-BE49-F238E27FC236}">
                  <a16:creationId xmlns="" xmlns:a16="http://schemas.microsoft.com/office/drawing/2014/main" id="{EA07FB64-38E2-4B50-8E0E-6A36DB16467F}"/>
                </a:ext>
              </a:extLst>
            </p:cNvPr>
            <p:cNvPicPr>
              <a:picLocks noChangeAspect="1"/>
            </p:cNvPicPr>
            <p:nvPr/>
          </p:nvPicPr>
          <p:blipFill>
            <a:blip r:embed="rId8"/>
            <a:stretch>
              <a:fillRect/>
            </a:stretch>
          </p:blipFill>
          <p:spPr>
            <a:xfrm>
              <a:off x="5621961" y="4237439"/>
              <a:ext cx="674064" cy="643138"/>
            </a:xfrm>
            <a:prstGeom prst="rect">
              <a:avLst/>
            </a:prstGeom>
          </p:spPr>
        </p:pic>
      </p:grpSp>
      <p:grpSp>
        <p:nvGrpSpPr>
          <p:cNvPr id="5" name="Grupo 4">
            <a:extLst>
              <a:ext uri="{FF2B5EF4-FFF2-40B4-BE49-F238E27FC236}">
                <a16:creationId xmlns="" xmlns:a16="http://schemas.microsoft.com/office/drawing/2014/main" id="{C45B6270-E31F-4DCA-8D64-56BE0109A7DA}"/>
              </a:ext>
            </a:extLst>
          </p:cNvPr>
          <p:cNvGrpSpPr/>
          <p:nvPr/>
        </p:nvGrpSpPr>
        <p:grpSpPr>
          <a:xfrm>
            <a:off x="1397761" y="3314729"/>
            <a:ext cx="480270" cy="670312"/>
            <a:chOff x="1894929" y="4221976"/>
            <a:chExt cx="674064" cy="897627"/>
          </a:xfrm>
        </p:grpSpPr>
        <p:cxnSp>
          <p:nvCxnSpPr>
            <p:cNvPr id="22" name="Conector recto 21">
              <a:extLst>
                <a:ext uri="{FF2B5EF4-FFF2-40B4-BE49-F238E27FC236}">
                  <a16:creationId xmlns="" xmlns:a16="http://schemas.microsoft.com/office/drawing/2014/main" id="{50E74205-06CF-42A8-89AF-8FAAC27539A6}"/>
                </a:ext>
              </a:extLst>
            </p:cNvPr>
            <p:cNvCxnSpPr/>
            <p:nvPr/>
          </p:nvCxnSpPr>
          <p:spPr>
            <a:xfrm>
              <a:off x="2039576" y="5119603"/>
              <a:ext cx="268002"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0" name="Gráfico 39">
              <a:extLst>
                <a:ext uri="{FF2B5EF4-FFF2-40B4-BE49-F238E27FC236}">
                  <a16:creationId xmlns="" xmlns:a16="http://schemas.microsoft.com/office/drawing/2014/main" id="{2D9F86E9-351F-4AB6-B92E-5E66AA3EBE25}"/>
                </a:ext>
              </a:extLst>
            </p:cNvPr>
            <p:cNvPicPr>
              <a:picLocks noChangeAspect="1"/>
            </p:cNvPicPr>
            <p:nvPr/>
          </p:nvPicPr>
          <p:blipFill>
            <a:blip r:embed="rId9" cstate="email">
              <a:extLst>
                <a:ext uri="{28A0092B-C50C-407E-A947-70E740481C1C}">
                  <a14:useLocalDpi xmlns="" xmlns:a14="http://schemas.microsoft.com/office/drawing/2010/main" val="0"/>
                </a:ext>
                <a:ext uri="{96DAC541-7B7A-43D3-8B79-37D633B846F1}">
                  <asvg:svgBlip xmlns="" xmlns:asvg="http://schemas.microsoft.com/office/drawing/2016/SVG/main" r:embed="rId12"/>
                </a:ext>
              </a:extLst>
            </a:blip>
            <a:stretch>
              <a:fillRect/>
            </a:stretch>
          </p:blipFill>
          <p:spPr>
            <a:xfrm>
              <a:off x="1894929" y="4221976"/>
              <a:ext cx="674064" cy="674064"/>
            </a:xfrm>
            <a:prstGeom prst="rect">
              <a:avLst/>
            </a:prstGeom>
          </p:spPr>
        </p:pic>
      </p:grpSp>
      <p:grpSp>
        <p:nvGrpSpPr>
          <p:cNvPr id="8" name="Grupo 7">
            <a:extLst>
              <a:ext uri="{FF2B5EF4-FFF2-40B4-BE49-F238E27FC236}">
                <a16:creationId xmlns="" xmlns:a16="http://schemas.microsoft.com/office/drawing/2014/main" id="{4C8B3042-5D61-41F2-A89F-4782CF09FF68}"/>
              </a:ext>
            </a:extLst>
          </p:cNvPr>
          <p:cNvGrpSpPr/>
          <p:nvPr/>
        </p:nvGrpSpPr>
        <p:grpSpPr>
          <a:xfrm>
            <a:off x="6795639" y="1524029"/>
            <a:ext cx="480271" cy="670312"/>
            <a:chOff x="9510992" y="4221976"/>
            <a:chExt cx="674064" cy="897627"/>
          </a:xfrm>
        </p:grpSpPr>
        <p:cxnSp>
          <p:nvCxnSpPr>
            <p:cNvPr id="24" name="Conector recto 23">
              <a:extLst>
                <a:ext uri="{FF2B5EF4-FFF2-40B4-BE49-F238E27FC236}">
                  <a16:creationId xmlns="" xmlns:a16="http://schemas.microsoft.com/office/drawing/2014/main" id="{DED2BFF0-7C65-45DF-9868-DBE7F17A1D5B}"/>
                </a:ext>
              </a:extLst>
            </p:cNvPr>
            <p:cNvCxnSpPr/>
            <p:nvPr/>
          </p:nvCxnSpPr>
          <p:spPr>
            <a:xfrm>
              <a:off x="9692318" y="5119603"/>
              <a:ext cx="268002"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2" name="Gráfico 41">
              <a:extLst>
                <a:ext uri="{FF2B5EF4-FFF2-40B4-BE49-F238E27FC236}">
                  <a16:creationId xmlns="" xmlns:a16="http://schemas.microsoft.com/office/drawing/2014/main" id="{0405C0BB-7638-45D1-8F46-72D7A51D323D}"/>
                </a:ext>
              </a:extLst>
            </p:cNvPr>
            <p:cNvPicPr>
              <a:picLocks noChangeAspect="1"/>
            </p:cNvPicPr>
            <p:nvPr/>
          </p:nvPicPr>
          <p:blipFill>
            <a:blip r:embed="rId13" cstate="email">
              <a:extLst>
                <a:ext uri="{28A0092B-C50C-407E-A947-70E740481C1C}">
                  <a14:useLocalDpi xmlns="" xmlns:a14="http://schemas.microsoft.com/office/drawing/2010/main" val="0"/>
                </a:ext>
                <a:ext uri="{96DAC541-7B7A-43D3-8B79-37D633B846F1}">
                  <asvg:svgBlip xmlns="" xmlns:asvg="http://schemas.microsoft.com/office/drawing/2016/SVG/main" r:embed="rId14"/>
                </a:ext>
              </a:extLst>
            </a:blip>
            <a:stretch>
              <a:fillRect/>
            </a:stretch>
          </p:blipFill>
          <p:spPr>
            <a:xfrm>
              <a:off x="9510992" y="4221976"/>
              <a:ext cx="674064" cy="674064"/>
            </a:xfrm>
            <a:prstGeom prst="rect">
              <a:avLst/>
            </a:prstGeom>
          </p:spPr>
        </p:pic>
      </p:grpSp>
      <p:cxnSp>
        <p:nvCxnSpPr>
          <p:cNvPr id="44" name="Conector recto 43">
            <a:extLst>
              <a:ext uri="{FF2B5EF4-FFF2-40B4-BE49-F238E27FC236}">
                <a16:creationId xmlns="" xmlns:a16="http://schemas.microsoft.com/office/drawing/2014/main" id="{EF3A32AC-8572-45C5-BD09-427ED0CD595C}"/>
              </a:ext>
            </a:extLst>
          </p:cNvPr>
          <p:cNvCxnSpPr>
            <a:cxnSpLocks/>
          </p:cNvCxnSpPr>
          <p:nvPr/>
        </p:nvCxnSpPr>
        <p:spPr>
          <a:xfrm>
            <a:off x="728838" y="2966073"/>
            <a:ext cx="719787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Marcador de número de diapositiva 4">
            <a:extLst>
              <a:ext uri="{FF2B5EF4-FFF2-40B4-BE49-F238E27FC236}">
                <a16:creationId xmlns="" xmlns:a16="http://schemas.microsoft.com/office/drawing/2014/main" id="{8011E2A6-0492-493B-B651-4A3601E7F1FD}"/>
              </a:ext>
            </a:extLst>
          </p:cNvPr>
          <p:cNvSpPr>
            <a:spLocks noGrp="1"/>
          </p:cNvSpPr>
          <p:nvPr>
            <p:ph type="sldNum" sz="quarter" idx="4"/>
          </p:nvPr>
        </p:nvSpPr>
        <p:spPr>
          <a:xfrm rot="16200000">
            <a:off x="143586" y="4594410"/>
            <a:ext cx="298740" cy="107722"/>
          </a:xfrm>
          <a:prstGeom prst="rect">
            <a:avLst/>
          </a:prstGeom>
        </p:spPr>
        <p:txBody>
          <a:bodyPr/>
          <a:lstStyle/>
          <a:p>
            <a:fld id="{5A4B3147-6D68-4CD0-B8C8-A71A340B9B5E}" type="slidenum">
              <a:rPr lang="en-US" smtClean="0"/>
              <a:pPr/>
              <a:t>12</a:t>
            </a:fld>
            <a:endParaRPr lang="en-US" dirty="0"/>
          </a:p>
        </p:txBody>
      </p:sp>
      <p:sp>
        <p:nvSpPr>
          <p:cNvPr id="39" name="Text Placeholder 17"/>
          <p:cNvSpPr txBox="1">
            <a:spLocks/>
          </p:cNvSpPr>
          <p:nvPr/>
        </p:nvSpPr>
        <p:spPr>
          <a:xfrm>
            <a:off x="936002" y="2430438"/>
            <a:ext cx="136815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altLang="ko-KR" sz="1200" b="1" dirty="0" smtClean="0">
                <a:solidFill>
                  <a:srgbClr val="002060"/>
                </a:solidFill>
                <a:cs typeface="Arial" pitchFamily="34" charset="0"/>
              </a:rPr>
              <a:t>IT SERVICES</a:t>
            </a:r>
            <a:endParaRPr lang="ko-KR" altLang="en-US" sz="1200" b="1" dirty="0">
              <a:solidFill>
                <a:srgbClr val="002060"/>
              </a:solidFill>
              <a:cs typeface="Arial" pitchFamily="34" charset="0"/>
            </a:endParaRPr>
          </a:p>
        </p:txBody>
      </p:sp>
      <p:sp>
        <p:nvSpPr>
          <p:cNvPr id="41" name="Text Placeholder 17"/>
          <p:cNvSpPr txBox="1">
            <a:spLocks/>
          </p:cNvSpPr>
          <p:nvPr/>
        </p:nvSpPr>
        <p:spPr>
          <a:xfrm>
            <a:off x="2695575" y="2495550"/>
            <a:ext cx="1524000"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altLang="ko-KR" sz="1200" b="1" dirty="0" smtClean="0">
                <a:solidFill>
                  <a:srgbClr val="002060"/>
                </a:solidFill>
                <a:cs typeface="Arial" pitchFamily="34" charset="0"/>
              </a:rPr>
              <a:t>CONSULTING</a:t>
            </a:r>
          </a:p>
          <a:p>
            <a:pPr algn="ctr">
              <a:buNone/>
            </a:pPr>
            <a:r>
              <a:rPr lang="en-US" altLang="ko-KR" sz="1200" b="1" dirty="0" smtClean="0">
                <a:solidFill>
                  <a:srgbClr val="002060"/>
                </a:solidFill>
                <a:cs typeface="Arial" pitchFamily="34" charset="0"/>
              </a:rPr>
              <a:t> SERVICES</a:t>
            </a:r>
            <a:endParaRPr lang="ko-KR" altLang="en-US" sz="1200" b="1" dirty="0">
              <a:solidFill>
                <a:srgbClr val="002060"/>
              </a:solidFill>
              <a:cs typeface="Arial" pitchFamily="34" charset="0"/>
            </a:endParaRPr>
          </a:p>
        </p:txBody>
      </p:sp>
      <p:sp>
        <p:nvSpPr>
          <p:cNvPr id="43" name="Text Placeholder 17"/>
          <p:cNvSpPr txBox="1">
            <a:spLocks/>
          </p:cNvSpPr>
          <p:nvPr/>
        </p:nvSpPr>
        <p:spPr>
          <a:xfrm>
            <a:off x="4578325" y="2468538"/>
            <a:ext cx="1412900"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altLang="ko-KR" sz="1200" b="1" dirty="0" smtClean="0">
                <a:solidFill>
                  <a:srgbClr val="002060"/>
                </a:solidFill>
                <a:cs typeface="Arial" pitchFamily="34" charset="0"/>
              </a:rPr>
              <a:t>BPO SERVICES</a:t>
            </a:r>
            <a:endParaRPr lang="ko-KR" altLang="en-US" sz="1200" b="1" dirty="0">
              <a:solidFill>
                <a:srgbClr val="002060"/>
              </a:solidFill>
              <a:cs typeface="Arial" pitchFamily="34" charset="0"/>
            </a:endParaRPr>
          </a:p>
        </p:txBody>
      </p:sp>
      <p:sp>
        <p:nvSpPr>
          <p:cNvPr id="45" name="Text Placeholder 17"/>
          <p:cNvSpPr txBox="1">
            <a:spLocks/>
          </p:cNvSpPr>
          <p:nvPr/>
        </p:nvSpPr>
        <p:spPr>
          <a:xfrm>
            <a:off x="6343650" y="2419350"/>
            <a:ext cx="1390650"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altLang="ko-KR" sz="1200" b="1" dirty="0" smtClean="0">
                <a:solidFill>
                  <a:srgbClr val="002060"/>
                </a:solidFill>
                <a:cs typeface="Arial" pitchFamily="34" charset="0"/>
              </a:rPr>
              <a:t>HOSPITAL </a:t>
            </a:r>
          </a:p>
          <a:p>
            <a:pPr algn="ctr">
              <a:buNone/>
            </a:pPr>
            <a:r>
              <a:rPr lang="en-US" altLang="ko-KR" sz="1200" b="1" dirty="0" smtClean="0">
                <a:solidFill>
                  <a:srgbClr val="002060"/>
                </a:solidFill>
                <a:cs typeface="Arial" pitchFamily="34" charset="0"/>
              </a:rPr>
              <a:t>BRANDING</a:t>
            </a:r>
            <a:endParaRPr lang="ko-KR" altLang="en-US" sz="1200" b="1" dirty="0">
              <a:solidFill>
                <a:srgbClr val="002060"/>
              </a:solidFill>
              <a:cs typeface="Arial" pitchFamily="34" charset="0"/>
            </a:endParaRPr>
          </a:p>
        </p:txBody>
      </p:sp>
      <p:sp>
        <p:nvSpPr>
          <p:cNvPr id="46" name="Text Placeholder 17"/>
          <p:cNvSpPr txBox="1">
            <a:spLocks/>
          </p:cNvSpPr>
          <p:nvPr/>
        </p:nvSpPr>
        <p:spPr>
          <a:xfrm>
            <a:off x="838200" y="4000500"/>
            <a:ext cx="1565947" cy="670281"/>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smtClean="0">
                <a:solidFill>
                  <a:srgbClr val="002060"/>
                </a:solidFill>
                <a:cs typeface="Arial" pitchFamily="34" charset="0"/>
              </a:rPr>
              <a:t>DOMAIN </a:t>
            </a:r>
          </a:p>
          <a:p>
            <a:pPr marL="0" indent="0" algn="ctr">
              <a:buNone/>
            </a:pPr>
            <a:r>
              <a:rPr lang="en-US" sz="1200" b="1" dirty="0" smtClean="0">
                <a:solidFill>
                  <a:srgbClr val="002060"/>
                </a:solidFill>
                <a:cs typeface="Arial" pitchFamily="34" charset="0"/>
              </a:rPr>
              <a:t>REGISTRATION</a:t>
            </a:r>
            <a:endParaRPr lang="en-US" sz="1200" b="1" dirty="0">
              <a:solidFill>
                <a:srgbClr val="002060"/>
              </a:solidFill>
              <a:cs typeface="Arial" pitchFamily="34" charset="0"/>
            </a:endParaRPr>
          </a:p>
        </p:txBody>
      </p:sp>
      <p:sp>
        <p:nvSpPr>
          <p:cNvPr id="47" name="Text Placeholder 17"/>
          <p:cNvSpPr txBox="1">
            <a:spLocks/>
          </p:cNvSpPr>
          <p:nvPr/>
        </p:nvSpPr>
        <p:spPr>
          <a:xfrm>
            <a:off x="2667000" y="4230663"/>
            <a:ext cx="136815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smtClean="0">
                <a:solidFill>
                  <a:srgbClr val="002060"/>
                </a:solidFill>
                <a:cs typeface="Arial" pitchFamily="34" charset="0"/>
              </a:rPr>
              <a:t>HOSTING </a:t>
            </a:r>
          </a:p>
          <a:p>
            <a:pPr marL="0" indent="0" algn="ctr">
              <a:buNone/>
            </a:pPr>
            <a:r>
              <a:rPr lang="en-US" sz="1200" b="1" dirty="0" smtClean="0">
                <a:solidFill>
                  <a:srgbClr val="002060"/>
                </a:solidFill>
                <a:cs typeface="Arial" pitchFamily="34" charset="0"/>
              </a:rPr>
              <a:t>SERVICES</a:t>
            </a:r>
            <a:endParaRPr lang="en-US" sz="1200" b="1" dirty="0">
              <a:solidFill>
                <a:srgbClr val="002060"/>
              </a:solidFill>
              <a:cs typeface="Arial" pitchFamily="34" charset="0"/>
            </a:endParaRPr>
          </a:p>
        </p:txBody>
      </p:sp>
      <p:sp>
        <p:nvSpPr>
          <p:cNvPr id="48" name="Text Placeholder 17"/>
          <p:cNvSpPr txBox="1">
            <a:spLocks/>
          </p:cNvSpPr>
          <p:nvPr/>
        </p:nvSpPr>
        <p:spPr>
          <a:xfrm>
            <a:off x="4467225" y="4016019"/>
            <a:ext cx="1676400" cy="670281"/>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smtClean="0">
                <a:solidFill>
                  <a:srgbClr val="002060"/>
                </a:solidFill>
                <a:cs typeface="Arial" pitchFamily="34" charset="0"/>
              </a:rPr>
              <a:t>WEBSITE </a:t>
            </a:r>
          </a:p>
          <a:p>
            <a:pPr marL="0" indent="0" algn="ctr">
              <a:buNone/>
            </a:pPr>
            <a:r>
              <a:rPr lang="en-US" sz="1200" b="1" dirty="0" smtClean="0">
                <a:solidFill>
                  <a:srgbClr val="002060"/>
                </a:solidFill>
                <a:cs typeface="Arial" pitchFamily="34" charset="0"/>
              </a:rPr>
              <a:t>DEVELOPEMENT</a:t>
            </a:r>
            <a:endParaRPr lang="en-US" sz="1200" b="1" dirty="0">
              <a:solidFill>
                <a:srgbClr val="002060"/>
              </a:solidFill>
              <a:cs typeface="Arial" pitchFamily="34" charset="0"/>
            </a:endParaRPr>
          </a:p>
        </p:txBody>
      </p:sp>
      <p:sp>
        <p:nvSpPr>
          <p:cNvPr id="49" name="Text Placeholder 17"/>
          <p:cNvSpPr txBox="1">
            <a:spLocks/>
          </p:cNvSpPr>
          <p:nvPr/>
        </p:nvSpPr>
        <p:spPr>
          <a:xfrm>
            <a:off x="6315075" y="4095750"/>
            <a:ext cx="1707924" cy="460731"/>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smtClean="0">
                <a:solidFill>
                  <a:srgbClr val="002060"/>
                </a:solidFill>
                <a:cs typeface="Arial" pitchFamily="34" charset="0"/>
              </a:rPr>
              <a:t>PORTAL </a:t>
            </a:r>
          </a:p>
          <a:p>
            <a:pPr marL="0" indent="0" algn="ctr">
              <a:buNone/>
            </a:pPr>
            <a:r>
              <a:rPr lang="en-US" sz="1200" b="1" dirty="0" smtClean="0">
                <a:solidFill>
                  <a:srgbClr val="002060"/>
                </a:solidFill>
                <a:cs typeface="Arial" pitchFamily="34" charset="0"/>
              </a:rPr>
              <a:t>DEVELOPMENT</a:t>
            </a:r>
            <a:endParaRPr lang="en-US" sz="1200" b="1" dirty="0">
              <a:solidFill>
                <a:srgbClr val="002060"/>
              </a:solidFill>
              <a:cs typeface="Arial" pitchFamily="34" charset="0"/>
            </a:endParaRPr>
          </a:p>
        </p:txBody>
      </p:sp>
      <p:grpSp>
        <p:nvGrpSpPr>
          <p:cNvPr id="53" name="Grupo 5">
            <a:extLst>
              <a:ext uri="{FF2B5EF4-FFF2-40B4-BE49-F238E27FC236}">
                <a16:creationId xmlns="" xmlns:a16="http://schemas.microsoft.com/office/drawing/2014/main" id="{197AC52B-E770-401E-B64D-8E70179CCA67}"/>
              </a:ext>
            </a:extLst>
          </p:cNvPr>
          <p:cNvGrpSpPr/>
          <p:nvPr/>
        </p:nvGrpSpPr>
        <p:grpSpPr>
          <a:xfrm>
            <a:off x="4967670" y="3335802"/>
            <a:ext cx="480270" cy="658765"/>
            <a:chOff x="5621961" y="4237439"/>
            <a:chExt cx="674064" cy="882164"/>
          </a:xfrm>
        </p:grpSpPr>
        <p:cxnSp>
          <p:nvCxnSpPr>
            <p:cNvPr id="54" name="Conector recto 22">
              <a:extLst>
                <a:ext uri="{FF2B5EF4-FFF2-40B4-BE49-F238E27FC236}">
                  <a16:creationId xmlns="" xmlns:a16="http://schemas.microsoft.com/office/drawing/2014/main" id="{E85D3528-E38C-4475-BF15-B9DA19EEAF1B}"/>
                </a:ext>
              </a:extLst>
            </p:cNvPr>
            <p:cNvCxnSpPr/>
            <p:nvPr/>
          </p:nvCxnSpPr>
          <p:spPr>
            <a:xfrm>
              <a:off x="5824992" y="5119603"/>
              <a:ext cx="268002"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5" name="Gráfico 37">
              <a:extLst>
                <a:ext uri="{FF2B5EF4-FFF2-40B4-BE49-F238E27FC236}">
                  <a16:creationId xmlns="" xmlns:a16="http://schemas.microsoft.com/office/drawing/2014/main" id="{EA07FB64-38E2-4B50-8E0E-6A36DB16467F}"/>
                </a:ext>
              </a:extLst>
            </p:cNvPr>
            <p:cNvPicPr>
              <a:picLocks noChangeAspect="1"/>
            </p:cNvPicPr>
            <p:nvPr/>
          </p:nvPicPr>
          <p:blipFill>
            <a:blip r:embed="rId15"/>
            <a:stretch>
              <a:fillRect/>
            </a:stretch>
          </p:blipFill>
          <p:spPr>
            <a:xfrm>
              <a:off x="5621961" y="4237439"/>
              <a:ext cx="674064" cy="643138"/>
            </a:xfrm>
            <a:prstGeom prst="rect">
              <a:avLst/>
            </a:prstGeom>
          </p:spPr>
        </p:pic>
      </p:grpSp>
      <p:sp>
        <p:nvSpPr>
          <p:cNvPr id="56"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grpSp>
        <p:nvGrpSpPr>
          <p:cNvPr id="57" name="Grupo 3">
            <a:extLst>
              <a:ext uri="{FF2B5EF4-FFF2-40B4-BE49-F238E27FC236}">
                <a16:creationId xmlns="" xmlns:a16="http://schemas.microsoft.com/office/drawing/2014/main" id="{8954F058-8AAB-47DF-B179-F13B4730CAD6}"/>
              </a:ext>
            </a:extLst>
          </p:cNvPr>
          <p:cNvGrpSpPr/>
          <p:nvPr/>
        </p:nvGrpSpPr>
        <p:grpSpPr>
          <a:xfrm>
            <a:off x="4875163" y="1557273"/>
            <a:ext cx="480270" cy="670756"/>
            <a:chOff x="9489287" y="1906804"/>
            <a:chExt cx="674064" cy="898222"/>
          </a:xfrm>
        </p:grpSpPr>
        <p:cxnSp>
          <p:nvCxnSpPr>
            <p:cNvPr id="58" name="Conector recto 20">
              <a:extLst>
                <a:ext uri="{FF2B5EF4-FFF2-40B4-BE49-F238E27FC236}">
                  <a16:creationId xmlns="" xmlns:a16="http://schemas.microsoft.com/office/drawing/2014/main" id="{B3152C00-32C5-4191-8580-6E7D149E9242}"/>
                </a:ext>
              </a:extLst>
            </p:cNvPr>
            <p:cNvCxnSpPr/>
            <p:nvPr/>
          </p:nvCxnSpPr>
          <p:spPr>
            <a:xfrm>
              <a:off x="9692318" y="2805026"/>
              <a:ext cx="268002"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9" name="Gráfico 35">
              <a:extLst>
                <a:ext uri="{FF2B5EF4-FFF2-40B4-BE49-F238E27FC236}">
                  <a16:creationId xmlns="" xmlns:a16="http://schemas.microsoft.com/office/drawing/2014/main" id="{CF9CEF7B-57FF-4337-AFDD-37696FEDF442}"/>
                </a:ext>
              </a:extLst>
            </p:cNvPr>
            <p:cNvPicPr>
              <a:picLocks noChangeAspect="1"/>
            </p:cNvPicPr>
            <p:nvPr/>
          </p:nvPicPr>
          <p:blipFill>
            <a:blip r:embed="rId16" cstate="email">
              <a:extLst>
                <a:ext uri="{28A0092B-C50C-407E-A947-70E740481C1C}">
                  <a14:useLocalDpi xmlns="" xmlns:a14="http://schemas.microsoft.com/office/drawing/2010/main" val="0"/>
                </a:ext>
                <a:ext uri="{96DAC541-7B7A-43D3-8B79-37D633B846F1}">
                  <asvg:svgBlip xmlns="" xmlns:asvg="http://schemas.microsoft.com/office/drawing/2016/SVG/main" r:embed="rId17"/>
                </a:ext>
              </a:extLst>
            </a:blip>
            <a:stretch>
              <a:fillRect/>
            </a:stretch>
          </p:blipFill>
          <p:spPr>
            <a:xfrm>
              <a:off x="9489287" y="1906804"/>
              <a:ext cx="674064" cy="674064"/>
            </a:xfrm>
            <a:prstGeom prst="rect">
              <a:avLst/>
            </a:prstGeom>
          </p:spPr>
        </p:pic>
      </p:grpSp>
    </p:spTree>
    <p:extLst>
      <p:ext uri="{BB962C8B-B14F-4D97-AF65-F5344CB8AC3E}">
        <p14:creationId xmlns="" xmlns:p14="http://schemas.microsoft.com/office/powerpoint/2010/main" val="1096913327"/>
      </p:ext>
    </p:extLst>
  </p:cSld>
  <p:clrMapOvr>
    <a:masterClrMapping/>
  </p:clrMapOvr>
  <mc:AlternateContent xmlns:mc="http://schemas.openxmlformats.org/markup-compatibility/2006">
    <mc:Choice xmlns="" xmlns:p14="http://schemas.microsoft.com/office/powerpoint/2010/main" Requires="p14">
      <p:transition p14:dur="2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par>
                          <p:cTn id="26" fill="hold">
                            <p:stCondLst>
                              <p:cond delay="500"/>
                            </p:stCondLst>
                            <p:childTnLst>
                              <p:par>
                                <p:cTn id="27" presetID="26" presetClass="emph" presetSubtype="0" fill="hold" nodeType="afterEffect">
                                  <p:stCondLst>
                                    <p:cond delay="0"/>
                                  </p:stCondLst>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par>
                          <p:cTn id="30" fill="hold">
                            <p:stCondLst>
                              <p:cond delay="1000"/>
                            </p:stCondLst>
                            <p:childTnLst>
                              <p:par>
                                <p:cTn id="31" presetID="26" presetClass="emph" presetSubtype="0" fill="hold" nodeType="afterEffect">
                                  <p:stCondLst>
                                    <p:cond delay="0"/>
                                  </p:stCondLst>
                                  <p:childTnLst>
                                    <p:animEffect transition="out" filter="fade">
                                      <p:cBhvr>
                                        <p:cTn id="32" dur="500" tmFilter="0, 0; .2, .5; .8, .5; 1, 0"/>
                                        <p:tgtEl>
                                          <p:spTgt spid="3"/>
                                        </p:tgtEl>
                                      </p:cBhvr>
                                    </p:animEffect>
                                    <p:animScale>
                                      <p:cBhvr>
                                        <p:cTn id="33" dur="250" autoRev="1" fill="hold"/>
                                        <p:tgtEl>
                                          <p:spTgt spid="3"/>
                                        </p:tgtEl>
                                      </p:cBhvr>
                                      <p:by x="105000" y="105000"/>
                                    </p:animScale>
                                  </p:childTnLst>
                                </p:cTn>
                              </p:par>
                            </p:childTnLst>
                          </p:cTn>
                        </p:par>
                        <p:par>
                          <p:cTn id="34" fill="hold">
                            <p:stCondLst>
                              <p:cond delay="1500"/>
                            </p:stCondLst>
                            <p:childTnLst>
                              <p:par>
                                <p:cTn id="35" presetID="26" presetClass="emph" presetSubtype="0" fill="hold" nodeType="after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par>
                          <p:cTn id="38" fill="hold">
                            <p:stCondLst>
                              <p:cond delay="2000"/>
                            </p:stCondLst>
                            <p:childTnLst>
                              <p:par>
                                <p:cTn id="39" presetID="26" presetClass="emph" presetSubtype="0" fill="hold" nodeType="afterEffect">
                                  <p:stCondLst>
                                    <p:cond delay="0"/>
                                  </p:stCondLst>
                                  <p:childTnLst>
                                    <p:animEffect transition="out" filter="fade">
                                      <p:cBhvr>
                                        <p:cTn id="40" dur="500" tmFilter="0, 0; .2, .5; .8, .5; 1, 0"/>
                                        <p:tgtEl>
                                          <p:spTgt spid="5"/>
                                        </p:tgtEl>
                                      </p:cBhvr>
                                    </p:animEffect>
                                    <p:animScale>
                                      <p:cBhvr>
                                        <p:cTn id="41" dur="250" autoRev="1" fill="hold"/>
                                        <p:tgtEl>
                                          <p:spTgt spid="5"/>
                                        </p:tgtEl>
                                      </p:cBhvr>
                                      <p:by x="105000" y="105000"/>
                                    </p:animScale>
                                  </p:childTnLst>
                                </p:cTn>
                              </p:par>
                            </p:childTnLst>
                          </p:cTn>
                        </p:par>
                        <p:par>
                          <p:cTn id="42" fill="hold">
                            <p:stCondLst>
                              <p:cond delay="2500"/>
                            </p:stCondLst>
                            <p:childTnLst>
                              <p:par>
                                <p:cTn id="43" presetID="26" presetClass="emph" presetSubtype="0" fill="hold" nodeType="afterEffect">
                                  <p:stCondLst>
                                    <p:cond delay="0"/>
                                  </p:stCondLst>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par>
                          <p:cTn id="46" fill="hold">
                            <p:stCondLst>
                              <p:cond delay="3000"/>
                            </p:stCondLst>
                            <p:childTnLst>
                              <p:par>
                                <p:cTn id="47" presetID="26" presetClass="emph" presetSubtype="0" fill="hold" nodeType="afterEffect">
                                  <p:stCondLst>
                                    <p:cond delay="0"/>
                                  </p:stCondLst>
                                  <p:childTnLst>
                                    <p:animEffect transition="out" filter="fade">
                                      <p:cBhvr>
                                        <p:cTn id="48" dur="500" tmFilter="0, 0; .2, .5; .8, .5; 1, 0"/>
                                        <p:tgtEl>
                                          <p:spTgt spid="8"/>
                                        </p:tgtEl>
                                      </p:cBhvr>
                                    </p:animEffect>
                                    <p:animScale>
                                      <p:cBhvr>
                                        <p:cTn id="49" dur="250" autoRev="1" fill="hold"/>
                                        <p:tgtEl>
                                          <p:spTgt spid="8"/>
                                        </p:tgtEl>
                                      </p:cBhvr>
                                      <p:by x="105000" y="105000"/>
                                    </p:animScale>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par>
                          <p:cTn id="53" fill="hold">
                            <p:stCondLst>
                              <p:cond delay="3500"/>
                            </p:stCondLst>
                            <p:childTnLst>
                              <p:par>
                                <p:cTn id="54" presetID="26" presetClass="emph" presetSubtype="0" fill="hold" nodeType="afterEffect">
                                  <p:stCondLst>
                                    <p:cond delay="0"/>
                                  </p:stCondLst>
                                  <p:childTnLst>
                                    <p:animEffect transition="out" filter="fade">
                                      <p:cBhvr>
                                        <p:cTn id="55" dur="500" tmFilter="0, 0; .2, .5; .8, .5; 1, 0"/>
                                        <p:tgtEl>
                                          <p:spTgt spid="53"/>
                                        </p:tgtEl>
                                      </p:cBhvr>
                                    </p:animEffect>
                                    <p:animScale>
                                      <p:cBhvr>
                                        <p:cTn id="56" dur="250" autoRev="1" fill="hold"/>
                                        <p:tgtEl>
                                          <p:spTgt spid="53"/>
                                        </p:tgtEl>
                                      </p:cBhvr>
                                      <p:by x="105000" y="105000"/>
                                    </p:animScale>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par>
                          <p:cTn id="60" fill="hold">
                            <p:stCondLst>
                              <p:cond delay="4000"/>
                            </p:stCondLst>
                            <p:childTnLst>
                              <p:par>
                                <p:cTn id="61" presetID="26" presetClass="emph" presetSubtype="0" fill="hold" nodeType="afterEffect">
                                  <p:stCondLst>
                                    <p:cond delay="0"/>
                                  </p:stCondLst>
                                  <p:childTnLst>
                                    <p:animEffect transition="out" filter="fade">
                                      <p:cBhvr>
                                        <p:cTn id="62" dur="500" tmFilter="0, 0; .2, .5; .8, .5; 1, 0"/>
                                        <p:tgtEl>
                                          <p:spTgt spid="57"/>
                                        </p:tgtEl>
                                      </p:cBhvr>
                                    </p:animEffect>
                                    <p:animScale>
                                      <p:cBhvr>
                                        <p:cTn id="63"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rot="16200000">
            <a:off x="121860" y="4743921"/>
            <a:ext cx="342186" cy="107722"/>
          </a:xfrm>
        </p:spPr>
        <p:txBody>
          <a:bodyPr/>
          <a:lstStyle/>
          <a:p>
            <a:fld id="{5A4B3147-6D68-4CD0-B8C8-A71A340B9B5E}" type="slidenum">
              <a:rPr lang="en-US" smtClean="0"/>
              <a:pPr/>
              <a:t>13</a:t>
            </a:fld>
            <a:endParaRPr lang="en-US" dirty="0"/>
          </a:p>
        </p:txBody>
      </p:sp>
      <p:sp>
        <p:nvSpPr>
          <p:cNvPr id="24" name="Text Placeholder 1"/>
          <p:cNvSpPr txBox="1">
            <a:spLocks/>
          </p:cNvSpPr>
          <p:nvPr/>
        </p:nvSpPr>
        <p:spPr>
          <a:xfrm>
            <a:off x="962025" y="762000"/>
            <a:ext cx="6038850" cy="461764"/>
          </a:xfrm>
          <a:prstGeom prst="rect">
            <a:avLst/>
          </a:prstGeom>
          <a:noFill/>
          <a:ln w="12700" cap="flat" cmpd="sng" algn="ctr">
            <a:noFill/>
            <a:prstDash val="solid"/>
            <a:miter lim="800000"/>
          </a:ln>
          <a:effectLst/>
        </p:spPr>
        <p:txBody>
          <a:bodyPr vert="horz" lIns="0" tIns="0" rIns="0" bIns="0" rtlCol="0" anchor="t" anchorCtr="0">
            <a:normAutofit/>
          </a:bodyPr>
          <a:lstStyle/>
          <a:p>
            <a:pPr marL="0" marR="0" lvl="0" indent="0" algn="l" defTabSz="737372" rtl="0" eaLnBrk="1" fontAlgn="auto" latinLnBrk="0" hangingPunct="1">
              <a:lnSpc>
                <a:spcPct val="90000"/>
              </a:lnSpc>
              <a:spcBef>
                <a:spcPts val="806"/>
              </a:spcBef>
              <a:spcAft>
                <a:spcPts val="0"/>
              </a:spcAft>
              <a:buClrTx/>
              <a:buSzTx/>
              <a:buFont typeface="Arial" panose="020B0604020202020204" pitchFamily="34" charset="0"/>
              <a:buNone/>
              <a:tabLst/>
              <a:defRPr/>
            </a:pPr>
            <a:r>
              <a:rPr kumimoji="0" lang="en-US" altLang="ko-KR" sz="3200" b="1" i="0" u="none" strike="noStrike" kern="1200" cap="none" spc="0" normalizeH="0" baseline="0" noProof="0" dirty="0" smtClean="0">
                <a:ln>
                  <a:noFill/>
                </a:ln>
                <a:solidFill>
                  <a:schemeClr val="tx1"/>
                </a:solidFill>
                <a:effectLst/>
                <a:uLnTx/>
                <a:uFillTx/>
                <a:latin typeface="Segoe UI Semibold"/>
                <a:ea typeface="+mj-ea"/>
                <a:cs typeface="+mj-cs"/>
              </a:rPr>
              <a:t>OUR </a:t>
            </a:r>
            <a:r>
              <a:rPr kumimoji="0" lang="en-US" altLang="ko-KR"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UI Semibold"/>
                <a:ea typeface="+mj-ea"/>
                <a:cs typeface="+mj-cs"/>
              </a:rPr>
              <a:t>SOLUTIONS</a:t>
            </a:r>
            <a:endParaRPr kumimoji="0" lang="ko-KR"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Semibold"/>
              <a:ea typeface="+mj-ea"/>
              <a:cs typeface="+mj-cs"/>
            </a:endParaRPr>
          </a:p>
        </p:txBody>
      </p:sp>
      <p:sp>
        <p:nvSpPr>
          <p:cNvPr id="25" name="Oval 24"/>
          <p:cNvSpPr/>
          <p:nvPr/>
        </p:nvSpPr>
        <p:spPr>
          <a:xfrm>
            <a:off x="5766062" y="3977715"/>
            <a:ext cx="547261"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TextBox 25"/>
          <p:cNvSpPr txBox="1"/>
          <p:nvPr/>
        </p:nvSpPr>
        <p:spPr>
          <a:xfrm>
            <a:off x="6457950" y="3877994"/>
            <a:ext cx="2084262" cy="646331"/>
          </a:xfrm>
          <a:prstGeom prst="rect">
            <a:avLst/>
          </a:prstGeom>
          <a:noFill/>
        </p:spPr>
        <p:txBody>
          <a:bodyPr wrap="square" rtlCol="0" anchor="ctr">
            <a:spAutoFit/>
          </a:bodyPr>
          <a:lstStyle/>
          <a:p>
            <a:r>
              <a:rPr lang="en-US" sz="1200" b="1" dirty="0" smtClean="0"/>
              <a:t>LABORATORY </a:t>
            </a:r>
          </a:p>
          <a:p>
            <a:r>
              <a:rPr lang="en-US" sz="1200" b="1" dirty="0" smtClean="0">
                <a:solidFill>
                  <a:schemeClr val="accent6">
                    <a:lumMod val="75000"/>
                  </a:schemeClr>
                </a:solidFill>
              </a:rPr>
              <a:t>MANAGEMENT </a:t>
            </a:r>
          </a:p>
          <a:p>
            <a:r>
              <a:rPr lang="en-US" sz="1200" b="1" dirty="0" smtClean="0">
                <a:solidFill>
                  <a:schemeClr val="accent6">
                    <a:lumMod val="75000"/>
                  </a:schemeClr>
                </a:solidFill>
              </a:rPr>
              <a:t>SYSTEM</a:t>
            </a:r>
            <a:endParaRPr lang="ko-KR" altLang="en-US" sz="1200" b="1" dirty="0">
              <a:solidFill>
                <a:schemeClr val="accent6">
                  <a:lumMod val="75000"/>
                </a:schemeClr>
              </a:solidFill>
              <a:cs typeface="Arial" pitchFamily="34" charset="0"/>
            </a:endParaRPr>
          </a:p>
        </p:txBody>
      </p:sp>
      <p:sp>
        <p:nvSpPr>
          <p:cNvPr id="27" name="Oval 26"/>
          <p:cNvSpPr/>
          <p:nvPr/>
        </p:nvSpPr>
        <p:spPr>
          <a:xfrm>
            <a:off x="2393241" y="3977715"/>
            <a:ext cx="547261"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TextBox 27"/>
          <p:cNvSpPr txBox="1"/>
          <p:nvPr/>
        </p:nvSpPr>
        <p:spPr>
          <a:xfrm>
            <a:off x="467283" y="3806731"/>
            <a:ext cx="1823155" cy="830997"/>
          </a:xfrm>
          <a:prstGeom prst="rect">
            <a:avLst/>
          </a:prstGeom>
          <a:noFill/>
        </p:spPr>
        <p:txBody>
          <a:bodyPr wrap="square" rtlCol="0" anchor="ctr">
            <a:spAutoFit/>
          </a:bodyPr>
          <a:lstStyle/>
          <a:p>
            <a:pPr algn="r"/>
            <a:r>
              <a:rPr lang="en-US" altLang="ko-KR" sz="1200" b="1" dirty="0" smtClean="0">
                <a:cs typeface="Arial" pitchFamily="34" charset="0"/>
              </a:rPr>
              <a:t>EDUCATION </a:t>
            </a:r>
            <a:r>
              <a:rPr lang="en-US" altLang="ko-KR" sz="1200" b="1" dirty="0" smtClean="0">
                <a:solidFill>
                  <a:schemeClr val="accent6">
                    <a:lumMod val="75000"/>
                  </a:schemeClr>
                </a:solidFill>
                <a:cs typeface="Arial" pitchFamily="34" charset="0"/>
              </a:rPr>
              <a:t>SUPPORT SYSTEM</a:t>
            </a:r>
          </a:p>
          <a:p>
            <a:pPr algn="r"/>
            <a:r>
              <a:rPr lang="en-US" altLang="ko-KR" sz="1200" b="1" dirty="0" smtClean="0">
                <a:solidFill>
                  <a:schemeClr val="accent6">
                    <a:lumMod val="75000"/>
                  </a:schemeClr>
                </a:solidFill>
                <a:cs typeface="Arial" pitchFamily="34" charset="0"/>
              </a:rPr>
              <a:t>( SCHOOL, COLLEGE &amp; UNIVERSITIES )</a:t>
            </a:r>
            <a:endParaRPr lang="ko-KR" altLang="en-US" sz="1200" b="1" dirty="0">
              <a:solidFill>
                <a:schemeClr val="accent6">
                  <a:lumMod val="75000"/>
                </a:schemeClr>
              </a:solidFill>
              <a:cs typeface="Arial" pitchFamily="34" charset="0"/>
            </a:endParaRPr>
          </a:p>
        </p:txBody>
      </p:sp>
      <p:sp>
        <p:nvSpPr>
          <p:cNvPr id="29" name="Oval 28"/>
          <p:cNvSpPr/>
          <p:nvPr/>
        </p:nvSpPr>
        <p:spPr>
          <a:xfrm>
            <a:off x="2393241" y="2754937"/>
            <a:ext cx="547261"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TextBox 29"/>
          <p:cNvSpPr txBox="1"/>
          <p:nvPr/>
        </p:nvSpPr>
        <p:spPr>
          <a:xfrm>
            <a:off x="152400" y="2763569"/>
            <a:ext cx="2099938" cy="461665"/>
          </a:xfrm>
          <a:prstGeom prst="rect">
            <a:avLst/>
          </a:prstGeom>
          <a:noFill/>
        </p:spPr>
        <p:txBody>
          <a:bodyPr wrap="square" rtlCol="0" anchor="ctr">
            <a:spAutoFit/>
          </a:bodyPr>
          <a:lstStyle/>
          <a:p>
            <a:pPr algn="r"/>
            <a:r>
              <a:rPr lang="en-US" sz="1200" b="1" dirty="0" smtClean="0"/>
              <a:t>HR &amp; PAYROLL </a:t>
            </a:r>
          </a:p>
          <a:p>
            <a:pPr algn="r"/>
            <a:r>
              <a:rPr lang="en-US" sz="1200" b="1" dirty="0" smtClean="0">
                <a:solidFill>
                  <a:schemeClr val="accent1"/>
                </a:solidFill>
              </a:rPr>
              <a:t> </a:t>
            </a:r>
            <a:r>
              <a:rPr lang="en-US" sz="1200" b="1" dirty="0" smtClean="0">
                <a:solidFill>
                  <a:schemeClr val="accent6">
                    <a:lumMod val="75000"/>
                  </a:schemeClr>
                </a:solidFill>
              </a:rPr>
              <a:t>MANAGEMENT SYTEM</a:t>
            </a:r>
            <a:endParaRPr lang="ko-KR" altLang="en-US" sz="1200" b="1" dirty="0">
              <a:solidFill>
                <a:schemeClr val="accent6">
                  <a:lumMod val="75000"/>
                </a:schemeClr>
              </a:solidFill>
              <a:cs typeface="Arial" pitchFamily="34" charset="0"/>
            </a:endParaRPr>
          </a:p>
        </p:txBody>
      </p:sp>
      <p:sp>
        <p:nvSpPr>
          <p:cNvPr id="31" name="Oval 30"/>
          <p:cNvSpPr/>
          <p:nvPr/>
        </p:nvSpPr>
        <p:spPr>
          <a:xfrm>
            <a:off x="2393241" y="1627409"/>
            <a:ext cx="547261"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TextBox 31"/>
          <p:cNvSpPr txBox="1"/>
          <p:nvPr/>
        </p:nvSpPr>
        <p:spPr>
          <a:xfrm>
            <a:off x="0" y="1639619"/>
            <a:ext cx="2362199" cy="646331"/>
          </a:xfrm>
          <a:prstGeom prst="rect">
            <a:avLst/>
          </a:prstGeom>
          <a:noFill/>
        </p:spPr>
        <p:txBody>
          <a:bodyPr wrap="square" rtlCol="0" anchor="ctr">
            <a:spAutoFit/>
          </a:bodyPr>
          <a:lstStyle/>
          <a:p>
            <a:pPr algn="r"/>
            <a:r>
              <a:rPr lang="en-US" sz="1200" b="1" dirty="0" smtClean="0"/>
              <a:t>HOSPITAL INFORMATION </a:t>
            </a:r>
            <a:r>
              <a:rPr lang="en-US" sz="1200" b="1" dirty="0" smtClean="0">
                <a:solidFill>
                  <a:schemeClr val="accent6">
                    <a:lumMod val="75000"/>
                  </a:schemeClr>
                </a:solidFill>
              </a:rPr>
              <a:t>MANAGEMENT SYSTEM</a:t>
            </a:r>
          </a:p>
          <a:p>
            <a:pPr algn="r"/>
            <a:endParaRPr lang="ko-KR" altLang="en-US" sz="1200" b="1" dirty="0">
              <a:solidFill>
                <a:schemeClr val="accent1"/>
              </a:solidFill>
              <a:cs typeface="Arial" pitchFamily="34" charset="0"/>
            </a:endParaRPr>
          </a:p>
        </p:txBody>
      </p:sp>
      <p:sp>
        <p:nvSpPr>
          <p:cNvPr id="33" name="Oval 32"/>
          <p:cNvSpPr/>
          <p:nvPr/>
        </p:nvSpPr>
        <p:spPr>
          <a:xfrm>
            <a:off x="5766062" y="2745775"/>
            <a:ext cx="547261"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TextBox 33"/>
          <p:cNvSpPr txBox="1"/>
          <p:nvPr/>
        </p:nvSpPr>
        <p:spPr>
          <a:xfrm>
            <a:off x="6450138" y="2763569"/>
            <a:ext cx="2236662" cy="646331"/>
          </a:xfrm>
          <a:prstGeom prst="rect">
            <a:avLst/>
          </a:prstGeom>
          <a:noFill/>
        </p:spPr>
        <p:txBody>
          <a:bodyPr wrap="square" rtlCol="0" anchor="ctr">
            <a:spAutoFit/>
          </a:bodyPr>
          <a:lstStyle/>
          <a:p>
            <a:r>
              <a:rPr lang="en-US" sz="1200" b="1" dirty="0" smtClean="0"/>
              <a:t>TELEMEDICINE </a:t>
            </a:r>
          </a:p>
          <a:p>
            <a:r>
              <a:rPr lang="en-US" sz="1200" b="1" dirty="0" smtClean="0">
                <a:solidFill>
                  <a:schemeClr val="accent6">
                    <a:lumMod val="75000"/>
                  </a:schemeClr>
                </a:solidFill>
              </a:rPr>
              <a:t>MANAGEMENT</a:t>
            </a:r>
          </a:p>
          <a:p>
            <a:r>
              <a:rPr lang="en-US" sz="1200" b="1" dirty="0" smtClean="0">
                <a:solidFill>
                  <a:schemeClr val="accent6">
                    <a:lumMod val="75000"/>
                  </a:schemeClr>
                </a:solidFill>
              </a:rPr>
              <a:t>SYSTEM</a:t>
            </a:r>
            <a:endParaRPr lang="ko-KR" altLang="en-US" sz="1200" b="1" dirty="0">
              <a:solidFill>
                <a:schemeClr val="accent6">
                  <a:lumMod val="75000"/>
                </a:schemeClr>
              </a:solidFill>
              <a:cs typeface="Arial" pitchFamily="34" charset="0"/>
            </a:endParaRPr>
          </a:p>
        </p:txBody>
      </p:sp>
      <p:sp>
        <p:nvSpPr>
          <p:cNvPr id="35" name="Oval 34"/>
          <p:cNvSpPr/>
          <p:nvPr/>
        </p:nvSpPr>
        <p:spPr>
          <a:xfrm>
            <a:off x="5766062" y="1628135"/>
            <a:ext cx="547261"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TextBox 35"/>
          <p:cNvSpPr txBox="1"/>
          <p:nvPr/>
        </p:nvSpPr>
        <p:spPr>
          <a:xfrm>
            <a:off x="6400800" y="1677719"/>
            <a:ext cx="2008062" cy="461665"/>
          </a:xfrm>
          <a:prstGeom prst="rect">
            <a:avLst/>
          </a:prstGeom>
          <a:noFill/>
        </p:spPr>
        <p:txBody>
          <a:bodyPr wrap="square" rtlCol="0" anchor="ctr">
            <a:spAutoFit/>
          </a:bodyPr>
          <a:lstStyle/>
          <a:p>
            <a:pPr marL="228600" indent="-228600"/>
            <a:r>
              <a:rPr lang="en-US" sz="1200" b="1" dirty="0" smtClean="0">
                <a:solidFill>
                  <a:schemeClr val="accent1"/>
                </a:solidFill>
              </a:rPr>
              <a:t> </a:t>
            </a:r>
            <a:r>
              <a:rPr lang="en-US" sz="1200" b="1" dirty="0" smtClean="0"/>
              <a:t>SPECIALTY  EHR</a:t>
            </a:r>
          </a:p>
          <a:p>
            <a:pPr marL="228600" indent="-228600"/>
            <a:r>
              <a:rPr lang="en-US" sz="1200" b="1" dirty="0" smtClean="0">
                <a:solidFill>
                  <a:schemeClr val="accent6">
                    <a:lumMod val="75000"/>
                  </a:schemeClr>
                </a:solidFill>
              </a:rPr>
              <a:t>( IVF, DENTAL, ONCO )</a:t>
            </a:r>
          </a:p>
        </p:txBody>
      </p:sp>
      <p:pic>
        <p:nvPicPr>
          <p:cNvPr id="37" name="Picture 2" descr="C:\Users\user\Downloads\icons8-hospital-3-64.png"/>
          <p:cNvPicPr>
            <a:picLocks noChangeAspect="1" noChangeArrowheads="1"/>
          </p:cNvPicPr>
          <p:nvPr/>
        </p:nvPicPr>
        <p:blipFill>
          <a:blip r:embed="rId2"/>
          <a:srcRect/>
          <a:stretch>
            <a:fillRect/>
          </a:stretch>
        </p:blipFill>
        <p:spPr bwMode="auto">
          <a:xfrm>
            <a:off x="2438400" y="1639619"/>
            <a:ext cx="457200" cy="533400"/>
          </a:xfrm>
          <a:prstGeom prst="rect">
            <a:avLst/>
          </a:prstGeom>
          <a:noFill/>
        </p:spPr>
      </p:pic>
      <p:pic>
        <p:nvPicPr>
          <p:cNvPr id="38" name="Picture 37" descr="icons8-payroll-64 (1).png"/>
          <p:cNvPicPr>
            <a:picLocks noChangeAspect="1"/>
          </p:cNvPicPr>
          <p:nvPr/>
        </p:nvPicPr>
        <p:blipFill>
          <a:blip r:embed="rId3"/>
          <a:stretch>
            <a:fillRect/>
          </a:stretch>
        </p:blipFill>
        <p:spPr>
          <a:xfrm>
            <a:off x="2438400" y="2763569"/>
            <a:ext cx="457200" cy="533400"/>
          </a:xfrm>
          <a:prstGeom prst="rect">
            <a:avLst/>
          </a:prstGeom>
        </p:spPr>
      </p:pic>
      <p:pic>
        <p:nvPicPr>
          <p:cNvPr id="39" name="Picture 38" descr="icons8-ecg-64.png"/>
          <p:cNvPicPr>
            <a:picLocks noChangeAspect="1"/>
          </p:cNvPicPr>
          <p:nvPr/>
        </p:nvPicPr>
        <p:blipFill>
          <a:blip r:embed="rId4"/>
          <a:stretch>
            <a:fillRect/>
          </a:stretch>
        </p:blipFill>
        <p:spPr>
          <a:xfrm>
            <a:off x="5867400" y="1734869"/>
            <a:ext cx="381000" cy="381000"/>
          </a:xfrm>
          <a:prstGeom prst="rect">
            <a:avLst/>
          </a:prstGeom>
        </p:spPr>
      </p:pic>
      <p:pic>
        <p:nvPicPr>
          <p:cNvPr id="40" name="Picture 39" descr="icons8-sms-64.png"/>
          <p:cNvPicPr>
            <a:picLocks noChangeAspect="1"/>
          </p:cNvPicPr>
          <p:nvPr/>
        </p:nvPicPr>
        <p:blipFill>
          <a:blip r:embed="rId5"/>
          <a:stretch>
            <a:fillRect/>
          </a:stretch>
        </p:blipFill>
        <p:spPr>
          <a:xfrm>
            <a:off x="5867400" y="2839769"/>
            <a:ext cx="457200" cy="457200"/>
          </a:xfrm>
          <a:prstGeom prst="rect">
            <a:avLst/>
          </a:prstGeom>
        </p:spPr>
      </p:pic>
      <p:pic>
        <p:nvPicPr>
          <p:cNvPr id="41" name="Picture 40" descr="icons8-student-center-64.png"/>
          <p:cNvPicPr>
            <a:picLocks noChangeAspect="1"/>
          </p:cNvPicPr>
          <p:nvPr/>
        </p:nvPicPr>
        <p:blipFill>
          <a:blip r:embed="rId6">
            <a:duotone>
              <a:prstClr val="black"/>
              <a:schemeClr val="accent1">
                <a:tint val="45000"/>
                <a:satMod val="400000"/>
              </a:schemeClr>
            </a:duotone>
          </a:blip>
          <a:stretch>
            <a:fillRect/>
          </a:stretch>
        </p:blipFill>
        <p:spPr>
          <a:xfrm>
            <a:off x="2409824" y="3906569"/>
            <a:ext cx="523876" cy="552450"/>
          </a:xfrm>
          <a:prstGeom prst="rect">
            <a:avLst/>
          </a:prstGeom>
        </p:spPr>
      </p:pic>
      <p:pic>
        <p:nvPicPr>
          <p:cNvPr id="42" name="Picture 41" descr="icons8-thermometer-automation-64 (1).png"/>
          <p:cNvPicPr>
            <a:picLocks noChangeAspect="1"/>
          </p:cNvPicPr>
          <p:nvPr/>
        </p:nvPicPr>
        <p:blipFill>
          <a:blip r:embed="rId7">
            <a:duotone>
              <a:prstClr val="black"/>
              <a:schemeClr val="accent1">
                <a:tint val="45000"/>
                <a:satMod val="400000"/>
              </a:schemeClr>
            </a:duotone>
          </a:blip>
          <a:stretch>
            <a:fillRect/>
          </a:stretch>
        </p:blipFill>
        <p:spPr>
          <a:xfrm>
            <a:off x="5895975" y="3963719"/>
            <a:ext cx="514350" cy="457200"/>
          </a:xfrm>
          <a:prstGeom prst="rect">
            <a:avLst/>
          </a:prstGeom>
        </p:spPr>
      </p:pic>
      <p:sp>
        <p:nvSpPr>
          <p:cNvPr id="44"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pic>
        <p:nvPicPr>
          <p:cNvPr id="48" name="Picture 47" descr="Corporate_Avatars_colour_1-01-512.png"/>
          <p:cNvPicPr>
            <a:picLocks noChangeAspect="1"/>
          </p:cNvPicPr>
          <p:nvPr/>
        </p:nvPicPr>
        <p:blipFill>
          <a:blip r:embed="rId8"/>
          <a:srcRect l="17099" r="16580"/>
          <a:stretch>
            <a:fillRect/>
          </a:stretch>
        </p:blipFill>
        <p:spPr>
          <a:xfrm>
            <a:off x="3047999" y="1247775"/>
            <a:ext cx="2568953" cy="387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1657351" y="276225"/>
            <a:ext cx="6953250" cy="59055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buNone/>
            </a:pPr>
            <a:r>
              <a:rPr lang="en-US" sz="2300" dirty="0" smtClean="0">
                <a:solidFill>
                  <a:schemeClr val="accent4">
                    <a:lumMod val="75000"/>
                  </a:schemeClr>
                </a:solidFill>
                <a:latin typeface="+mj-lt"/>
              </a:rPr>
              <a:t> </a:t>
            </a:r>
            <a:r>
              <a:rPr lang="en-US" sz="2300" dirty="0" smtClean="0">
                <a:solidFill>
                  <a:schemeClr val="accent6">
                    <a:lumMod val="75000"/>
                  </a:schemeClr>
                </a:solidFill>
                <a:latin typeface="+mj-lt"/>
              </a:rPr>
              <a:t>HOSPITAL INFORMATION </a:t>
            </a:r>
            <a:r>
              <a:rPr lang="en-US" sz="2300" dirty="0" smtClean="0">
                <a:solidFill>
                  <a:schemeClr val="accent4">
                    <a:lumMod val="75000"/>
                  </a:schemeClr>
                </a:solidFill>
                <a:latin typeface="+mj-lt"/>
              </a:rPr>
              <a:t>MANAGEMENT SYSTEM</a:t>
            </a:r>
          </a:p>
        </p:txBody>
      </p:sp>
      <p:sp>
        <p:nvSpPr>
          <p:cNvPr id="7" name="TextBox 6"/>
          <p:cNvSpPr txBox="1"/>
          <p:nvPr/>
        </p:nvSpPr>
        <p:spPr>
          <a:xfrm>
            <a:off x="1876424" y="2886075"/>
            <a:ext cx="6391276" cy="1077218"/>
          </a:xfrm>
          <a:prstGeom prst="rect">
            <a:avLst/>
          </a:prstGeom>
          <a:noFill/>
        </p:spPr>
        <p:txBody>
          <a:bodyPr wrap="square" rtlCol="0">
            <a:spAutoFit/>
          </a:bodyPr>
          <a:lstStyle/>
          <a:p>
            <a:pPr algn="just"/>
            <a:r>
              <a:rPr lang="en-US" sz="1600" dirty="0" smtClean="0"/>
              <a:t>We customize HIMS as per the specific requirement of the healthcare center. Our technology specialists configure Hospital Information Management System to serve the exact purpose and meet the objectivity of its installation</a:t>
            </a:r>
            <a:endParaRPr lang="en-US" sz="1600" dirty="0"/>
          </a:p>
        </p:txBody>
      </p:sp>
      <p:pic>
        <p:nvPicPr>
          <p:cNvPr id="18" name="Picture Placeholder 17" descr="2412421.jpg"/>
          <p:cNvPicPr>
            <a:picLocks noGrp="1" noChangeAspect="1"/>
          </p:cNvPicPr>
          <p:nvPr>
            <p:ph type="pic" sz="quarter" idx="13"/>
          </p:nvPr>
        </p:nvPicPr>
        <p:blipFill>
          <a:blip r:embed="rId2"/>
          <a:srcRect l="16405" r="16405"/>
          <a:stretch>
            <a:fillRect/>
          </a:stretch>
        </p:blipFill>
        <p:spPr/>
      </p:pic>
      <p:pic>
        <p:nvPicPr>
          <p:cNvPr id="22" name="Picture Placeholder 21" descr="portrait-of-asian-american-female-nurse-working-on-technology-in-medical-centre_vkexisqta__F0000.png"/>
          <p:cNvPicPr>
            <a:picLocks noGrp="1" noChangeAspect="1"/>
          </p:cNvPicPr>
          <p:nvPr>
            <p:ph type="pic" sz="quarter" idx="14"/>
          </p:nvPr>
        </p:nvPicPr>
        <p:blipFill>
          <a:blip r:embed="rId3" cstate="print"/>
          <a:srcRect l="23139" r="23139"/>
          <a:stretch>
            <a:fillRect/>
          </a:stretch>
        </p:blipFill>
        <p:spPr/>
      </p:pic>
      <p:sp>
        <p:nvSpPr>
          <p:cNvPr id="8"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pic>
        <p:nvPicPr>
          <p:cNvPr id="17" name="Picture Placeholder 16" descr="160.jpg"/>
          <p:cNvPicPr>
            <a:picLocks noGrp="1" noChangeAspect="1"/>
          </p:cNvPicPr>
          <p:nvPr>
            <p:ph type="pic" sz="quarter" idx="12"/>
          </p:nvPr>
        </p:nvPicPr>
        <p:blipFill>
          <a:blip r:embed="rId4" cstate="print"/>
          <a:srcRect l="2247" r="2247"/>
          <a:stretch>
            <a:fillRect/>
          </a:stretch>
        </p:blipFill>
        <p:spPr/>
      </p:pic>
      <p:pic>
        <p:nvPicPr>
          <p:cNvPr id="24" name="Picture Placeholder 23" descr="doctors-using-digital-tablet-together-in-hospital-187137135-57c5ac8c3df78cc16ea3a262.jpg"/>
          <p:cNvPicPr>
            <a:picLocks noGrp="1" noChangeAspect="1"/>
          </p:cNvPicPr>
          <p:nvPr>
            <p:ph type="pic" sz="quarter" idx="11"/>
          </p:nvPr>
        </p:nvPicPr>
        <p:blipFill>
          <a:blip r:embed="rId5"/>
          <a:srcRect l="18130" r="18130"/>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A4B3147-6D68-4CD0-B8C8-A71A340B9B5E}" type="slidenum">
              <a:rPr lang="en-US" smtClean="0"/>
              <a:pPr/>
              <a:t>15</a:t>
            </a:fld>
            <a:endParaRPr lang="en-US" dirty="0"/>
          </a:p>
        </p:txBody>
      </p:sp>
      <p:sp>
        <p:nvSpPr>
          <p:cNvPr id="24" name="Title 6"/>
          <p:cNvSpPr txBox="1">
            <a:spLocks/>
          </p:cNvSpPr>
          <p:nvPr/>
        </p:nvSpPr>
        <p:spPr>
          <a:xfrm>
            <a:off x="971550" y="781050"/>
            <a:ext cx="7715250" cy="323849"/>
          </a:xfrm>
          <a:prstGeom prst="rect">
            <a:avLst/>
          </a:prstGeom>
        </p:spPr>
        <p:txBody>
          <a:bodyPr/>
          <a:lstStyle/>
          <a:p>
            <a:pPr marL="0" marR="0" lvl="0" indent="0" algn="l" defTabSz="737372" rtl="0" eaLnBrk="1" fontAlgn="auto" latinLnBrk="0" hangingPunct="1">
              <a:lnSpc>
                <a:spcPct val="90000"/>
              </a:lnSpc>
              <a:spcBef>
                <a:spcPct val="0"/>
              </a:spcBef>
              <a:spcAft>
                <a:spcPts val="0"/>
              </a:spcAft>
              <a:buClrTx/>
              <a:buSzTx/>
              <a:buFontTx/>
              <a:buNone/>
              <a:tabLst/>
              <a:defRPr/>
            </a:pPr>
            <a:r>
              <a:rPr kumimoji="0" lang="en-US" altLang="ko-KR" sz="2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HIMS</a:t>
            </a:r>
            <a:r>
              <a:rPr kumimoji="0" lang="en-US" altLang="ko-KR" sz="2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 MODULES</a:t>
            </a:r>
            <a:endParaRPr kumimoji="0" lang="ko-KR" altLang="en-US" sz="26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graphicFrame>
        <p:nvGraphicFramePr>
          <p:cNvPr id="25" name="Table 24"/>
          <p:cNvGraphicFramePr>
            <a:graphicFrameLocks noGrp="1"/>
          </p:cNvGraphicFramePr>
          <p:nvPr>
            <p:extLst>
              <p:ext uri="{D42A27DB-BD31-4B8C-83A1-F6EECF244321}">
                <p14:modId xmlns="" xmlns:p14="http://schemas.microsoft.com/office/powerpoint/2010/main" val="1117629396"/>
              </p:ext>
            </p:extLst>
          </p:nvPr>
        </p:nvGraphicFramePr>
        <p:xfrm>
          <a:off x="800100" y="1419226"/>
          <a:ext cx="7191376" cy="3019424"/>
        </p:xfrm>
        <a:graphic>
          <a:graphicData uri="http://schemas.openxmlformats.org/drawingml/2006/table">
            <a:tbl>
              <a:tblPr firstRow="1" bandRow="1">
                <a:tableStyleId>{9DCAF9ED-07DC-4A11-8D7F-57B35C25682E}</a:tableStyleId>
              </a:tblPr>
              <a:tblGrid>
                <a:gridCol w="1797844">
                  <a:extLst>
                    <a:ext uri="{9D8B030D-6E8A-4147-A177-3AD203B41FA5}">
                      <a16:colId xmlns="" xmlns:a16="http://schemas.microsoft.com/office/drawing/2014/main" val="20000"/>
                    </a:ext>
                  </a:extLst>
                </a:gridCol>
                <a:gridCol w="1797844">
                  <a:extLst>
                    <a:ext uri="{9D8B030D-6E8A-4147-A177-3AD203B41FA5}">
                      <a16:colId xmlns="" xmlns:a16="http://schemas.microsoft.com/office/drawing/2014/main" val="20001"/>
                    </a:ext>
                  </a:extLst>
                </a:gridCol>
                <a:gridCol w="1797844">
                  <a:extLst>
                    <a:ext uri="{9D8B030D-6E8A-4147-A177-3AD203B41FA5}">
                      <a16:colId xmlns="" xmlns:a16="http://schemas.microsoft.com/office/drawing/2014/main" val="20002"/>
                    </a:ext>
                  </a:extLst>
                </a:gridCol>
                <a:gridCol w="1797844">
                  <a:extLst>
                    <a:ext uri="{9D8B030D-6E8A-4147-A177-3AD203B41FA5}">
                      <a16:colId xmlns="" xmlns:a16="http://schemas.microsoft.com/office/drawing/2014/main" val="20003"/>
                    </a:ext>
                  </a:extLst>
                </a:gridCol>
              </a:tblGrid>
              <a:tr h="536636">
                <a:tc gridSpan="4">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smtClean="0">
                          <a:effectLst>
                            <a:outerShdw blurRad="38100" dist="38100" dir="2700000" algn="tl">
                              <a:srgbClr val="000000">
                                <a:alpha val="43137"/>
                              </a:srgbClr>
                            </a:outerShdw>
                          </a:effectLst>
                        </a:rPr>
                        <a:t>HOSPITAL</a:t>
                      </a:r>
                      <a:r>
                        <a:rPr lang="en-US" altLang="ko-KR" sz="1800" baseline="0" dirty="0" smtClean="0">
                          <a:effectLst>
                            <a:outerShdw blurRad="38100" dist="38100" dir="2700000" algn="tl">
                              <a:srgbClr val="000000">
                                <a:alpha val="43137"/>
                              </a:srgbClr>
                            </a:outerShdw>
                          </a:effectLst>
                        </a:rPr>
                        <a:t> INFORMATION MANAGEMENT SYSTEM</a:t>
                      </a:r>
                      <a:endParaRPr lang="ko-KR" altLang="en-US" sz="1800" b="0" i="0" dirty="0">
                        <a:solidFill>
                          <a:schemeClr val="bg1"/>
                        </a:solidFill>
                        <a:effectLst>
                          <a:outerShdw blurRad="38100" dist="38100" dir="2700000" algn="tl">
                            <a:srgbClr val="000000">
                              <a:alpha val="43137"/>
                            </a:srgbClr>
                          </a:outerShdw>
                        </a:effectLst>
                        <a:latin typeface="+mn-lt"/>
                        <a:cs typeface="Arial" pitchFamily="34" charset="0"/>
                      </a:endParaRPr>
                    </a:p>
                  </a:txBody>
                  <a:tcPr marL="86868" marR="86868" anchor="ctr">
                    <a:lnB w="12700" cap="flat" cmpd="sng" algn="ctr">
                      <a:solidFill>
                        <a:schemeClr val="tx1"/>
                      </a:solidFill>
                      <a:prstDash val="solid"/>
                      <a:round/>
                      <a:headEnd type="none" w="med" len="med"/>
                      <a:tailEnd type="none" w="med" len="med"/>
                    </a:lnB>
                  </a:tcPr>
                </a:tc>
                <a:tc hMerge="1">
                  <a:txBody>
                    <a:bodyPr/>
                    <a:lstStyle/>
                    <a:p>
                      <a:pPr algn="ctr"/>
                      <a:endParaRPr lang="ko-KR" altLang="en-US" sz="1400" b="1" dirty="0">
                        <a:solidFill>
                          <a:schemeClr val="tx1">
                            <a:lumMod val="75000"/>
                            <a:lumOff val="25000"/>
                          </a:schemeClr>
                        </a:solidFill>
                        <a:latin typeface="+mn-lt"/>
                        <a:cs typeface="Arial" pitchFamily="34" charset="0"/>
                      </a:endParaRPr>
                    </a:p>
                  </a:txBody>
                  <a:tcPr marL="86868" marR="86868"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tx1">
                            <a:lumMod val="75000"/>
                            <a:lumOff val="25000"/>
                          </a:schemeClr>
                        </a:solidFill>
                        <a:latin typeface="+mn-lt"/>
                        <a:cs typeface="Arial" pitchFamily="34" charset="0"/>
                      </a:endParaRPr>
                    </a:p>
                  </a:txBody>
                  <a:tcPr marL="86868" marR="86868"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algn="ctr"/>
                      <a:endParaRPr lang="ko-KR" altLang="en-US" sz="1400" b="1" dirty="0">
                        <a:solidFill>
                          <a:schemeClr val="tx1">
                            <a:lumMod val="75000"/>
                            <a:lumOff val="25000"/>
                          </a:schemeClr>
                        </a:solidFill>
                        <a:latin typeface="+mn-lt"/>
                        <a:cs typeface="Arial" pitchFamily="34" charset="0"/>
                      </a:endParaRPr>
                    </a:p>
                  </a:txBody>
                  <a:tcPr marL="86868" marR="86868"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41379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ADMIN</a:t>
                      </a:r>
                      <a:endParaRPr lang="en-JM" altLang="ko-KR"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HELP DESK</a:t>
                      </a:r>
                      <a:endParaRPr lang="en-JM" altLang="ko-KR"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OPD</a:t>
                      </a:r>
                      <a:endParaRPr lang="en-JM" altLang="ko-KR"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IPD</a:t>
                      </a:r>
                      <a:endParaRPr lang="en-JM" altLang="ko-KR"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1379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OT</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MRD</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LABORATORY</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RADIOLOGY</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1379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PHARMACY</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NRX</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BLOOD</a:t>
                      </a:r>
                      <a:r>
                        <a:rPr lang="en-US" altLang="ko-KR" sz="1400" baseline="0" dirty="0" smtClean="0"/>
                        <a:t> BANK</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smtClean="0"/>
                        <a:t>DIET</a:t>
                      </a:r>
                      <a:r>
                        <a:rPr lang="en-US" altLang="ko-KR" sz="1400" baseline="0" dirty="0" smtClean="0"/>
                        <a:t> MANG.</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1379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MEDICLAIM</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HR &amp; PAYROLL</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STORE</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ACOUNTS</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1379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AMBULANCE</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CSSD</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BIOMEDICAL</a:t>
                      </a:r>
                      <a:r>
                        <a:rPr lang="en-US" altLang="ko-KR" sz="1400" baseline="0" dirty="0" smtClean="0"/>
                        <a:t> WASTE</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LINEN &amp; LAUNDRY</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1379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MAIL CENTER</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smtClean="0"/>
                        <a:t>MIS</a:t>
                      </a:r>
                      <a:endParaRPr lang="ko-KR" altLang="en-US" sz="1400" b="0" dirty="0">
                        <a:solidFill>
                          <a:schemeClr val="tx1"/>
                        </a:solidFill>
                        <a:latin typeface="+mn-lt"/>
                        <a:cs typeface="Arial" pitchFamily="34" charset="0"/>
                      </a:endParaRPr>
                    </a:p>
                  </a:txBody>
                  <a:tcPr marL="86868" marR="868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marL="86868" marR="86868"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US" dirty="0"/>
                    </a:p>
                  </a:txBody>
                  <a:tcPr marL="86868" marR="86868"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 xmlns:a16="http://schemas.microsoft.com/office/drawing/2014/main" val="10006"/>
                  </a:ext>
                </a:extLst>
              </a:tr>
            </a:tbl>
          </a:graphicData>
        </a:graphic>
      </p:graphicFrame>
      <p:sp>
        <p:nvSpPr>
          <p:cNvPr id="6"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healthrecords.png"/>
          <p:cNvPicPr>
            <a:picLocks noGrp="1" noChangeAspect="1"/>
          </p:cNvPicPr>
          <p:nvPr>
            <p:ph type="pic" sz="quarter" idx="14"/>
          </p:nvPr>
        </p:nvPicPr>
        <p:blipFill>
          <a:blip r:embed="rId2"/>
          <a:srcRect l="16292" r="16292"/>
          <a:stretch>
            <a:fillRect/>
          </a:stretch>
        </p:blipFill>
        <p:spPr/>
      </p:pic>
      <p:sp>
        <p:nvSpPr>
          <p:cNvPr id="20" name="Slide Number Placeholder 19"/>
          <p:cNvSpPr>
            <a:spLocks noGrp="1"/>
          </p:cNvSpPr>
          <p:nvPr>
            <p:ph type="sldNum" sz="quarter" idx="4"/>
          </p:nvPr>
        </p:nvSpPr>
        <p:spPr/>
        <p:txBody>
          <a:bodyPr/>
          <a:lstStyle/>
          <a:p>
            <a:fld id="{5A4B3147-6D68-4CD0-B8C8-A71A340B9B5E}" type="slidenum">
              <a:rPr lang="en-US" smtClean="0"/>
              <a:pPr/>
              <a:t>16</a:t>
            </a:fld>
            <a:endParaRPr lang="en-US" dirty="0"/>
          </a:p>
        </p:txBody>
      </p:sp>
      <p:sp>
        <p:nvSpPr>
          <p:cNvPr id="22" name="Text Placeholder 1"/>
          <p:cNvSpPr txBox="1">
            <a:spLocks/>
          </p:cNvSpPr>
          <p:nvPr/>
        </p:nvSpPr>
        <p:spPr>
          <a:xfrm>
            <a:off x="1733550" y="200025"/>
            <a:ext cx="6381750" cy="66675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buNone/>
            </a:pPr>
            <a:r>
              <a:rPr lang="en-US" sz="3600" dirty="0" smtClean="0">
                <a:solidFill>
                  <a:schemeClr val="accent6">
                    <a:lumMod val="75000"/>
                  </a:schemeClr>
                </a:solidFill>
                <a:latin typeface="+mj-lt"/>
              </a:rPr>
              <a:t> SPECIALTY </a:t>
            </a:r>
            <a:r>
              <a:rPr lang="en-US" sz="3600" dirty="0" smtClean="0">
                <a:solidFill>
                  <a:schemeClr val="accent4">
                    <a:lumMod val="75000"/>
                  </a:schemeClr>
                </a:solidFill>
                <a:latin typeface="+mj-lt"/>
              </a:rPr>
              <a:t>EHR SYSTEM</a:t>
            </a:r>
          </a:p>
        </p:txBody>
      </p:sp>
      <p:sp>
        <p:nvSpPr>
          <p:cNvPr id="23" name="TextBox 22"/>
          <p:cNvSpPr txBox="1"/>
          <p:nvPr/>
        </p:nvSpPr>
        <p:spPr>
          <a:xfrm>
            <a:off x="1895475" y="2886075"/>
            <a:ext cx="6343650" cy="1384995"/>
          </a:xfrm>
          <a:prstGeom prst="rect">
            <a:avLst/>
          </a:prstGeom>
          <a:noFill/>
        </p:spPr>
        <p:txBody>
          <a:bodyPr wrap="square" rtlCol="0" anchor="ctr">
            <a:spAutoFit/>
          </a:bodyPr>
          <a:lstStyle/>
          <a:p>
            <a:pPr algn="just"/>
            <a:r>
              <a:rPr lang="en-US" sz="1400" dirty="0" smtClean="0"/>
              <a:t>A specialty focused solution with point-and-click selection, customization capability and automation tools to support your  unique practice style, preferences and workflow. </a:t>
            </a:r>
          </a:p>
          <a:p>
            <a:pPr algn="just"/>
            <a:endParaRPr lang="en-US" sz="1400" dirty="0" smtClean="0"/>
          </a:p>
          <a:p>
            <a:pPr algn="just"/>
            <a:r>
              <a:rPr lang="en-US" sz="1400" dirty="0" smtClean="0"/>
              <a:t>Get an EHR that fits your specific practice —Join the many different specialty practices &amp; professionals that use the Gemini speciality EHR.</a:t>
            </a:r>
          </a:p>
        </p:txBody>
      </p:sp>
      <p:sp>
        <p:nvSpPr>
          <p:cNvPr id="10"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pic>
        <p:nvPicPr>
          <p:cNvPr id="25" name="Picture Placeholder 24" descr="Universal-Electronic-Health-Records-Might-Be-Key-to-Healthcare-Trust1.jpg"/>
          <p:cNvPicPr>
            <a:picLocks noGrp="1" noChangeAspect="1"/>
          </p:cNvPicPr>
          <p:nvPr>
            <p:ph type="pic" sz="quarter" idx="13"/>
          </p:nvPr>
        </p:nvPicPr>
        <p:blipFill>
          <a:blip r:embed="rId3" cstate="print"/>
          <a:srcRect l="23122" r="23122"/>
          <a:stretch>
            <a:fillRect/>
          </a:stretch>
        </p:blipFill>
        <p:spPr/>
      </p:pic>
      <p:pic>
        <p:nvPicPr>
          <p:cNvPr id="21" name="Picture Placeholder 20" descr="GettyImages-640049888-1024x683.jpg"/>
          <p:cNvPicPr>
            <a:picLocks noGrp="1" noChangeAspect="1"/>
          </p:cNvPicPr>
          <p:nvPr>
            <p:ph type="pic" sz="quarter" idx="11"/>
          </p:nvPr>
        </p:nvPicPr>
        <p:blipFill>
          <a:blip r:embed="rId4" cstate="print"/>
          <a:srcRect l="18114" r="18114"/>
          <a:stretch>
            <a:fillRect/>
          </a:stretch>
        </p:blipFill>
        <p:spPr/>
      </p:pic>
      <p:pic>
        <p:nvPicPr>
          <p:cNvPr id="24" name="Picture Placeholder 23" descr="Zarzoob-Hospital-Management-Information-System.jpg"/>
          <p:cNvPicPr>
            <a:picLocks noGrp="1" noChangeAspect="1"/>
          </p:cNvPicPr>
          <p:nvPr>
            <p:ph type="pic" sz="quarter" idx="12"/>
          </p:nvPr>
        </p:nvPicPr>
        <p:blipFill>
          <a:blip r:embed="rId5"/>
          <a:srcRect l="20552" r="20552"/>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EMR-EHR.jpg"/>
          <p:cNvPicPr>
            <a:picLocks noChangeAspect="1"/>
          </p:cNvPicPr>
          <p:nvPr/>
        </p:nvPicPr>
        <p:blipFill>
          <a:blip r:embed="rId2"/>
          <a:srcRect l="8364" t="7254" r="8331" b="4774"/>
          <a:stretch>
            <a:fillRect/>
          </a:stretch>
        </p:blipFill>
        <p:spPr>
          <a:xfrm>
            <a:off x="3823924" y="247650"/>
            <a:ext cx="4862876" cy="4648200"/>
          </a:xfrm>
          <a:prstGeom prst="rect">
            <a:avLst/>
          </a:prstGeom>
        </p:spPr>
      </p:pic>
      <p:sp>
        <p:nvSpPr>
          <p:cNvPr id="29"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pic>
        <p:nvPicPr>
          <p:cNvPr id="33" name="Picture 32" descr="doctor.png"/>
          <p:cNvPicPr>
            <a:picLocks noChangeAspect="1"/>
          </p:cNvPicPr>
          <p:nvPr/>
        </p:nvPicPr>
        <p:blipFill>
          <a:blip r:embed="rId3"/>
          <a:stretch>
            <a:fillRect/>
          </a:stretch>
        </p:blipFill>
        <p:spPr>
          <a:xfrm>
            <a:off x="676505" y="647700"/>
            <a:ext cx="3144690" cy="44735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2"/>
          <p:cNvSpPr>
            <a:spLocks noGrp="1"/>
          </p:cNvSpPr>
          <p:nvPr>
            <p:ph type="ftr" sz="quarter" idx="3"/>
          </p:nvPr>
        </p:nvSpPr>
        <p:spPr>
          <a:xfrm rot="16200000">
            <a:off x="-838088" y="2998399"/>
            <a:ext cx="3011116" cy="107722"/>
          </a:xfrm>
        </p:spPr>
        <p:txBody>
          <a:bodyPr/>
          <a:lstStyle/>
          <a:p>
            <a:r>
              <a:rPr lang="en-US" smtClean="0"/>
              <a:t>Footer</a:t>
            </a:r>
            <a:endParaRPr lang="en-US" dirty="0"/>
          </a:p>
        </p:txBody>
      </p:sp>
      <p:sp>
        <p:nvSpPr>
          <p:cNvPr id="14" name="Slide Number Placeholder 13"/>
          <p:cNvSpPr>
            <a:spLocks noGrp="1"/>
          </p:cNvSpPr>
          <p:nvPr>
            <p:ph type="sldNum" sz="quarter" idx="4"/>
          </p:nvPr>
        </p:nvSpPr>
        <p:spPr>
          <a:xfrm rot="16200000">
            <a:off x="493335" y="4867746"/>
            <a:ext cx="342186" cy="107722"/>
          </a:xfrm>
        </p:spPr>
        <p:txBody>
          <a:bodyPr/>
          <a:lstStyle/>
          <a:p>
            <a:fld id="{5A4B3147-6D68-4CD0-B8C8-A71A340B9B5E}" type="slidenum">
              <a:rPr lang="en-US" smtClean="0"/>
              <a:pPr/>
              <a:t>18</a:t>
            </a:fld>
            <a:endParaRPr lang="en-US" dirty="0"/>
          </a:p>
        </p:txBody>
      </p:sp>
      <p:sp>
        <p:nvSpPr>
          <p:cNvPr id="50" name="Rectangle 49"/>
          <p:cNvSpPr/>
          <p:nvPr/>
        </p:nvSpPr>
        <p:spPr>
          <a:xfrm>
            <a:off x="523876" y="2876550"/>
            <a:ext cx="8134350" cy="123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1"/>
          <p:cNvSpPr>
            <a:spLocks noGrp="1"/>
          </p:cNvSpPr>
          <p:nvPr>
            <p:ph type="body" sz="quarter" idx="10"/>
          </p:nvPr>
        </p:nvSpPr>
        <p:spPr>
          <a:xfrm>
            <a:off x="2695575" y="866775"/>
            <a:ext cx="3438525" cy="461764"/>
          </a:xfrm>
        </p:spPr>
        <p:txBody>
          <a:bodyPr>
            <a:normAutofit/>
          </a:bodyPr>
          <a:lstStyle/>
          <a:p>
            <a:pPr algn="l"/>
            <a:r>
              <a:rPr lang="en-US" sz="2400" dirty="0" smtClean="0"/>
              <a:t>SPECIALTY EHR </a:t>
            </a:r>
            <a:r>
              <a:rPr lang="en-US" sz="2400" dirty="0" smtClean="0">
                <a:solidFill>
                  <a:schemeClr val="accent4">
                    <a:lumMod val="75000"/>
                  </a:schemeClr>
                </a:solidFill>
              </a:rPr>
              <a:t>SYSTEM</a:t>
            </a:r>
            <a:endParaRPr lang="ko-KR" altLang="en-US" sz="2400" dirty="0">
              <a:solidFill>
                <a:schemeClr val="accent4">
                  <a:lumMod val="75000"/>
                </a:schemeClr>
              </a:solidFill>
            </a:endParaRPr>
          </a:p>
        </p:txBody>
      </p:sp>
      <p:graphicFrame>
        <p:nvGraphicFramePr>
          <p:cNvPr id="52" name="Table 51"/>
          <p:cNvGraphicFramePr>
            <a:graphicFrameLocks noGrp="1"/>
          </p:cNvGraphicFramePr>
          <p:nvPr>
            <p:extLst>
              <p:ext uri="{D42A27DB-BD31-4B8C-83A1-F6EECF244321}">
                <p14:modId xmlns="" xmlns:p14="http://schemas.microsoft.com/office/powerpoint/2010/main" val="4079394488"/>
              </p:ext>
            </p:extLst>
          </p:nvPr>
        </p:nvGraphicFramePr>
        <p:xfrm>
          <a:off x="342900" y="1439594"/>
          <a:ext cx="2562226" cy="3503883"/>
        </p:xfrm>
        <a:graphic>
          <a:graphicData uri="http://schemas.openxmlformats.org/drawingml/2006/table">
            <a:tbl>
              <a:tblPr firstRow="1" bandRow="1">
                <a:tableStyleId>{5940675A-B579-460E-94D1-54222C63F5DA}</a:tableStyleId>
              </a:tblPr>
              <a:tblGrid>
                <a:gridCol w="291729">
                  <a:extLst>
                    <a:ext uri="{9D8B030D-6E8A-4147-A177-3AD203B41FA5}">
                      <a16:colId xmlns:a16="http://schemas.microsoft.com/office/drawing/2014/main" xmlns="" val="20000"/>
                    </a:ext>
                  </a:extLst>
                </a:gridCol>
                <a:gridCol w="1978768">
                  <a:extLst>
                    <a:ext uri="{9D8B030D-6E8A-4147-A177-3AD203B41FA5}">
                      <a16:colId xmlns:a16="http://schemas.microsoft.com/office/drawing/2014/main" xmlns="" val="20001"/>
                    </a:ext>
                  </a:extLst>
                </a:gridCol>
                <a:gridCol w="291729">
                  <a:extLst>
                    <a:ext uri="{9D8B030D-6E8A-4147-A177-3AD203B41FA5}">
                      <a16:colId xmlns:a16="http://schemas.microsoft.com/office/drawing/2014/main" xmlns="" val="20002"/>
                    </a:ext>
                  </a:extLst>
                </a:gridCol>
              </a:tblGrid>
              <a:tr h="755240">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2000" b="1" kern="1200" spc="300" dirty="0" smtClean="0">
                          <a:solidFill>
                            <a:schemeClr val="bg1"/>
                          </a:solidFill>
                          <a:effectLst>
                            <a:outerShdw blurRad="38100" dist="38100" dir="2700000" algn="tl">
                              <a:srgbClr val="000000">
                                <a:alpha val="43137"/>
                              </a:srgbClr>
                            </a:outerShdw>
                          </a:effectLst>
                          <a:latin typeface="+mn-lt"/>
                          <a:cs typeface="Arial" pitchFamily="34" charset="0"/>
                        </a:rPr>
                        <a:t>DENTAL</a:t>
                      </a:r>
                      <a:r>
                        <a:rPr lang="en-JM" altLang="ko-KR" sz="2000" b="1" kern="1200" dirty="0" smtClean="0">
                          <a:solidFill>
                            <a:schemeClr val="bg1"/>
                          </a:solidFill>
                          <a:effectLst>
                            <a:outerShdw blurRad="38100" dist="38100" dir="2700000" algn="tl">
                              <a:srgbClr val="000000">
                                <a:alpha val="43137"/>
                              </a:srgbClr>
                            </a:outerShdw>
                          </a:effectLst>
                          <a:latin typeface="+mn-lt"/>
                          <a:cs typeface="Arial" pitchFamily="34" charset="0"/>
                        </a:rPr>
                        <a:t> EHR</a:t>
                      </a:r>
                      <a:endParaRPr lang="en-JM" altLang="ko-KR" sz="2000" b="1" dirty="0">
                        <a:solidFill>
                          <a:schemeClr val="bg1"/>
                        </a:solidFill>
                        <a:effectLst>
                          <a:outerShdw blurRad="38100" dist="38100" dir="2700000" algn="tl">
                            <a:srgbClr val="000000">
                              <a:alpha val="43137"/>
                            </a:srgbClr>
                          </a:outerShdw>
                        </a:effectLst>
                        <a:latin typeface="+mn-lt"/>
                        <a:cs typeface="Arial" pitchFamily="34" charset="0"/>
                      </a:endParaRPr>
                    </a:p>
                  </a:txBody>
                  <a:tcPr marL="86868" marR="86868"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nSpc>
                          <a:spcPct val="0"/>
                        </a:lnSpc>
                      </a:pPr>
                      <a:endParaRPr lang="ko-KR" altLang="en-US" sz="800" dirty="0"/>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75000"/>
                        <a:lumOff val="25000"/>
                      </a:schemeClr>
                    </a:solidFill>
                  </a:tcPr>
                </a:tc>
                <a:tc hMerge="1">
                  <a:txBody>
                    <a:bodyPr/>
                    <a:lstStyle/>
                    <a:p>
                      <a:pPr latinLnBrk="1">
                        <a:lnSpc>
                          <a:spcPct val="0"/>
                        </a:lnSpc>
                      </a:pPr>
                      <a:endParaRPr lang="ko-KR" altLang="en-US" sz="800" dirty="0">
                        <a:solidFill>
                          <a:schemeClr val="tx1">
                            <a:lumMod val="50000"/>
                            <a:lumOff val="50000"/>
                          </a:schemeClr>
                        </a:solidFill>
                        <a:latin typeface="Arial" pitchFamily="34" charset="0"/>
                        <a:cs typeface="Arial" pitchFamily="34" charset="0"/>
                      </a:endParaRPr>
                    </a:p>
                  </a:txBody>
                  <a:tcP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148189">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marL="86868" marR="86868" anchor="ctr">
                    <a:lnL w="19050" cap="flat" cmpd="sng" algn="ctr">
                      <a:solidFill>
                        <a:schemeClr val="accent2"/>
                      </a:solidFill>
                      <a:prstDash val="solid"/>
                      <a:round/>
                      <a:headEnd type="none" w="med" len="med"/>
                      <a:tailEnd type="none" w="med" len="med"/>
                    </a:lnL>
                    <a:lnR w="12700" cmpd="sng">
                      <a:noFill/>
                    </a:lnR>
                    <a:lnT w="19050"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0"/>
                        </a:lnSpc>
                        <a:spcBef>
                          <a:spcPts val="0"/>
                        </a:spcBef>
                        <a:spcAft>
                          <a:spcPts val="0"/>
                        </a:spcAft>
                        <a:buClrTx/>
                        <a:buSzTx/>
                        <a:buFontTx/>
                        <a:buNone/>
                        <a:tabLst/>
                        <a:defRPr/>
                      </a:pPr>
                      <a:endParaRPr lang="en-US" altLang="ko-KR" sz="1200" dirty="0">
                        <a:solidFill>
                          <a:schemeClr val="tx1">
                            <a:lumMod val="75000"/>
                            <a:lumOff val="25000"/>
                          </a:schemeClr>
                        </a:solidFill>
                        <a:latin typeface="+mn-lt"/>
                        <a:cs typeface="Arial" pitchFamily="34" charset="0"/>
                      </a:endParaRPr>
                    </a:p>
                  </a:txBody>
                  <a:tcPr marL="86868" marR="86868"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marL="86868" marR="86868" anchor="ctr">
                    <a:lnL w="12700" cmpd="sng">
                      <a:noFill/>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10113">
                <a:tc rowSpan="4">
                  <a:txBody>
                    <a:bodyPr/>
                    <a:lstStyle/>
                    <a:p>
                      <a:pPr latinLnBrk="1"/>
                      <a:endParaRPr lang="ko-KR" altLang="en-US" sz="1200" dirty="0">
                        <a:solidFill>
                          <a:schemeClr val="tx1">
                            <a:lumMod val="75000"/>
                            <a:lumOff val="25000"/>
                          </a:schemeClr>
                        </a:solidFill>
                        <a:latin typeface="+mn-lt"/>
                        <a:cs typeface="Arial" pitchFamily="34" charset="0"/>
                      </a:endParaRPr>
                    </a:p>
                  </a:txBody>
                  <a:tcPr marL="86868" marR="86868" anchor="ctr">
                    <a:lnL w="19050" cap="flat" cmpd="sng" algn="ctr">
                      <a:solidFill>
                        <a:schemeClr val="accent2"/>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buFont typeface="Arial" pitchFamily="34" charset="0"/>
                        <a:buChar char="•"/>
                      </a:pPr>
                      <a:endParaRPr lang="en-US" sz="1050" b="0" i="0" kern="1200" dirty="0">
                        <a:solidFill>
                          <a:schemeClr val="tx1"/>
                        </a:solidFill>
                        <a:latin typeface="+mn-lt"/>
                        <a:ea typeface="+mn-ea"/>
                        <a:cs typeface="+mn-cs"/>
                      </a:endParaRPr>
                    </a:p>
                  </a:txBody>
                  <a:tcPr marL="86868" marR="86868" anchor="ctr">
                    <a:lnL w="12700" cmpd="sng">
                      <a:noFill/>
                    </a:lnL>
                    <a:lnR w="12700" cmpd="sng">
                      <a:noFill/>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latinLnBrk="1"/>
                      <a:endParaRPr lang="ko-KR" altLang="en-US" sz="1200" dirty="0">
                        <a:solidFill>
                          <a:schemeClr val="tx1">
                            <a:lumMod val="75000"/>
                            <a:lumOff val="25000"/>
                          </a:schemeClr>
                        </a:solidFill>
                        <a:latin typeface="+mn-lt"/>
                        <a:cs typeface="Arial" pitchFamily="34" charset="0"/>
                      </a:endParaRPr>
                    </a:p>
                  </a:txBody>
                  <a:tcPr marL="86868" marR="86868" anchor="ctr">
                    <a:lnL w="12700" cmpd="sng">
                      <a:noFill/>
                    </a:lnL>
                    <a:lnR w="19050" cap="flat" cmpd="sng" algn="ctr">
                      <a:solidFill>
                        <a:schemeClr val="accent2"/>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10113">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5"/>
                  </a:ext>
                </a:extLst>
              </a:tr>
              <a:tr h="410113">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6"/>
                  </a:ext>
                </a:extLst>
              </a:tr>
              <a:tr h="410113">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7"/>
                  </a:ext>
                </a:extLst>
              </a:tr>
              <a:tr h="148189">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marL="86868" marR="86868" anchor="ctr">
                    <a:lnL w="19050" cap="flat" cmpd="sng" algn="ctr">
                      <a:solidFill>
                        <a:schemeClr val="accent2"/>
                      </a:solidFill>
                      <a:prstDash val="solid"/>
                      <a:round/>
                      <a:headEnd type="none" w="med" len="med"/>
                      <a:tailEnd type="none" w="med" len="med"/>
                    </a:lnL>
                    <a:lnR w="12700" cmpd="sng">
                      <a:noFill/>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0"/>
                        </a:lnSpc>
                        <a:spcBef>
                          <a:spcPts val="0"/>
                        </a:spcBef>
                        <a:spcAft>
                          <a:spcPts val="0"/>
                        </a:spcAft>
                        <a:buClrTx/>
                        <a:buSzTx/>
                        <a:buFontTx/>
                        <a:buNone/>
                        <a:tabLst/>
                        <a:defRPr/>
                      </a:pPr>
                      <a:endParaRPr lang="en-US" altLang="ko-KR" sz="1200" dirty="0">
                        <a:solidFill>
                          <a:schemeClr val="tx1">
                            <a:lumMod val="75000"/>
                            <a:lumOff val="25000"/>
                          </a:schemeClr>
                        </a:solidFill>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marL="86868" marR="86868" anchor="ctr">
                    <a:lnL w="12700" cmpd="sng">
                      <a:noFill/>
                    </a:lnL>
                    <a:lnR w="19050" cap="flat" cmpd="sng" algn="ctr">
                      <a:solidFill>
                        <a:schemeClr val="accent2"/>
                      </a:solidFill>
                      <a:prstDash val="solid"/>
                      <a:round/>
                      <a:headEnd type="none" w="med" len="med"/>
                      <a:tailEnd type="none" w="med" len="med"/>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811813">
                <a:tc gridSpan="3">
                  <a:txBody>
                    <a:bodyPr/>
                    <a:lstStyle/>
                    <a:p>
                      <a:pPr algn="ctr" latinLnBrk="1"/>
                      <a:r>
                        <a:rPr lang="en-US" sz="1600" b="0" i="0" kern="1200" dirty="0" smtClean="0">
                          <a:solidFill>
                            <a:schemeClr val="bg1"/>
                          </a:solidFill>
                          <a:effectLst>
                            <a:outerShdw blurRad="38100" dist="38100" dir="2700000" algn="tl">
                              <a:srgbClr val="000000">
                                <a:alpha val="43137"/>
                              </a:srgbClr>
                            </a:outerShdw>
                          </a:effectLst>
                          <a:latin typeface="+mn-lt"/>
                          <a:ea typeface="+mn-ea"/>
                          <a:cs typeface="+mn-cs"/>
                        </a:rPr>
                        <a:t>Manage all your </a:t>
                      </a:r>
                    </a:p>
                    <a:p>
                      <a:pPr algn="ctr" latinLnBrk="1"/>
                      <a:r>
                        <a:rPr lang="en-US" sz="1600" b="0" i="0" kern="1200" dirty="0" smtClean="0">
                          <a:solidFill>
                            <a:schemeClr val="bg1"/>
                          </a:solidFill>
                          <a:effectLst>
                            <a:outerShdw blurRad="38100" dist="38100" dir="2700000" algn="tl">
                              <a:srgbClr val="000000">
                                <a:alpha val="43137"/>
                              </a:srgbClr>
                            </a:outerShdw>
                          </a:effectLst>
                          <a:latin typeface="+mn-lt"/>
                          <a:ea typeface="+mn-ea"/>
                          <a:cs typeface="+mn-cs"/>
                        </a:rPr>
                        <a:t>Dental practices</a:t>
                      </a:r>
                      <a:endParaRPr lang="ko-KR" altLang="en-US" sz="3200" b="1" dirty="0">
                        <a:solidFill>
                          <a:schemeClr val="bg1"/>
                        </a:solidFill>
                        <a:effectLst>
                          <a:outerShdw blurRad="38100" dist="38100" dir="2700000" algn="tl">
                            <a:srgbClr val="000000">
                              <a:alpha val="43137"/>
                            </a:srgbClr>
                          </a:outerShdw>
                        </a:effectLst>
                        <a:latin typeface="+mn-lt"/>
                        <a:cs typeface="Arial" pitchFamily="34" charset="0"/>
                      </a:endParaRPr>
                    </a:p>
                  </a:txBody>
                  <a:tcPr marL="86868" marR="86868"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xmlns="" val="10009"/>
                  </a:ext>
                </a:extLst>
              </a:tr>
            </a:tbl>
          </a:graphicData>
        </a:graphic>
      </p:graphicFrame>
      <p:graphicFrame>
        <p:nvGraphicFramePr>
          <p:cNvPr id="53" name="Table 52"/>
          <p:cNvGraphicFramePr>
            <a:graphicFrameLocks noGrp="1"/>
          </p:cNvGraphicFramePr>
          <p:nvPr>
            <p:extLst>
              <p:ext uri="{D42A27DB-BD31-4B8C-83A1-F6EECF244321}">
                <p14:modId xmlns="" xmlns:p14="http://schemas.microsoft.com/office/powerpoint/2010/main" val="4250948447"/>
              </p:ext>
            </p:extLst>
          </p:nvPr>
        </p:nvGraphicFramePr>
        <p:xfrm>
          <a:off x="3049905" y="1449119"/>
          <a:ext cx="2461260" cy="3484831"/>
        </p:xfrm>
        <a:graphic>
          <a:graphicData uri="http://schemas.openxmlformats.org/drawingml/2006/table">
            <a:tbl>
              <a:tblPr firstRow="1" bandRow="1">
                <a:tableStyleId>{5940675A-B579-460E-94D1-54222C63F5DA}</a:tableStyleId>
              </a:tblPr>
              <a:tblGrid>
                <a:gridCol w="280234">
                  <a:extLst>
                    <a:ext uri="{9D8B030D-6E8A-4147-A177-3AD203B41FA5}">
                      <a16:colId xmlns:a16="http://schemas.microsoft.com/office/drawing/2014/main" xmlns="" val="20000"/>
                    </a:ext>
                  </a:extLst>
                </a:gridCol>
                <a:gridCol w="1900792">
                  <a:extLst>
                    <a:ext uri="{9D8B030D-6E8A-4147-A177-3AD203B41FA5}">
                      <a16:colId xmlns:a16="http://schemas.microsoft.com/office/drawing/2014/main" xmlns="" val="20001"/>
                    </a:ext>
                  </a:extLst>
                </a:gridCol>
                <a:gridCol w="280234">
                  <a:extLst>
                    <a:ext uri="{9D8B030D-6E8A-4147-A177-3AD203B41FA5}">
                      <a16:colId xmlns:a16="http://schemas.microsoft.com/office/drawing/2014/main" xmlns="" val="20002"/>
                    </a:ext>
                  </a:extLst>
                </a:gridCol>
              </a:tblGrid>
              <a:tr h="75113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2000" b="1" kern="1200" spc="300" dirty="0" smtClean="0">
                          <a:solidFill>
                            <a:schemeClr val="bg1"/>
                          </a:solidFill>
                          <a:effectLst>
                            <a:outerShdw blurRad="38100" dist="38100" dir="2700000" algn="tl">
                              <a:srgbClr val="000000">
                                <a:alpha val="43137"/>
                              </a:srgbClr>
                            </a:outerShdw>
                          </a:effectLst>
                          <a:latin typeface="+mn-lt"/>
                          <a:cs typeface="Arial" pitchFamily="34" charset="0"/>
                        </a:rPr>
                        <a:t>ONCO</a:t>
                      </a:r>
                      <a:r>
                        <a:rPr lang="en-JM" altLang="ko-KR" sz="2000" b="1" kern="1200" baseline="0" dirty="0" smtClean="0">
                          <a:solidFill>
                            <a:schemeClr val="bg1"/>
                          </a:solidFill>
                          <a:effectLst>
                            <a:outerShdw blurRad="38100" dist="38100" dir="2700000" algn="tl">
                              <a:srgbClr val="000000">
                                <a:alpha val="43137"/>
                              </a:srgbClr>
                            </a:outerShdw>
                          </a:effectLst>
                          <a:latin typeface="+mn-lt"/>
                          <a:cs typeface="Arial" pitchFamily="34" charset="0"/>
                        </a:rPr>
                        <a:t> </a:t>
                      </a:r>
                      <a:r>
                        <a:rPr lang="en-JM" altLang="ko-KR" sz="2000" b="1" kern="1200" spc="300" baseline="0" dirty="0" smtClean="0">
                          <a:solidFill>
                            <a:schemeClr val="bg1"/>
                          </a:solidFill>
                          <a:effectLst>
                            <a:outerShdw blurRad="38100" dist="38100" dir="2700000" algn="tl">
                              <a:srgbClr val="000000">
                                <a:alpha val="43137"/>
                              </a:srgbClr>
                            </a:outerShdw>
                          </a:effectLst>
                          <a:latin typeface="+mn-lt"/>
                          <a:cs typeface="Arial" pitchFamily="34" charset="0"/>
                        </a:rPr>
                        <a:t>EHR</a:t>
                      </a:r>
                      <a:endParaRPr lang="en-JM" altLang="ko-KR" sz="2000" b="1" spc="300" dirty="0">
                        <a:solidFill>
                          <a:schemeClr val="bg1"/>
                        </a:solidFill>
                        <a:effectLst>
                          <a:outerShdw blurRad="38100" dist="38100" dir="2700000" algn="tl">
                            <a:srgbClr val="000000">
                              <a:alpha val="43137"/>
                            </a:srgbClr>
                          </a:outerShdw>
                        </a:effectLst>
                        <a:latin typeface="+mn-lt"/>
                        <a:cs typeface="Arial" pitchFamily="34" charset="0"/>
                      </a:endParaRPr>
                    </a:p>
                  </a:txBody>
                  <a:tcPr marL="86868" marR="86868"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nSpc>
                          <a:spcPct val="0"/>
                        </a:lnSpc>
                      </a:pPr>
                      <a:endParaRPr lang="ko-KR" altLang="en-US" sz="800" dirty="0"/>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141C"/>
                    </a:solidFill>
                  </a:tcPr>
                </a:tc>
                <a:tc hMerge="1">
                  <a:txBody>
                    <a:bodyPr/>
                    <a:lstStyle/>
                    <a:p>
                      <a:pPr latinLnBrk="1">
                        <a:lnSpc>
                          <a:spcPct val="0"/>
                        </a:lnSpc>
                      </a:pPr>
                      <a:endParaRPr lang="ko-KR" altLang="en-US" sz="800" dirty="0">
                        <a:solidFill>
                          <a:schemeClr val="tx1">
                            <a:lumMod val="50000"/>
                            <a:lumOff val="50000"/>
                          </a:schemeClr>
                        </a:solidFill>
                        <a:latin typeface="Arial" pitchFamily="34" charset="0"/>
                        <a:cs typeface="Arial" pitchFamily="34" charset="0"/>
                      </a:endParaRPr>
                    </a:p>
                  </a:txBody>
                  <a:tcP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141C"/>
                    </a:solidFill>
                  </a:tcPr>
                </a:tc>
                <a:extLst>
                  <a:ext uri="{0D108BD9-81ED-4DB2-BD59-A6C34878D82A}">
                    <a16:rowId xmlns:a16="http://schemas.microsoft.com/office/drawing/2014/main" xmlns="" val="10000"/>
                  </a:ext>
                </a:extLst>
              </a:tr>
              <a:tr h="147383">
                <a:tc>
                  <a:txBody>
                    <a:bodyPr/>
                    <a:lstStyle/>
                    <a:p>
                      <a:pPr latinLnBrk="1">
                        <a:lnSpc>
                          <a:spcPct val="0"/>
                        </a:lnSpc>
                      </a:pPr>
                      <a:endParaRPr lang="ko-KR" altLang="en-US" sz="1200" dirty="0">
                        <a:solidFill>
                          <a:schemeClr val="tx1">
                            <a:lumMod val="75000"/>
                            <a:lumOff val="25000"/>
                          </a:schemeClr>
                        </a:solidFill>
                        <a:effectLst/>
                        <a:latin typeface="+mn-lt"/>
                        <a:cs typeface="Arial" pitchFamily="34" charset="0"/>
                      </a:endParaRPr>
                    </a:p>
                  </a:txBody>
                  <a:tcPr marL="86868" marR="86868" anchor="ctr">
                    <a:lnL w="1905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0"/>
                        </a:lnSpc>
                        <a:spcBef>
                          <a:spcPts val="0"/>
                        </a:spcBef>
                        <a:spcAft>
                          <a:spcPts val="0"/>
                        </a:spcAft>
                        <a:buClrTx/>
                        <a:buSzTx/>
                        <a:buFontTx/>
                        <a:buNone/>
                        <a:tabLst/>
                        <a:defRPr/>
                      </a:pPr>
                      <a:endParaRPr lang="en-US" altLang="ko-KR" sz="1200" dirty="0">
                        <a:solidFill>
                          <a:schemeClr val="tx1">
                            <a:lumMod val="75000"/>
                            <a:lumOff val="25000"/>
                          </a:schemeClr>
                        </a:solidFill>
                        <a:effectLst/>
                        <a:latin typeface="+mn-lt"/>
                        <a:cs typeface="Arial" pitchFamily="34" charset="0"/>
                      </a:endParaRPr>
                    </a:p>
                  </a:txBody>
                  <a:tcPr marL="86868" marR="8686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lnSpc>
                          <a:spcPct val="0"/>
                        </a:lnSpc>
                      </a:pPr>
                      <a:endParaRPr lang="ko-KR" altLang="en-US" sz="1200" dirty="0">
                        <a:solidFill>
                          <a:schemeClr val="tx1">
                            <a:lumMod val="75000"/>
                            <a:lumOff val="25000"/>
                          </a:schemeClr>
                        </a:solidFill>
                        <a:effectLst/>
                        <a:latin typeface="+mn-lt"/>
                        <a:cs typeface="Arial" pitchFamily="34" charset="0"/>
                      </a:endParaRPr>
                    </a:p>
                  </a:txBody>
                  <a:tcPr marL="86868" marR="86868" anchor="ctr">
                    <a:lnL w="12700" cmpd="sng">
                      <a:noFill/>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07883">
                <a:tc rowSpan="4">
                  <a:txBody>
                    <a:bodyPr/>
                    <a:lstStyle/>
                    <a:p>
                      <a:pPr latinLnBrk="1"/>
                      <a:endParaRPr lang="ko-KR" altLang="en-US" sz="1200" dirty="0">
                        <a:solidFill>
                          <a:schemeClr val="tx1">
                            <a:lumMod val="75000"/>
                            <a:lumOff val="25000"/>
                          </a:schemeClr>
                        </a:solidFill>
                        <a:effectLst/>
                        <a:latin typeface="+mn-lt"/>
                        <a:cs typeface="Arial" pitchFamily="34" charset="0"/>
                      </a:endParaRPr>
                    </a:p>
                  </a:txBody>
                  <a:tcPr marL="86868" marR="86868" anchor="ctr">
                    <a:lnL w="19050" cap="flat" cmpd="sng" algn="ctr">
                      <a:solidFill>
                        <a:schemeClr val="accent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effectLst/>
                        <a:latin typeface="+mn-lt"/>
                        <a:cs typeface="Arial" pitchFamily="34" charset="0"/>
                      </a:endParaRPr>
                    </a:p>
                  </a:txBody>
                  <a:tcPr marL="86868" marR="86868" anchor="ctr">
                    <a:lnL w="12700" cmpd="sng">
                      <a:noFill/>
                    </a:lnL>
                    <a:lnR w="12700" cmpd="sng">
                      <a:noFill/>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latinLnBrk="1"/>
                      <a:endParaRPr lang="ko-KR" altLang="en-US" sz="1200" dirty="0">
                        <a:solidFill>
                          <a:schemeClr val="tx1">
                            <a:lumMod val="75000"/>
                            <a:lumOff val="25000"/>
                          </a:schemeClr>
                        </a:solidFill>
                        <a:effectLst/>
                        <a:latin typeface="+mn-lt"/>
                        <a:cs typeface="Arial" pitchFamily="34" charset="0"/>
                      </a:endParaRPr>
                    </a:p>
                  </a:txBody>
                  <a:tcPr marL="86868" marR="86868" anchor="ctr">
                    <a:lnL w="12700" cmpd="sng">
                      <a:noFill/>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07883">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effectLst/>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5"/>
                  </a:ext>
                </a:extLst>
              </a:tr>
              <a:tr h="407883">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effectLst/>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6"/>
                  </a:ext>
                </a:extLst>
              </a:tr>
              <a:tr h="407883">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effectLst/>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7"/>
                  </a:ext>
                </a:extLst>
              </a:tr>
              <a:tr h="147383">
                <a:tc>
                  <a:txBody>
                    <a:bodyPr/>
                    <a:lstStyle/>
                    <a:p>
                      <a:pPr latinLnBrk="1">
                        <a:lnSpc>
                          <a:spcPct val="0"/>
                        </a:lnSpc>
                      </a:pPr>
                      <a:endParaRPr lang="ko-KR" altLang="en-US" sz="1200" dirty="0">
                        <a:solidFill>
                          <a:schemeClr val="tx1">
                            <a:lumMod val="75000"/>
                            <a:lumOff val="25000"/>
                          </a:schemeClr>
                        </a:solidFill>
                        <a:effectLst/>
                        <a:latin typeface="+mn-lt"/>
                        <a:cs typeface="Arial" pitchFamily="34" charset="0"/>
                      </a:endParaRPr>
                    </a:p>
                  </a:txBody>
                  <a:tcPr marL="86868" marR="86868" anchor="ctr">
                    <a:lnL w="19050" cap="flat" cmpd="sng" algn="ctr">
                      <a:solidFill>
                        <a:schemeClr val="accent1"/>
                      </a:solidFill>
                      <a:prstDash val="solid"/>
                      <a:round/>
                      <a:headEnd type="none" w="med" len="med"/>
                      <a:tailEnd type="none" w="med" len="med"/>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0"/>
                        </a:lnSpc>
                        <a:spcBef>
                          <a:spcPts val="0"/>
                        </a:spcBef>
                        <a:spcAft>
                          <a:spcPts val="0"/>
                        </a:spcAft>
                        <a:buClrTx/>
                        <a:buSzTx/>
                        <a:buFontTx/>
                        <a:buNone/>
                        <a:tabLst/>
                        <a:defRPr/>
                      </a:pPr>
                      <a:endParaRPr lang="en-US" altLang="ko-KR" sz="1200" dirty="0">
                        <a:solidFill>
                          <a:schemeClr val="tx1">
                            <a:lumMod val="75000"/>
                            <a:lumOff val="25000"/>
                          </a:schemeClr>
                        </a:solidFill>
                        <a:effectLst/>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0"/>
                        </a:lnSpc>
                      </a:pPr>
                      <a:endParaRPr lang="ko-KR" altLang="en-US" sz="1200" dirty="0">
                        <a:solidFill>
                          <a:schemeClr val="tx1">
                            <a:lumMod val="75000"/>
                            <a:lumOff val="25000"/>
                          </a:schemeClr>
                        </a:solidFill>
                        <a:effectLst/>
                        <a:latin typeface="+mn-lt"/>
                        <a:cs typeface="Arial" pitchFamily="34" charset="0"/>
                      </a:endParaRPr>
                    </a:p>
                  </a:txBody>
                  <a:tcPr marL="86868" marR="86868" anchor="ctr">
                    <a:lnL w="12700" cmpd="sng">
                      <a:noFill/>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807399">
                <a:tc gridSpan="3">
                  <a:txBody>
                    <a:bodyPr/>
                    <a:lstStyle/>
                    <a:p>
                      <a:pPr algn="ctr" latinLnBrk="1"/>
                      <a:r>
                        <a:rPr lang="en-US" sz="1400" kern="1200" dirty="0" smtClean="0">
                          <a:solidFill>
                            <a:schemeClr val="bg1"/>
                          </a:solidFill>
                          <a:effectLst>
                            <a:outerShdw blurRad="38100" dist="38100" dir="2700000" algn="tl">
                              <a:srgbClr val="000000">
                                <a:alpha val="43137"/>
                              </a:srgbClr>
                            </a:outerShdw>
                          </a:effectLst>
                          <a:latin typeface="+mn-lt"/>
                          <a:ea typeface="+mn-ea"/>
                          <a:cs typeface="+mn-cs"/>
                        </a:rPr>
                        <a:t>Everything you need in an      EHR for Oncology</a:t>
                      </a:r>
                      <a:r>
                        <a:rPr lang="en-US" sz="1400" kern="1200" baseline="0" dirty="0" smtClean="0">
                          <a:solidFill>
                            <a:schemeClr val="bg1"/>
                          </a:solidFill>
                          <a:effectLst>
                            <a:outerShdw blurRad="38100" dist="38100" dir="2700000" algn="tl">
                              <a:srgbClr val="000000">
                                <a:alpha val="43137"/>
                              </a:srgbClr>
                            </a:outerShdw>
                          </a:effectLst>
                          <a:latin typeface="+mn-lt"/>
                          <a:ea typeface="+mn-ea"/>
                          <a:cs typeface="+mn-cs"/>
                        </a:rPr>
                        <a:t> </a:t>
                      </a:r>
                      <a:r>
                        <a:rPr lang="en-US" sz="1400" kern="1200" dirty="0" smtClean="0">
                          <a:solidFill>
                            <a:schemeClr val="bg1"/>
                          </a:solidFill>
                          <a:effectLst>
                            <a:outerShdw blurRad="38100" dist="38100" dir="2700000" algn="tl">
                              <a:srgbClr val="000000">
                                <a:alpha val="43137"/>
                              </a:srgbClr>
                            </a:outerShdw>
                          </a:effectLst>
                          <a:latin typeface="+mn-lt"/>
                          <a:ea typeface="+mn-ea"/>
                          <a:cs typeface="+mn-cs"/>
                        </a:rPr>
                        <a:t>Clinics</a:t>
                      </a:r>
                      <a:endParaRPr lang="ko-KR" altLang="en-US" sz="2800" b="1" dirty="0">
                        <a:solidFill>
                          <a:schemeClr val="bg1"/>
                        </a:solidFill>
                        <a:effectLst>
                          <a:outerShdw blurRad="38100" dist="38100" dir="2700000" algn="tl">
                            <a:srgbClr val="000000">
                              <a:alpha val="43137"/>
                            </a:srgbClr>
                          </a:outerShdw>
                        </a:effectLst>
                        <a:latin typeface="+mn-lt"/>
                        <a:cs typeface="Arial" pitchFamily="34" charset="0"/>
                      </a:endParaRPr>
                    </a:p>
                  </a:txBody>
                  <a:tcPr marL="86868" marR="86868"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xmlns="" val="10009"/>
                  </a:ext>
                </a:extLst>
              </a:tr>
            </a:tbl>
          </a:graphicData>
        </a:graphic>
      </p:graphicFrame>
      <p:graphicFrame>
        <p:nvGraphicFramePr>
          <p:cNvPr id="54" name="Table 53"/>
          <p:cNvGraphicFramePr>
            <a:graphicFrameLocks noGrp="1"/>
          </p:cNvGraphicFramePr>
          <p:nvPr>
            <p:extLst>
              <p:ext uri="{D42A27DB-BD31-4B8C-83A1-F6EECF244321}">
                <p14:modId xmlns="" xmlns:p14="http://schemas.microsoft.com/office/powerpoint/2010/main" val="525877008"/>
              </p:ext>
            </p:extLst>
          </p:nvPr>
        </p:nvGraphicFramePr>
        <p:xfrm>
          <a:off x="5655947" y="1439594"/>
          <a:ext cx="2783205" cy="3484831"/>
        </p:xfrm>
        <a:graphic>
          <a:graphicData uri="http://schemas.openxmlformats.org/drawingml/2006/table">
            <a:tbl>
              <a:tblPr firstRow="1" bandRow="1">
                <a:tableStyleId>{5940675A-B579-460E-94D1-54222C63F5DA}</a:tableStyleId>
              </a:tblPr>
              <a:tblGrid>
                <a:gridCol w="316891">
                  <a:extLst>
                    <a:ext uri="{9D8B030D-6E8A-4147-A177-3AD203B41FA5}">
                      <a16:colId xmlns:a16="http://schemas.microsoft.com/office/drawing/2014/main" xmlns="" val="20000"/>
                    </a:ext>
                  </a:extLst>
                </a:gridCol>
                <a:gridCol w="2149423">
                  <a:extLst>
                    <a:ext uri="{9D8B030D-6E8A-4147-A177-3AD203B41FA5}">
                      <a16:colId xmlns:a16="http://schemas.microsoft.com/office/drawing/2014/main" xmlns="" val="20001"/>
                    </a:ext>
                  </a:extLst>
                </a:gridCol>
                <a:gridCol w="316891">
                  <a:extLst>
                    <a:ext uri="{9D8B030D-6E8A-4147-A177-3AD203B41FA5}">
                      <a16:colId xmlns:a16="http://schemas.microsoft.com/office/drawing/2014/main" xmlns="" val="20002"/>
                    </a:ext>
                  </a:extLst>
                </a:gridCol>
              </a:tblGrid>
              <a:tr h="75113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800" b="1" kern="1200" spc="300" dirty="0" smtClean="0">
                          <a:solidFill>
                            <a:schemeClr val="bg1"/>
                          </a:solidFill>
                          <a:effectLst>
                            <a:outerShdw blurRad="38100" dist="38100" dir="2700000" algn="tl">
                              <a:srgbClr val="000000">
                                <a:alpha val="43137"/>
                              </a:srgbClr>
                            </a:outerShdw>
                          </a:effectLst>
                          <a:latin typeface="+mn-lt"/>
                          <a:cs typeface="Arial" pitchFamily="34" charset="0"/>
                        </a:rPr>
                        <a:t>FERTILITY</a:t>
                      </a:r>
                      <a:r>
                        <a:rPr lang="en-JM" altLang="ko-KR" sz="1800" b="1" kern="1200" spc="300" baseline="0" dirty="0" smtClean="0">
                          <a:solidFill>
                            <a:schemeClr val="bg1"/>
                          </a:solidFill>
                          <a:effectLst>
                            <a:outerShdw blurRad="38100" dist="38100" dir="2700000" algn="tl">
                              <a:srgbClr val="000000">
                                <a:alpha val="43137"/>
                              </a:srgbClr>
                            </a:outerShdw>
                          </a:effectLst>
                          <a:latin typeface="+mn-lt"/>
                          <a:cs typeface="Arial" pitchFamily="34" charset="0"/>
                        </a:rPr>
                        <a:t> EHR</a:t>
                      </a:r>
                      <a:endParaRPr lang="en-JM" altLang="ko-KR" sz="1800" b="1" spc="300" dirty="0">
                        <a:solidFill>
                          <a:schemeClr val="bg1"/>
                        </a:solidFill>
                        <a:effectLst>
                          <a:outerShdw blurRad="38100" dist="38100" dir="2700000" algn="tl">
                            <a:srgbClr val="000000">
                              <a:alpha val="43137"/>
                            </a:srgbClr>
                          </a:outerShdw>
                        </a:effectLst>
                        <a:latin typeface="+mn-lt"/>
                        <a:cs typeface="Arial" pitchFamily="34" charset="0"/>
                      </a:endParaRPr>
                    </a:p>
                  </a:txBody>
                  <a:tcPr marL="86868" marR="86868"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a:lnSpc>
                          <a:spcPct val="0"/>
                        </a:lnSpc>
                      </a:pPr>
                      <a:endParaRPr lang="ko-KR" altLang="en-US" sz="800" dirty="0"/>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75000"/>
                        <a:lumOff val="25000"/>
                      </a:schemeClr>
                    </a:solidFill>
                  </a:tcPr>
                </a:tc>
                <a:tc hMerge="1">
                  <a:txBody>
                    <a:bodyPr/>
                    <a:lstStyle/>
                    <a:p>
                      <a:pPr latinLnBrk="1">
                        <a:lnSpc>
                          <a:spcPct val="0"/>
                        </a:lnSpc>
                      </a:pPr>
                      <a:endParaRPr lang="ko-KR" altLang="en-US" sz="800" dirty="0">
                        <a:solidFill>
                          <a:schemeClr val="tx1">
                            <a:lumMod val="50000"/>
                            <a:lumOff val="50000"/>
                          </a:schemeClr>
                        </a:solidFill>
                        <a:latin typeface="Arial" pitchFamily="34" charset="0"/>
                        <a:cs typeface="Arial" pitchFamily="34" charset="0"/>
                      </a:endParaRPr>
                    </a:p>
                  </a:txBody>
                  <a:tcP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147383">
                <a:tc>
                  <a:txBody>
                    <a:bodyPr/>
                    <a:lstStyle/>
                    <a:p>
                      <a:pPr latinLnBrk="1">
                        <a:lnSpc>
                          <a:spcPct val="0"/>
                        </a:lnSpc>
                      </a:pPr>
                      <a:endParaRPr lang="ko-KR" altLang="en-US" sz="1100" dirty="0">
                        <a:solidFill>
                          <a:schemeClr val="bg1"/>
                        </a:solidFill>
                        <a:latin typeface="+mn-lt"/>
                        <a:cs typeface="Arial" pitchFamily="34" charset="0"/>
                      </a:endParaRPr>
                    </a:p>
                  </a:txBody>
                  <a:tcPr marL="86868" marR="86868" anchor="ctr">
                    <a:lnL w="19050" cap="flat" cmpd="sng" algn="ctr">
                      <a:solidFill>
                        <a:schemeClr val="accent4"/>
                      </a:solidFill>
                      <a:prstDash val="solid"/>
                      <a:round/>
                      <a:headEnd type="none" w="med" len="med"/>
                      <a:tailEnd type="none" w="med" len="med"/>
                    </a:lnL>
                    <a:lnR w="12700" cmpd="sng">
                      <a:noFill/>
                    </a:lnR>
                    <a:lnT w="19050" cap="flat" cmpd="sng" algn="ctr">
                      <a:solidFill>
                        <a:schemeClr val="accent4"/>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0"/>
                        </a:lnSpc>
                        <a:spcBef>
                          <a:spcPts val="0"/>
                        </a:spcBef>
                        <a:spcAft>
                          <a:spcPts val="0"/>
                        </a:spcAft>
                        <a:buClrTx/>
                        <a:buSzTx/>
                        <a:buFontTx/>
                        <a:buNone/>
                        <a:tabLst/>
                        <a:defRPr/>
                      </a:pPr>
                      <a:endParaRPr lang="en-US" altLang="ko-KR" sz="1100" dirty="0">
                        <a:solidFill>
                          <a:schemeClr val="bg1"/>
                        </a:solidFill>
                        <a:latin typeface="+mn-lt"/>
                        <a:cs typeface="Arial" pitchFamily="34" charset="0"/>
                      </a:endParaRPr>
                    </a:p>
                  </a:txBody>
                  <a:tcPr marL="86868" marR="86868" anchor="ctr">
                    <a:lnL w="12700" cmpd="sng">
                      <a:noFill/>
                    </a:lnL>
                    <a:lnR w="12700" cmpd="sng">
                      <a:noFill/>
                    </a:lnR>
                    <a:lnT w="19050" cap="flat" cmpd="sng" algn="ctr">
                      <a:solidFill>
                        <a:schemeClr val="accent4"/>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lnSpc>
                          <a:spcPct val="0"/>
                        </a:lnSpc>
                      </a:pPr>
                      <a:endParaRPr lang="ko-KR" altLang="en-US" sz="1100" dirty="0">
                        <a:solidFill>
                          <a:schemeClr val="bg1"/>
                        </a:solidFill>
                        <a:latin typeface="+mn-lt"/>
                        <a:cs typeface="Arial" pitchFamily="34" charset="0"/>
                      </a:endParaRPr>
                    </a:p>
                  </a:txBody>
                  <a:tcPr marL="86868" marR="86868" anchor="ctr">
                    <a:lnL w="12700" cmpd="sng">
                      <a:noFill/>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07883">
                <a:tc rowSpan="4">
                  <a:txBody>
                    <a:bodyPr/>
                    <a:lstStyle/>
                    <a:p>
                      <a:pPr latinLnBrk="1"/>
                      <a:endParaRPr lang="ko-KR" altLang="en-US" sz="1100" dirty="0">
                        <a:solidFill>
                          <a:schemeClr val="bg1"/>
                        </a:solidFill>
                        <a:latin typeface="+mn-lt"/>
                        <a:cs typeface="Arial" pitchFamily="34" charset="0"/>
                      </a:endParaRPr>
                    </a:p>
                  </a:txBody>
                  <a:tcPr marL="86868" marR="86868" anchor="ctr">
                    <a:lnL w="19050" cap="flat" cmpd="sng" algn="ctr">
                      <a:solidFill>
                        <a:schemeClr val="accent4"/>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100" dirty="0">
                        <a:solidFill>
                          <a:schemeClr val="bg1"/>
                        </a:solidFill>
                        <a:latin typeface="+mn-lt"/>
                        <a:cs typeface="Arial" pitchFamily="34" charset="0"/>
                      </a:endParaRPr>
                    </a:p>
                  </a:txBody>
                  <a:tcPr marL="86868" marR="86868" anchor="ctr">
                    <a:lnL w="12700" cmpd="sng">
                      <a:noFill/>
                    </a:lnL>
                    <a:lnR w="12700" cmpd="sng">
                      <a:noFill/>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latinLnBrk="1"/>
                      <a:endParaRPr lang="ko-KR" altLang="en-US" sz="1100" dirty="0">
                        <a:solidFill>
                          <a:schemeClr val="bg1"/>
                        </a:solidFill>
                        <a:latin typeface="+mn-lt"/>
                        <a:cs typeface="Arial" pitchFamily="34" charset="0"/>
                      </a:endParaRPr>
                    </a:p>
                  </a:txBody>
                  <a:tcPr marL="86868" marR="86868" anchor="ctr">
                    <a:lnL w="12700" cmpd="sng">
                      <a:noFill/>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07883">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100" b="0" dirty="0">
                        <a:solidFill>
                          <a:schemeClr val="bg1"/>
                        </a:solidFill>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5"/>
                  </a:ext>
                </a:extLst>
              </a:tr>
              <a:tr h="407883">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100" dirty="0">
                        <a:solidFill>
                          <a:schemeClr val="bg1"/>
                        </a:solidFill>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6"/>
                  </a:ext>
                </a:extLst>
              </a:tr>
              <a:tr h="407883">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100" b="0" dirty="0">
                        <a:solidFill>
                          <a:schemeClr val="bg1"/>
                        </a:solidFill>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7"/>
                  </a:ext>
                </a:extLst>
              </a:tr>
              <a:tr h="147383">
                <a:tc>
                  <a:txBody>
                    <a:bodyPr/>
                    <a:lstStyle/>
                    <a:p>
                      <a:pPr latinLnBrk="1">
                        <a:lnSpc>
                          <a:spcPct val="0"/>
                        </a:lnSpc>
                      </a:pPr>
                      <a:endParaRPr lang="ko-KR" altLang="en-US" sz="1100" dirty="0">
                        <a:solidFill>
                          <a:schemeClr val="bg1"/>
                        </a:solidFill>
                        <a:latin typeface="+mn-lt"/>
                        <a:cs typeface="Arial" pitchFamily="34" charset="0"/>
                      </a:endParaRPr>
                    </a:p>
                  </a:txBody>
                  <a:tcPr marL="86868" marR="86868" anchor="ctr">
                    <a:lnL w="19050" cap="flat" cmpd="sng" algn="ctr">
                      <a:solidFill>
                        <a:schemeClr val="accent4"/>
                      </a:solidFill>
                      <a:prstDash val="solid"/>
                      <a:round/>
                      <a:headEnd type="none" w="med" len="med"/>
                      <a:tailEnd type="none" w="med" len="med"/>
                    </a:lnL>
                    <a:lnR w="12700" cmpd="sng">
                      <a:noFill/>
                    </a:lnR>
                    <a:lnT w="12700" cmpd="sng">
                      <a:noFill/>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0"/>
                        </a:lnSpc>
                        <a:spcBef>
                          <a:spcPts val="0"/>
                        </a:spcBef>
                        <a:spcAft>
                          <a:spcPts val="0"/>
                        </a:spcAft>
                        <a:buClrTx/>
                        <a:buSzTx/>
                        <a:buFontTx/>
                        <a:buNone/>
                        <a:tabLst/>
                        <a:defRPr/>
                      </a:pPr>
                      <a:endParaRPr lang="en-US" altLang="ko-KR" sz="1100" dirty="0">
                        <a:solidFill>
                          <a:schemeClr val="bg1"/>
                        </a:solidFill>
                        <a:latin typeface="+mn-lt"/>
                        <a:cs typeface="Arial" pitchFamily="34" charset="0"/>
                      </a:endParaRPr>
                    </a:p>
                  </a:txBody>
                  <a:tcPr marL="86868" marR="86868" anchor="ctr">
                    <a:lnL w="12700" cmpd="sng">
                      <a:noFill/>
                    </a:lnL>
                    <a:lnR w="12700" cmpd="sng">
                      <a:noFill/>
                    </a:lnR>
                    <a:lnT w="28575"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0"/>
                        </a:lnSpc>
                      </a:pPr>
                      <a:endParaRPr lang="ko-KR" altLang="en-US" sz="1100" dirty="0">
                        <a:solidFill>
                          <a:schemeClr val="bg1"/>
                        </a:solidFill>
                        <a:latin typeface="+mn-lt"/>
                        <a:cs typeface="Arial" pitchFamily="34" charset="0"/>
                      </a:endParaRPr>
                    </a:p>
                  </a:txBody>
                  <a:tcPr marL="86868" marR="86868" anchor="ctr">
                    <a:lnL w="12700" cmpd="sng">
                      <a:noFill/>
                    </a:lnL>
                    <a:lnR w="19050" cap="flat" cmpd="sng" algn="ctr">
                      <a:solidFill>
                        <a:schemeClr val="accent4"/>
                      </a:solidFill>
                      <a:prstDash val="solid"/>
                      <a:round/>
                      <a:headEnd type="none" w="med" len="med"/>
                      <a:tailEnd type="none" w="med" len="med"/>
                    </a:lnR>
                    <a:lnT w="12700" cmpd="sng">
                      <a:noFill/>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807399">
                <a:tc gridSpan="3">
                  <a:txBody>
                    <a:bodyPr/>
                    <a:lstStyle/>
                    <a:p>
                      <a:pPr algn="ctr"/>
                      <a:r>
                        <a:rPr lang="en-US" sz="1300" kern="1200" dirty="0" smtClean="0">
                          <a:solidFill>
                            <a:schemeClr val="bg1"/>
                          </a:solidFill>
                          <a:effectLst>
                            <a:outerShdw blurRad="38100" dist="38100" dir="2700000" algn="tl">
                              <a:srgbClr val="000000">
                                <a:alpha val="43137"/>
                              </a:srgbClr>
                            </a:outerShdw>
                          </a:effectLst>
                          <a:latin typeface="+mn-lt"/>
                          <a:ea typeface="+mn-ea"/>
                          <a:cs typeface="+mn-cs"/>
                        </a:rPr>
                        <a:t>It is designed and developed as IVF    Software to deliver palpable benefits  to Infertility clinics.</a:t>
                      </a:r>
                      <a:endParaRPr lang="en-US" sz="1300" kern="1200" dirty="0">
                        <a:solidFill>
                          <a:schemeClr val="bg1"/>
                        </a:solidFill>
                        <a:effectLst>
                          <a:outerShdw blurRad="38100" dist="38100" dir="2700000" algn="tl">
                            <a:srgbClr val="000000">
                              <a:alpha val="43137"/>
                            </a:srgbClr>
                          </a:outerShdw>
                        </a:effectLst>
                        <a:latin typeface="+mn-lt"/>
                        <a:ea typeface="+mn-ea"/>
                        <a:cs typeface="+mn-cs"/>
                      </a:endParaRPr>
                    </a:p>
                  </a:txBody>
                  <a:tcPr marL="86868" marR="86868"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xmlns="" val="10009"/>
                  </a:ext>
                </a:extLst>
              </a:tr>
            </a:tbl>
          </a:graphicData>
        </a:graphic>
      </p:graphicFrame>
      <p:sp>
        <p:nvSpPr>
          <p:cNvPr id="55" name="TextBox 54"/>
          <p:cNvSpPr txBox="1"/>
          <p:nvPr/>
        </p:nvSpPr>
        <p:spPr>
          <a:xfrm>
            <a:off x="676275" y="2352268"/>
            <a:ext cx="2286000" cy="2054409"/>
          </a:xfrm>
          <a:prstGeom prst="rect">
            <a:avLst/>
          </a:prstGeom>
          <a:noFill/>
        </p:spPr>
        <p:txBody>
          <a:bodyPr wrap="square" rtlCol="0">
            <a:spAutoFit/>
          </a:bodyPr>
          <a:lstStyle/>
          <a:p>
            <a:pPr>
              <a:lnSpc>
                <a:spcPts val="1700"/>
              </a:lnSpc>
              <a:buBlip>
                <a:blip r:embed="rId2"/>
              </a:buBlip>
            </a:pPr>
            <a:r>
              <a:rPr lang="en-US" sz="1100" dirty="0" smtClean="0"/>
              <a:t> Online patients form</a:t>
            </a:r>
          </a:p>
          <a:p>
            <a:pPr>
              <a:lnSpc>
                <a:spcPts val="1700"/>
              </a:lnSpc>
              <a:buBlip>
                <a:blip r:embed="rId2"/>
              </a:buBlip>
            </a:pPr>
            <a:r>
              <a:rPr lang="en-US" sz="1100" dirty="0" smtClean="0"/>
              <a:t> Dental x-ray imaging</a:t>
            </a:r>
          </a:p>
          <a:p>
            <a:pPr>
              <a:lnSpc>
                <a:spcPts val="1700"/>
              </a:lnSpc>
              <a:buBlip>
                <a:blip r:embed="rId2"/>
              </a:buBlip>
            </a:pPr>
            <a:r>
              <a:rPr lang="en-US" sz="1100" dirty="0" smtClean="0"/>
              <a:t> Digital documents</a:t>
            </a:r>
          </a:p>
          <a:p>
            <a:pPr>
              <a:lnSpc>
                <a:spcPts val="1700"/>
              </a:lnSpc>
              <a:buBlip>
                <a:blip r:embed="rId2"/>
              </a:buBlip>
            </a:pPr>
            <a:r>
              <a:rPr lang="en-US" sz="1100" dirty="0" smtClean="0"/>
              <a:t> Online dental treatment plans</a:t>
            </a:r>
          </a:p>
          <a:p>
            <a:pPr>
              <a:lnSpc>
                <a:spcPts val="1700"/>
              </a:lnSpc>
              <a:buBlip>
                <a:blip r:embed="rId2"/>
              </a:buBlip>
            </a:pPr>
            <a:r>
              <a:rPr lang="en-US" sz="1100" dirty="0" smtClean="0"/>
              <a:t> Dental billing and insurance</a:t>
            </a:r>
          </a:p>
          <a:p>
            <a:pPr>
              <a:lnSpc>
                <a:spcPts val="1700"/>
              </a:lnSpc>
              <a:buBlip>
                <a:blip r:embed="rId2"/>
              </a:buBlip>
            </a:pPr>
            <a:r>
              <a:rPr lang="en-US" sz="1100" dirty="0" smtClean="0"/>
              <a:t> Graphical tooth charting</a:t>
            </a:r>
          </a:p>
          <a:p>
            <a:pPr>
              <a:lnSpc>
                <a:spcPts val="1700"/>
              </a:lnSpc>
              <a:buBlip>
                <a:blip r:embed="rId2"/>
              </a:buBlip>
            </a:pPr>
            <a:r>
              <a:rPr lang="en-US" sz="1100" dirty="0" smtClean="0"/>
              <a:t> Appointment Booking</a:t>
            </a:r>
          </a:p>
          <a:p>
            <a:pPr>
              <a:lnSpc>
                <a:spcPts val="1700"/>
              </a:lnSpc>
              <a:buBlip>
                <a:blip r:embed="rId2"/>
              </a:buBlip>
            </a:pPr>
            <a:r>
              <a:rPr lang="en-US" sz="1100" dirty="0" smtClean="0"/>
              <a:t> Reports</a:t>
            </a:r>
          </a:p>
          <a:p>
            <a:pPr>
              <a:lnSpc>
                <a:spcPts val="1700"/>
              </a:lnSpc>
              <a:buBlip>
                <a:blip r:embed="rId2"/>
              </a:buBlip>
            </a:pPr>
            <a:endParaRPr lang="en-US" sz="1100" dirty="0"/>
          </a:p>
        </p:txBody>
      </p:sp>
      <p:sp>
        <p:nvSpPr>
          <p:cNvPr id="56" name="TextBox 55"/>
          <p:cNvSpPr txBox="1"/>
          <p:nvPr/>
        </p:nvSpPr>
        <p:spPr>
          <a:xfrm>
            <a:off x="3004185" y="2353995"/>
            <a:ext cx="2548890" cy="1733808"/>
          </a:xfrm>
          <a:prstGeom prst="rect">
            <a:avLst/>
          </a:prstGeom>
          <a:noFill/>
        </p:spPr>
        <p:txBody>
          <a:bodyPr wrap="square" rtlCol="0">
            <a:spAutoFit/>
          </a:bodyPr>
          <a:lstStyle/>
          <a:p>
            <a:pPr>
              <a:lnSpc>
                <a:spcPts val="1600"/>
              </a:lnSpc>
              <a:buBlip>
                <a:blip r:embed="rId2"/>
              </a:buBlip>
            </a:pPr>
            <a:r>
              <a:rPr lang="en-US" sz="1100" dirty="0" smtClean="0"/>
              <a:t> Oncology-specific Templates</a:t>
            </a:r>
          </a:p>
          <a:p>
            <a:pPr>
              <a:lnSpc>
                <a:spcPts val="1600"/>
              </a:lnSpc>
              <a:buBlip>
                <a:blip r:embed="rId2"/>
              </a:buBlip>
            </a:pPr>
            <a:r>
              <a:rPr lang="en-US" sz="1100" dirty="0" smtClean="0"/>
              <a:t> Quick Treatment Documentation</a:t>
            </a:r>
          </a:p>
          <a:p>
            <a:pPr>
              <a:lnSpc>
                <a:spcPts val="1600"/>
              </a:lnSpc>
              <a:buBlip>
                <a:blip r:embed="rId2"/>
              </a:buBlip>
            </a:pPr>
            <a:r>
              <a:rPr lang="en-US" sz="1100" dirty="0" smtClean="0"/>
              <a:t> Chemotherapy Scheduling</a:t>
            </a:r>
          </a:p>
          <a:p>
            <a:pPr>
              <a:lnSpc>
                <a:spcPts val="1600"/>
              </a:lnSpc>
              <a:buBlip>
                <a:blip r:embed="rId2"/>
              </a:buBlip>
            </a:pPr>
            <a:r>
              <a:rPr lang="en-US" sz="1100" dirty="0" smtClean="0"/>
              <a:t> E-Prescribing and Prescriptions</a:t>
            </a:r>
          </a:p>
          <a:p>
            <a:pPr>
              <a:lnSpc>
                <a:spcPts val="1600"/>
              </a:lnSpc>
              <a:buBlip>
                <a:blip r:embed="rId2"/>
              </a:buBlip>
            </a:pPr>
            <a:r>
              <a:rPr lang="en-US" sz="1100" dirty="0" smtClean="0"/>
              <a:t> Authorization / Referral Tracking</a:t>
            </a:r>
          </a:p>
          <a:p>
            <a:pPr>
              <a:lnSpc>
                <a:spcPts val="1600"/>
              </a:lnSpc>
              <a:buBlip>
                <a:blip r:embed="rId2"/>
              </a:buBlip>
            </a:pPr>
            <a:r>
              <a:rPr lang="en-US" sz="1100" dirty="0" smtClean="0"/>
              <a:t> Treatment Comparison</a:t>
            </a:r>
          </a:p>
          <a:p>
            <a:pPr>
              <a:lnSpc>
                <a:spcPts val="1600"/>
              </a:lnSpc>
              <a:buBlip>
                <a:blip r:embed="rId2"/>
              </a:buBlip>
            </a:pPr>
            <a:r>
              <a:rPr lang="en-US" sz="1100" dirty="0" smtClean="0"/>
              <a:t> Document &amp; Image Management</a:t>
            </a:r>
          </a:p>
          <a:p>
            <a:pPr>
              <a:lnSpc>
                <a:spcPts val="1600"/>
              </a:lnSpc>
              <a:buBlip>
                <a:blip r:embed="rId2"/>
              </a:buBlip>
            </a:pPr>
            <a:r>
              <a:rPr lang="en-US" sz="1100" dirty="0" smtClean="0"/>
              <a:t> Lab Ordering, Reviewing tracking</a:t>
            </a:r>
            <a:endParaRPr lang="en-US" sz="1100" dirty="0"/>
          </a:p>
        </p:txBody>
      </p:sp>
      <p:sp>
        <p:nvSpPr>
          <p:cNvPr id="57" name="TextBox 56"/>
          <p:cNvSpPr txBox="1"/>
          <p:nvPr/>
        </p:nvSpPr>
        <p:spPr>
          <a:xfrm>
            <a:off x="5629275" y="2355244"/>
            <a:ext cx="3048000" cy="1836400"/>
          </a:xfrm>
          <a:prstGeom prst="rect">
            <a:avLst/>
          </a:prstGeom>
          <a:noFill/>
        </p:spPr>
        <p:txBody>
          <a:bodyPr wrap="square" rtlCol="0">
            <a:spAutoFit/>
          </a:bodyPr>
          <a:lstStyle/>
          <a:p>
            <a:pPr>
              <a:lnSpc>
                <a:spcPts val="1700"/>
              </a:lnSpc>
              <a:buBlip>
                <a:blip r:embed="rId2"/>
              </a:buBlip>
            </a:pPr>
            <a:r>
              <a:rPr lang="en-US" sz="1100" dirty="0" smtClean="0"/>
              <a:t> Patient on boarding and management</a:t>
            </a:r>
          </a:p>
          <a:p>
            <a:pPr>
              <a:lnSpc>
                <a:spcPts val="1700"/>
              </a:lnSpc>
              <a:buBlip>
                <a:blip r:embed="rId2"/>
              </a:buBlip>
            </a:pPr>
            <a:r>
              <a:rPr lang="en-US" sz="1100" dirty="0" smtClean="0"/>
              <a:t> Fertility Analysis &amp; Treatment Management</a:t>
            </a:r>
          </a:p>
          <a:p>
            <a:pPr>
              <a:lnSpc>
                <a:spcPts val="1700"/>
              </a:lnSpc>
              <a:buBlip>
                <a:blip r:embed="rId2"/>
              </a:buBlip>
            </a:pPr>
            <a:r>
              <a:rPr lang="en-US" sz="1100" dirty="0" smtClean="0"/>
              <a:t> Consent Management</a:t>
            </a:r>
          </a:p>
          <a:p>
            <a:pPr>
              <a:lnSpc>
                <a:spcPts val="1700"/>
              </a:lnSpc>
              <a:buBlip>
                <a:blip r:embed="rId2"/>
              </a:buBlip>
            </a:pPr>
            <a:r>
              <a:rPr lang="en-US" sz="1100" dirty="0" smtClean="0"/>
              <a:t> Embryo Freezing, Cryo Bank &amp; Record                                                                       Tracking</a:t>
            </a:r>
          </a:p>
          <a:p>
            <a:pPr>
              <a:lnSpc>
                <a:spcPts val="1700"/>
              </a:lnSpc>
              <a:buBlip>
                <a:blip r:embed="rId2"/>
              </a:buBlip>
            </a:pPr>
            <a:r>
              <a:rPr lang="en-US" sz="1100" dirty="0" smtClean="0"/>
              <a:t>Fertility Preservation Management, Tracking        &amp; Reporting</a:t>
            </a:r>
          </a:p>
          <a:p>
            <a:pPr>
              <a:lnSpc>
                <a:spcPts val="1700"/>
              </a:lnSpc>
              <a:buBlip>
                <a:blip r:embed="rId2"/>
              </a:buBlip>
            </a:pPr>
            <a:r>
              <a:rPr lang="en-US" sz="1100" dirty="0" smtClean="0"/>
              <a:t> Flexible Reports with Statistical Analysis</a:t>
            </a:r>
          </a:p>
        </p:txBody>
      </p:sp>
      <p:sp>
        <p:nvSpPr>
          <p:cNvPr id="12" name="Footer Placeholder 18"/>
          <p:cNvSpPr txBox="1">
            <a:spLocks/>
          </p:cNvSpPr>
          <p:nvPr/>
        </p:nvSpPr>
        <p:spPr>
          <a:xfrm rot="16200000">
            <a:off x="-1666646" y="2399129"/>
            <a:ext cx="3775449" cy="215444"/>
          </a:xfrm>
          <a:prstGeom prst="rect">
            <a:avLst/>
          </a:prstGeom>
        </p:spPr>
        <p:txBody>
          <a:bodyPr vert="horz" wrap="square" lIns="0" tIns="0" rIns="0" bIns="0" rtlCol="0" anchor="ctr">
            <a:spAutoFit/>
          </a:bodyPr>
          <a:lstStyle/>
          <a:p>
            <a:pPr marL="0" marR="0" lvl="0" indent="0" algn="l" defTabSz="737372"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smtClean="0">
                <a:ln>
                  <a:noFill/>
                </a:ln>
                <a:solidFill>
                  <a:schemeClr val="tx1"/>
                </a:solidFill>
                <a:effectLst/>
                <a:uLnTx/>
                <a:uFillTx/>
                <a:latin typeface="+mn-lt"/>
                <a:ea typeface="+mn-ea"/>
                <a:cs typeface="+mn-cs"/>
              </a:rPr>
              <a:t>www.thegemini.co.in</a:t>
            </a:r>
            <a:endParaRPr kumimoji="0" lang="en-US" sz="10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122-mlta-assistant.jpg"/>
          <p:cNvPicPr>
            <a:picLocks noGrp="1" noChangeAspect="1"/>
          </p:cNvPicPr>
          <p:nvPr>
            <p:ph type="pic" sz="quarter" idx="11"/>
          </p:nvPr>
        </p:nvPicPr>
        <p:blipFill>
          <a:blip r:embed="rId2" cstate="print"/>
          <a:srcRect l="18108" r="18108"/>
          <a:stretch>
            <a:fillRect/>
          </a:stretch>
        </p:blipFill>
        <p:spPr/>
      </p:pic>
      <p:pic>
        <p:nvPicPr>
          <p:cNvPr id="11" name="Picture Placeholder 10" descr="bigstock-science-chemistry-technology-90444431-1024x683.jpg"/>
          <p:cNvPicPr>
            <a:picLocks noGrp="1" noChangeAspect="1"/>
          </p:cNvPicPr>
          <p:nvPr>
            <p:ph type="pic" sz="quarter" idx="12"/>
          </p:nvPr>
        </p:nvPicPr>
        <p:blipFill>
          <a:blip r:embed="rId3" cstate="print"/>
          <a:srcRect l="18149" r="18149"/>
          <a:stretch>
            <a:fillRect/>
          </a:stretch>
        </p:blipFill>
        <p:spPr/>
      </p:pic>
      <p:pic>
        <p:nvPicPr>
          <p:cNvPr id="13" name="Picture Placeholder 12" descr="shutterstock_260417270.png"/>
          <p:cNvPicPr>
            <a:picLocks noGrp="1" noChangeAspect="1"/>
          </p:cNvPicPr>
          <p:nvPr>
            <p:ph type="pic" sz="quarter" idx="14"/>
          </p:nvPr>
        </p:nvPicPr>
        <p:blipFill>
          <a:blip r:embed="rId4" cstate="print"/>
          <a:srcRect l="18686" r="18686"/>
          <a:stretch>
            <a:fillRect/>
          </a:stretch>
        </p:blipFill>
        <p:spPr/>
      </p:pic>
      <p:sp>
        <p:nvSpPr>
          <p:cNvPr id="19"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
        <p:nvSpPr>
          <p:cNvPr id="20" name="Slide Number Placeholder 19"/>
          <p:cNvSpPr>
            <a:spLocks noGrp="1"/>
          </p:cNvSpPr>
          <p:nvPr>
            <p:ph type="sldNum" sz="quarter" idx="4"/>
          </p:nvPr>
        </p:nvSpPr>
        <p:spPr/>
        <p:txBody>
          <a:bodyPr/>
          <a:lstStyle/>
          <a:p>
            <a:fld id="{5A4B3147-6D68-4CD0-B8C8-A71A340B9B5E}" type="slidenum">
              <a:rPr lang="en-US" smtClean="0"/>
              <a:pPr/>
              <a:t>19</a:t>
            </a:fld>
            <a:endParaRPr lang="en-US" dirty="0"/>
          </a:p>
        </p:txBody>
      </p:sp>
      <p:sp>
        <p:nvSpPr>
          <p:cNvPr id="22" name="Text Placeholder 1"/>
          <p:cNvSpPr txBox="1">
            <a:spLocks/>
          </p:cNvSpPr>
          <p:nvPr/>
        </p:nvSpPr>
        <p:spPr>
          <a:xfrm>
            <a:off x="1866900" y="247650"/>
            <a:ext cx="6819900" cy="72390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buNone/>
            </a:pPr>
            <a:r>
              <a:rPr lang="en-US" sz="2100" b="1" dirty="0" smtClean="0">
                <a:solidFill>
                  <a:schemeClr val="accent6">
                    <a:lumMod val="75000"/>
                  </a:schemeClr>
                </a:solidFill>
                <a:latin typeface="+mj-lt"/>
              </a:rPr>
              <a:t>LABORATORY INFORMATION </a:t>
            </a:r>
            <a:r>
              <a:rPr lang="en-US" sz="2100" b="1" dirty="0" smtClean="0">
                <a:solidFill>
                  <a:schemeClr val="accent4">
                    <a:lumMod val="75000"/>
                  </a:schemeClr>
                </a:solidFill>
                <a:latin typeface="+mj-lt"/>
              </a:rPr>
              <a:t>MANAGEMENT SYSTEM</a:t>
            </a:r>
            <a:endParaRPr lang="en-US" sz="2100" b="1" dirty="0">
              <a:solidFill>
                <a:schemeClr val="accent4">
                  <a:lumMod val="75000"/>
                </a:schemeClr>
              </a:solidFill>
              <a:latin typeface="+mj-lt"/>
            </a:endParaRPr>
          </a:p>
        </p:txBody>
      </p:sp>
      <p:sp>
        <p:nvSpPr>
          <p:cNvPr id="23" name="TextBox 22"/>
          <p:cNvSpPr txBox="1"/>
          <p:nvPr/>
        </p:nvSpPr>
        <p:spPr>
          <a:xfrm>
            <a:off x="1929765" y="2800767"/>
            <a:ext cx="6214110" cy="1600438"/>
          </a:xfrm>
          <a:prstGeom prst="rect">
            <a:avLst/>
          </a:prstGeom>
          <a:noFill/>
        </p:spPr>
        <p:txBody>
          <a:bodyPr wrap="square" rtlCol="0">
            <a:spAutoFit/>
          </a:bodyPr>
          <a:lstStyle/>
          <a:p>
            <a:pPr algn="just"/>
            <a:r>
              <a:rPr lang="en-US" sz="1400" dirty="0" smtClean="0">
                <a:solidFill>
                  <a:srgbClr val="000000"/>
                </a:solidFill>
              </a:rPr>
              <a:t>Patients, doctors and consultants rely on laboratories to provide  accurate data 100% of the time. The Gemini Pathology LIMS helps to provide this with instrument interfacing to automate the import of analysis results. This eliminates typographical errors and speeds up the laboratory throughput, reducing operational costs. Our Lab  Information Management System is a product that coordinate and  integrate all the activities involved in the management and  running of a pathology center. </a:t>
            </a:r>
            <a:endParaRPr lang="en-US" sz="1400" dirty="0">
              <a:solidFill>
                <a:srgbClr val="000000"/>
              </a:solidFill>
            </a:endParaRPr>
          </a:p>
        </p:txBody>
      </p:sp>
      <p:pic>
        <p:nvPicPr>
          <p:cNvPr id="15" name="Picture Placeholder 14" descr="beakers-for-science-with-water_4460x4460-1.jpg"/>
          <p:cNvPicPr>
            <a:picLocks noGrp="1" noChangeAspect="1"/>
          </p:cNvPicPr>
          <p:nvPr>
            <p:ph type="pic" sz="quarter" idx="13"/>
          </p:nvPr>
        </p:nvPicPr>
        <p:blipFill>
          <a:blip r:embed="rId5" cstate="print"/>
          <a:srcRect l="18168" r="18168"/>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 xmlns:a16="http://schemas.microsoft.com/office/drawing/2014/main" id="{714A87C3-3EFB-4722-BF0D-17138DEB6B2B}"/>
              </a:ext>
            </a:extLst>
          </p:cNvPr>
          <p:cNvGrpSpPr/>
          <p:nvPr/>
        </p:nvGrpSpPr>
        <p:grpSpPr>
          <a:xfrm>
            <a:off x="0" y="3699550"/>
            <a:ext cx="8686800" cy="1425667"/>
            <a:chOff x="0" y="4948862"/>
            <a:chExt cx="12192000" cy="1909138"/>
          </a:xfrm>
        </p:grpSpPr>
        <p:sp>
          <p:nvSpPr>
            <p:cNvPr id="83" name="Freeform: Shape 82">
              <a:extLst>
                <a:ext uri="{FF2B5EF4-FFF2-40B4-BE49-F238E27FC236}">
                  <a16:creationId xmlns="" xmlns:a16="http://schemas.microsoft.com/office/drawing/2014/main" id="{EC99197A-1F6B-4498-BD1A-1E735D7E4EB6}"/>
                </a:ext>
              </a:extLst>
            </p:cNvPr>
            <p:cNvSpPr/>
            <p:nvPr/>
          </p:nvSpPr>
          <p:spPr>
            <a:xfrm>
              <a:off x="0" y="4948862"/>
              <a:ext cx="12192000" cy="1909138"/>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300" dirty="0">
                <a:solidFill>
                  <a:prstClr val="black"/>
                </a:solidFill>
                <a:latin typeface="Calibri" panose="020F0502020204030204"/>
              </a:endParaRPr>
            </a:p>
          </p:txBody>
        </p:sp>
        <p:sp>
          <p:nvSpPr>
            <p:cNvPr id="84" name="Freeform: Shape 83">
              <a:extLst>
                <a:ext uri="{FF2B5EF4-FFF2-40B4-BE49-F238E27FC236}">
                  <a16:creationId xmlns="" xmlns:a16="http://schemas.microsoft.com/office/drawing/2014/main" id="{F9C80C8E-5A49-482B-8FB1-2FEACFCA5ACA}"/>
                </a:ext>
              </a:extLst>
            </p:cNvPr>
            <p:cNvSpPr/>
            <p:nvPr/>
          </p:nvSpPr>
          <p:spPr>
            <a:xfrm>
              <a:off x="0" y="5563852"/>
              <a:ext cx="12192000" cy="1294147"/>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txBody>
            <a:bodyPr vert="horz" wrap="square" lIns="91440" tIns="45720" rIns="91440" bIns="45720" numCol="1" anchor="t" anchorCtr="0" compatLnSpc="1">
              <a:prstTxWarp prst="textNoShape">
                <a:avLst/>
              </a:prstTxWarp>
            </a:bodyPr>
            <a:lstStyle/>
            <a:p>
              <a:pPr>
                <a:defRPr/>
              </a:pPr>
              <a:endParaRPr lang="en-US" sz="1300" dirty="0">
                <a:solidFill>
                  <a:prstClr val="black"/>
                </a:solidFill>
                <a:latin typeface="Calibri" panose="020F0502020204030204"/>
              </a:endParaRPr>
            </a:p>
          </p:txBody>
        </p:sp>
      </p:grpSp>
      <p:sp>
        <p:nvSpPr>
          <p:cNvPr id="57" name="TextBox 56"/>
          <p:cNvSpPr txBox="1"/>
          <p:nvPr/>
        </p:nvSpPr>
        <p:spPr>
          <a:xfrm>
            <a:off x="800099" y="1514475"/>
            <a:ext cx="4800601" cy="3046988"/>
          </a:xfrm>
          <a:prstGeom prst="rect">
            <a:avLst/>
          </a:prstGeom>
          <a:noFill/>
        </p:spPr>
        <p:txBody>
          <a:bodyPr wrap="square" rtlCol="0">
            <a:spAutoFit/>
          </a:bodyPr>
          <a:lstStyle/>
          <a:p>
            <a:pPr algn="just"/>
            <a:r>
              <a:rPr lang="en-US" sz="1200" dirty="0" smtClean="0">
                <a:latin typeface="Segoe UI Light" pitchFamily="34" charset="0"/>
              </a:rPr>
              <a:t>Thank you for your interest in </a:t>
            </a:r>
            <a:r>
              <a:rPr lang="en-US" sz="1200" b="1" dirty="0" smtClean="0">
                <a:solidFill>
                  <a:schemeClr val="accent4">
                    <a:lumMod val="75000"/>
                  </a:schemeClr>
                </a:solidFill>
                <a:latin typeface="Segoe UI Light" pitchFamily="34" charset="0"/>
              </a:rPr>
              <a:t>The Gemini. </a:t>
            </a:r>
            <a:r>
              <a:rPr lang="en-US" sz="1200" dirty="0" smtClean="0">
                <a:latin typeface="Segoe UI Light" pitchFamily="34" charset="0"/>
              </a:rPr>
              <a:t>We are living in the era of Information Technology. There is no need to describe the importance &amp; significance of the wide - spread use of software systems. There is always a demand for custom software as each business has its own requirement. For the  hanging nature of requirements and complexity of enterprise applications, we must consider good adaptability. We have defined our development standards for project management, methodologies, project templates for different requirements, reusable libraries, coding and naming standards according to industry standards and best practices. It also enables us to efficiently use of resource resulting low development cost. This is the way how we produce creative, effective and cost effective customized solutions for you, and measure our success by your success, you are our partners, we are sharing success together.</a:t>
            </a:r>
          </a:p>
          <a:p>
            <a:pPr algn="just"/>
            <a:endParaRPr lang="en-US" sz="1200" dirty="0" smtClean="0">
              <a:latin typeface="Segoe UI Light" pitchFamily="34" charset="0"/>
            </a:endParaRPr>
          </a:p>
          <a:p>
            <a:pPr algn="just"/>
            <a:endParaRPr lang="en-US" sz="1200" dirty="0">
              <a:latin typeface="Segoe UI Light" pitchFamily="34" charset="0"/>
            </a:endParaRPr>
          </a:p>
        </p:txBody>
      </p:sp>
      <p:pic>
        <p:nvPicPr>
          <p:cNvPr id="61" name="Picture 60" descr="corporate-person-png-9.png"/>
          <p:cNvPicPr>
            <a:picLocks noChangeAspect="1"/>
          </p:cNvPicPr>
          <p:nvPr/>
        </p:nvPicPr>
        <p:blipFill>
          <a:blip r:embed="rId3"/>
          <a:stretch>
            <a:fillRect/>
          </a:stretch>
        </p:blipFill>
        <p:spPr>
          <a:xfrm>
            <a:off x="5743575" y="275070"/>
            <a:ext cx="2190750" cy="4846205"/>
          </a:xfrm>
          <a:prstGeom prst="rect">
            <a:avLst/>
          </a:prstGeom>
        </p:spPr>
      </p:pic>
      <p:sp>
        <p:nvSpPr>
          <p:cNvPr id="115" name="TextBox 114"/>
          <p:cNvSpPr txBox="1"/>
          <p:nvPr/>
        </p:nvSpPr>
        <p:spPr>
          <a:xfrm>
            <a:off x="857250" y="638175"/>
            <a:ext cx="4476750" cy="646331"/>
          </a:xfrm>
          <a:prstGeom prst="rect">
            <a:avLst/>
          </a:prstGeom>
          <a:noFill/>
        </p:spPr>
        <p:txBody>
          <a:bodyPr wrap="square" rtlCol="0">
            <a:spAutoFit/>
          </a:bodyPr>
          <a:lstStyle/>
          <a:p>
            <a:r>
              <a:rPr lang="en-US" sz="3600" dirty="0" smtClean="0">
                <a:solidFill>
                  <a:schemeClr val="accent4">
                    <a:lumMod val="75000"/>
                  </a:schemeClr>
                </a:solidFill>
                <a:effectLst>
                  <a:outerShdw blurRad="38100" dist="38100" dir="2700000" algn="tl">
                    <a:srgbClr val="000000">
                      <a:alpha val="43137"/>
                    </a:srgbClr>
                  </a:outerShdw>
                </a:effectLst>
                <a:latin typeface="Segoe UI Semibold" pitchFamily="34" charset="0"/>
              </a:rPr>
              <a:t>INTRODUCTION</a:t>
            </a:r>
            <a:endParaRPr lang="en-US" sz="3600" dirty="0">
              <a:solidFill>
                <a:schemeClr val="accent4">
                  <a:lumMod val="75000"/>
                </a:schemeClr>
              </a:solidFill>
              <a:effectLst>
                <a:outerShdw blurRad="38100" dist="38100" dir="2700000" algn="tl">
                  <a:srgbClr val="000000">
                    <a:alpha val="43137"/>
                  </a:srgbClr>
                </a:outerShdw>
              </a:effectLst>
              <a:latin typeface="Segoe UI Semibold" pitchFamily="34" charset="0"/>
            </a:endParaRPr>
          </a:p>
        </p:txBody>
      </p:sp>
      <p:sp>
        <p:nvSpPr>
          <p:cNvPr id="8"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Tree>
    <p:extLst>
      <p:ext uri="{BB962C8B-B14F-4D97-AF65-F5344CB8AC3E}">
        <p14:creationId xmlns="" xmlns:p14="http://schemas.microsoft.com/office/powerpoint/2010/main" val="344319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A4B3147-6D68-4CD0-B8C8-A71A340B9B5E}" type="slidenum">
              <a:rPr lang="en-US" smtClean="0"/>
              <a:pPr/>
              <a:t>20</a:t>
            </a:fld>
            <a:endParaRPr lang="en-US" dirty="0"/>
          </a:p>
        </p:txBody>
      </p:sp>
      <p:pic>
        <p:nvPicPr>
          <p:cNvPr id="51" name="Picture 50" descr="What-Is-A-LIMS-Overview.png"/>
          <p:cNvPicPr>
            <a:picLocks noChangeAspect="1"/>
          </p:cNvPicPr>
          <p:nvPr/>
        </p:nvPicPr>
        <p:blipFill>
          <a:blip r:embed="rId2"/>
          <a:srcRect l="11014" t="22628" r="8321" b="11965"/>
          <a:stretch>
            <a:fillRect/>
          </a:stretch>
        </p:blipFill>
        <p:spPr>
          <a:xfrm>
            <a:off x="638175" y="1267779"/>
            <a:ext cx="7210425" cy="3730302"/>
          </a:xfrm>
          <a:prstGeom prst="rect">
            <a:avLst/>
          </a:prstGeom>
        </p:spPr>
      </p:pic>
      <p:sp>
        <p:nvSpPr>
          <p:cNvPr id="5" name="Rectangle 4"/>
          <p:cNvSpPr/>
          <p:nvPr/>
        </p:nvSpPr>
        <p:spPr>
          <a:xfrm>
            <a:off x="838991" y="750435"/>
            <a:ext cx="7657309" cy="461665"/>
          </a:xfrm>
          <a:prstGeom prst="rect">
            <a:avLst/>
          </a:prstGeom>
        </p:spPr>
        <p:txBody>
          <a:bodyPr wrap="square">
            <a:spAutoFit/>
          </a:bodyPr>
          <a:lstStyle/>
          <a:p>
            <a:pPr lvl="0">
              <a:buNone/>
            </a:pPr>
            <a:r>
              <a:rPr lang="en-US" sz="2400" b="1" dirty="0" smtClean="0">
                <a:solidFill>
                  <a:schemeClr val="bg1"/>
                </a:solidFill>
                <a:effectLst>
                  <a:outerShdw blurRad="38100" dist="38100" dir="2700000" algn="tl">
                    <a:srgbClr val="000000">
                      <a:alpha val="43137"/>
                    </a:srgbClr>
                  </a:outerShdw>
                </a:effectLst>
                <a:latin typeface="+mj-lt"/>
              </a:rPr>
              <a:t>LABORATORY INFORMATION </a:t>
            </a:r>
            <a:r>
              <a:rPr lang="en-US" sz="2400" b="1" dirty="0" smtClean="0">
                <a:solidFill>
                  <a:schemeClr val="accent4">
                    <a:lumMod val="75000"/>
                  </a:schemeClr>
                </a:solidFill>
                <a:effectLst>
                  <a:outerShdw blurRad="38100" dist="38100" dir="2700000" algn="tl">
                    <a:srgbClr val="000000">
                      <a:alpha val="43137"/>
                    </a:srgbClr>
                  </a:outerShdw>
                </a:effectLst>
                <a:latin typeface="+mj-lt"/>
              </a:rPr>
              <a:t>MANAGEMENT SYSTEM</a:t>
            </a:r>
            <a:endParaRPr lang="en-US" sz="2400" b="1" dirty="0">
              <a:solidFill>
                <a:schemeClr val="accent4">
                  <a:lumMod val="75000"/>
                </a:schemeClr>
              </a:solidFill>
              <a:effectLst>
                <a:outerShdw blurRad="38100" dist="38100" dir="2700000" algn="tl">
                  <a:srgbClr val="000000">
                    <a:alpha val="43137"/>
                  </a:srgbClr>
                </a:outerShdw>
              </a:effectLst>
              <a:latin typeface="+mj-lt"/>
            </a:endParaRPr>
          </a:p>
        </p:txBody>
      </p:sp>
      <p:sp>
        <p:nvSpPr>
          <p:cNvPr id="6"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telehealth.jpg"/>
          <p:cNvPicPr>
            <a:picLocks noGrp="1" noChangeAspect="1"/>
          </p:cNvPicPr>
          <p:nvPr>
            <p:ph type="pic" sz="quarter" idx="11"/>
          </p:nvPr>
        </p:nvPicPr>
        <p:blipFill>
          <a:blip r:embed="rId2" cstate="print"/>
          <a:srcRect l="23138" r="23138"/>
          <a:stretch>
            <a:fillRect/>
          </a:stretch>
        </p:blipFill>
        <p:spPr/>
      </p:pic>
      <p:pic>
        <p:nvPicPr>
          <p:cNvPr id="13" name="Picture Placeholder 12" descr="history-1100x619.jpg"/>
          <p:cNvPicPr>
            <a:picLocks noGrp="1" noChangeAspect="1"/>
          </p:cNvPicPr>
          <p:nvPr>
            <p:ph type="pic" sz="quarter" idx="12"/>
          </p:nvPr>
        </p:nvPicPr>
        <p:blipFill>
          <a:blip r:embed="rId3" cstate="print"/>
          <a:srcRect l="23128" r="23128"/>
          <a:stretch>
            <a:fillRect/>
          </a:stretch>
        </p:blipFill>
        <p:spPr/>
      </p:pic>
      <p:pic>
        <p:nvPicPr>
          <p:cNvPr id="14" name="Picture Placeholder 13" descr="iStock-872676352-1100x733.jpg"/>
          <p:cNvPicPr>
            <a:picLocks noGrp="1" noChangeAspect="1"/>
          </p:cNvPicPr>
          <p:nvPr>
            <p:ph type="pic" sz="quarter" idx="13"/>
          </p:nvPr>
        </p:nvPicPr>
        <p:blipFill>
          <a:blip r:embed="rId4" cstate="print"/>
          <a:srcRect l="18179" r="18179"/>
          <a:stretch>
            <a:fillRect/>
          </a:stretch>
        </p:blipFill>
        <p:spPr/>
      </p:pic>
      <p:sp>
        <p:nvSpPr>
          <p:cNvPr id="20" name="Slide Number Placeholder 19"/>
          <p:cNvSpPr>
            <a:spLocks noGrp="1"/>
          </p:cNvSpPr>
          <p:nvPr>
            <p:ph type="sldNum" sz="quarter" idx="4"/>
          </p:nvPr>
        </p:nvSpPr>
        <p:spPr/>
        <p:txBody>
          <a:bodyPr/>
          <a:lstStyle/>
          <a:p>
            <a:fld id="{5A4B3147-6D68-4CD0-B8C8-A71A340B9B5E}" type="slidenum">
              <a:rPr lang="en-US" smtClean="0"/>
              <a:pPr/>
              <a:t>21</a:t>
            </a:fld>
            <a:endParaRPr lang="en-US" dirty="0"/>
          </a:p>
        </p:txBody>
      </p:sp>
      <p:sp>
        <p:nvSpPr>
          <p:cNvPr id="10" name="Text Placeholder 1"/>
          <p:cNvSpPr txBox="1">
            <a:spLocks/>
          </p:cNvSpPr>
          <p:nvPr/>
        </p:nvSpPr>
        <p:spPr>
          <a:xfrm>
            <a:off x="1876425" y="180975"/>
            <a:ext cx="6591299" cy="70485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2800" dirty="0" smtClean="0">
                <a:solidFill>
                  <a:schemeClr val="accent6">
                    <a:lumMod val="75000"/>
                  </a:schemeClr>
                </a:solidFill>
                <a:latin typeface="+mj-lt"/>
              </a:rPr>
              <a:t>TELEMEDICINE </a:t>
            </a:r>
            <a:r>
              <a:rPr lang="en-US" sz="2800" dirty="0" smtClean="0">
                <a:solidFill>
                  <a:schemeClr val="accent4">
                    <a:lumMod val="75000"/>
                  </a:schemeClr>
                </a:solidFill>
                <a:latin typeface="+mj-lt"/>
              </a:rPr>
              <a:t>MANAGEMENT SYSTEM</a:t>
            </a:r>
            <a:endParaRPr lang="en-US" sz="2800" dirty="0">
              <a:solidFill>
                <a:schemeClr val="accent4">
                  <a:lumMod val="75000"/>
                </a:schemeClr>
              </a:solidFill>
              <a:latin typeface="+mj-lt"/>
            </a:endParaRPr>
          </a:p>
        </p:txBody>
      </p:sp>
      <p:sp>
        <p:nvSpPr>
          <p:cNvPr id="11" name="TextBox 10"/>
          <p:cNvSpPr txBox="1"/>
          <p:nvPr/>
        </p:nvSpPr>
        <p:spPr>
          <a:xfrm>
            <a:off x="1904999" y="2876550"/>
            <a:ext cx="6315075" cy="1815882"/>
          </a:xfrm>
          <a:prstGeom prst="rect">
            <a:avLst/>
          </a:prstGeom>
          <a:noFill/>
        </p:spPr>
        <p:txBody>
          <a:bodyPr wrap="square" rtlCol="0">
            <a:spAutoFit/>
          </a:bodyPr>
          <a:lstStyle/>
          <a:p>
            <a:pPr algn="just"/>
            <a:r>
              <a:rPr lang="en-US" sz="1600" dirty="0" smtClean="0"/>
              <a:t>The Gemini telemedicine and TeleHealth systems depend upon the unique access of providing the suppliers with advanced features like video chat, digital prescriptions, digital health data, medical   consultancy, appointment booking and much more. The systems are handy, easy to use and  very intuitive for the users. Therefore, you do not need any technical knowledge to work on the software as it comes fully  integrated &amp; ready-to -use.</a:t>
            </a:r>
            <a:endParaRPr lang="en-US" sz="1600" dirty="0"/>
          </a:p>
        </p:txBody>
      </p:sp>
      <p:pic>
        <p:nvPicPr>
          <p:cNvPr id="22" name="Picture Placeholder 21" descr="hms-img-banner.jpg"/>
          <p:cNvPicPr>
            <a:picLocks noGrp="1" noChangeAspect="1"/>
          </p:cNvPicPr>
          <p:nvPr>
            <p:ph type="pic" sz="quarter" idx="14"/>
          </p:nvPr>
        </p:nvPicPr>
        <p:blipFill>
          <a:blip r:embed="rId5" cstate="print"/>
          <a:srcRect l="18164" r="18164"/>
          <a:stretch>
            <a:fillRect/>
          </a:stretch>
        </p:blipFill>
        <p:spPr/>
      </p:pic>
      <p:sp>
        <p:nvSpPr>
          <p:cNvPr id="23"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A4B3147-6D68-4CD0-B8C8-A71A340B9B5E}" type="slidenum">
              <a:rPr lang="en-US" smtClean="0"/>
              <a:pPr/>
              <a:t>22</a:t>
            </a:fld>
            <a:endParaRPr lang="en-US" dirty="0"/>
          </a:p>
        </p:txBody>
      </p:sp>
      <p:sp>
        <p:nvSpPr>
          <p:cNvPr id="24" name="Text Placeholder 1"/>
          <p:cNvSpPr>
            <a:spLocks noGrp="1"/>
          </p:cNvSpPr>
          <p:nvPr>
            <p:ph type="body" sz="quarter" idx="10"/>
          </p:nvPr>
        </p:nvSpPr>
        <p:spPr>
          <a:xfrm>
            <a:off x="914400" y="828675"/>
            <a:ext cx="7772400" cy="400049"/>
          </a:xfrm>
        </p:spPr>
        <p:txBody>
          <a:bodyPr>
            <a:normAutofit/>
          </a:bodyPr>
          <a:lstStyle/>
          <a:p>
            <a:pPr algn="l"/>
            <a:r>
              <a:rPr lang="en-US" sz="2000" dirty="0" smtClean="0">
                <a:solidFill>
                  <a:schemeClr val="tx1"/>
                </a:solidFill>
              </a:rPr>
              <a:t>PATIENT CENTRIC TO ENHANCE THE USER EXPERIENCE</a:t>
            </a:r>
          </a:p>
          <a:p>
            <a:pPr algn="l"/>
            <a:endParaRPr lang="en-US" sz="2000" dirty="0">
              <a:solidFill>
                <a:schemeClr val="tx1"/>
              </a:solidFill>
            </a:endParaRPr>
          </a:p>
        </p:txBody>
      </p:sp>
      <p:sp>
        <p:nvSpPr>
          <p:cNvPr id="25" name="TextBox 24"/>
          <p:cNvSpPr txBox="1"/>
          <p:nvPr/>
        </p:nvSpPr>
        <p:spPr>
          <a:xfrm>
            <a:off x="800100" y="1419224"/>
            <a:ext cx="7239000" cy="3600986"/>
          </a:xfrm>
          <a:prstGeom prst="rect">
            <a:avLst/>
          </a:prstGeom>
          <a:noFill/>
        </p:spPr>
        <p:txBody>
          <a:bodyPr wrap="square" rtlCol="0">
            <a:spAutoFit/>
          </a:bodyPr>
          <a:lstStyle/>
          <a:p>
            <a:pPr lvl="0" algn="just" fontAlgn="ctr"/>
            <a:r>
              <a:rPr lang="en-US" sz="1200" b="1" dirty="0" smtClean="0">
                <a:solidFill>
                  <a:schemeClr val="accent6">
                    <a:lumMod val="75000"/>
                  </a:schemeClr>
                </a:solidFill>
              </a:rPr>
              <a:t>Video Conferencing: </a:t>
            </a:r>
            <a:r>
              <a:rPr lang="en-US" sz="1200" dirty="0" smtClean="0"/>
              <a:t>Connects Doctor’s At The Main Centers With Built In Videoconferencing To Provide                                    Online Opinion, Diagnosis And Treatment To The Patients In Remote Locations.</a:t>
            </a:r>
          </a:p>
          <a:p>
            <a:pPr lvl="0" fontAlgn="ctr"/>
            <a:endParaRPr lang="en-US" sz="700" b="1" dirty="0" smtClean="0">
              <a:solidFill>
                <a:schemeClr val="accent6">
                  <a:lumMod val="75000"/>
                </a:schemeClr>
              </a:solidFill>
            </a:endParaRPr>
          </a:p>
          <a:p>
            <a:pPr lvl="0" algn="just" fontAlgn="ctr"/>
            <a:r>
              <a:rPr lang="en-US" sz="1200" b="1" dirty="0" smtClean="0">
                <a:solidFill>
                  <a:schemeClr val="accent6">
                    <a:lumMod val="75000"/>
                  </a:schemeClr>
                </a:solidFill>
              </a:rPr>
              <a:t>Secure Remote  Access:  </a:t>
            </a:r>
            <a:r>
              <a:rPr lang="en-US" sz="1200" dirty="0" smtClean="0"/>
              <a:t>Guarantees A Secure Remote Access To The Medical Data Of The Patient Saving The Patient Data In EMR</a:t>
            </a:r>
          </a:p>
          <a:p>
            <a:pPr lvl="0" algn="just" fontAlgn="ctr"/>
            <a:endParaRPr lang="en-US" sz="700" b="1" dirty="0" smtClean="0">
              <a:solidFill>
                <a:schemeClr val="accent6">
                  <a:lumMod val="75000"/>
                </a:schemeClr>
              </a:solidFill>
            </a:endParaRPr>
          </a:p>
          <a:p>
            <a:pPr lvl="0" algn="just" fontAlgn="ctr"/>
            <a:r>
              <a:rPr lang="en-US" sz="1200" b="1" dirty="0" smtClean="0">
                <a:solidFill>
                  <a:schemeClr val="accent6">
                    <a:lumMod val="75000"/>
                  </a:schemeClr>
                </a:solidFill>
              </a:rPr>
              <a:t>Teleconsultation : </a:t>
            </a:r>
            <a:r>
              <a:rPr lang="en-US" sz="1200" dirty="0" smtClean="0"/>
              <a:t>Offers Web Based Teleconsultation, Tele- </a:t>
            </a:r>
            <a:r>
              <a:rPr lang="en-US" sz="1200" dirty="0" err="1" smtClean="0"/>
              <a:t>Ecg</a:t>
            </a:r>
            <a:r>
              <a:rPr lang="en-US" sz="1200" dirty="0" smtClean="0"/>
              <a:t>, Vital Signs Monitoring And Specialized Services In Radiology, And Cardiology In Real Time.</a:t>
            </a:r>
          </a:p>
          <a:p>
            <a:pPr lvl="0" algn="just" fontAlgn="ctr"/>
            <a:endParaRPr lang="en-US" sz="700" dirty="0" smtClean="0"/>
          </a:p>
          <a:p>
            <a:pPr lvl="0" algn="just" fontAlgn="ctr"/>
            <a:r>
              <a:rPr lang="en-US" sz="1200" b="1" dirty="0" smtClean="0">
                <a:solidFill>
                  <a:schemeClr val="accent6">
                    <a:lumMod val="75000"/>
                  </a:schemeClr>
                </a:solidFill>
              </a:rPr>
              <a:t>Records And Captures Patient Information: </a:t>
            </a:r>
            <a:r>
              <a:rPr lang="en-US" sz="1200" dirty="0" smtClean="0"/>
              <a:t>Records And Captures Patient Information In Real-time, Capturing Vitals Via  Sensors In The EMR Linked With Hospital Information System From Remote Locations.</a:t>
            </a:r>
          </a:p>
          <a:p>
            <a:pPr lvl="0" algn="just" fontAlgn="ctr"/>
            <a:endParaRPr lang="en-US" sz="700" dirty="0" smtClean="0"/>
          </a:p>
          <a:p>
            <a:pPr lvl="0" algn="just" fontAlgn="ctr"/>
            <a:r>
              <a:rPr lang="en-US" sz="1200" b="1" dirty="0" smtClean="0">
                <a:solidFill>
                  <a:schemeClr val="accent6">
                    <a:lumMod val="75000"/>
                  </a:schemeClr>
                </a:solidFill>
              </a:rPr>
              <a:t>Care Taking : </a:t>
            </a:r>
            <a:r>
              <a:rPr lang="en-US" sz="1200" dirty="0" smtClean="0"/>
              <a:t>Takes Care Of The Patient Record And The Entire Telemedicine Center With The Help Of The                                  Specialized Enterprise  Structure.</a:t>
            </a:r>
          </a:p>
          <a:p>
            <a:pPr lvl="0" algn="just" fontAlgn="ctr"/>
            <a:endParaRPr lang="en-US" sz="700" dirty="0" smtClean="0"/>
          </a:p>
          <a:p>
            <a:pPr lvl="0" algn="just" fontAlgn="ctr"/>
            <a:r>
              <a:rPr lang="en-US" sz="1200" b="1" dirty="0" smtClean="0">
                <a:solidFill>
                  <a:schemeClr val="accent6">
                    <a:lumMod val="75000"/>
                  </a:schemeClr>
                </a:solidFill>
              </a:rPr>
              <a:t>Refers The Patient : </a:t>
            </a:r>
            <a:r>
              <a:rPr lang="en-US" sz="1200" dirty="0" smtClean="0"/>
              <a:t>Refers The Patient From One Specialist To Another Specialist From System For Primary Care, Secondary Care And Tertiary Care</a:t>
            </a:r>
          </a:p>
          <a:p>
            <a:pPr lvl="0" algn="just" fontAlgn="ctr"/>
            <a:endParaRPr lang="en-US" sz="700" dirty="0" smtClean="0"/>
          </a:p>
          <a:p>
            <a:pPr lvl="0" algn="just" fontAlgn="ctr"/>
            <a:r>
              <a:rPr lang="en-US" sz="1200" b="1" dirty="0" smtClean="0">
                <a:solidFill>
                  <a:schemeClr val="accent6">
                    <a:lumMod val="75000"/>
                  </a:schemeClr>
                </a:solidFill>
              </a:rPr>
              <a:t>Pre And Post-operative Care: </a:t>
            </a:r>
            <a:r>
              <a:rPr lang="en-US" sz="1200" dirty="0" smtClean="0"/>
              <a:t>Pre And Post-operative Care Of Patients Located Remotely, By Real Time Web-    Based  Tele-consultation Features, Enabling Faster Follow-up Treatment.</a:t>
            </a:r>
          </a:p>
          <a:p>
            <a:pPr algn="just"/>
            <a:endParaRPr lang="en-US" sz="1200" dirty="0"/>
          </a:p>
        </p:txBody>
      </p:sp>
      <p:sp>
        <p:nvSpPr>
          <p:cNvPr id="6" name="Text Placeholder 1"/>
          <p:cNvSpPr txBox="1">
            <a:spLocks/>
          </p:cNvSpPr>
          <p:nvPr/>
        </p:nvSpPr>
        <p:spPr>
          <a:xfrm rot="16200000">
            <a:off x="-1901030" y="2429669"/>
            <a:ext cx="4873624" cy="14763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2000" b="1" dirty="0" smtClean="0">
                <a:solidFill>
                  <a:schemeClr val="accent6">
                    <a:lumMod val="75000"/>
                  </a:schemeClr>
                </a:solidFill>
                <a:latin typeface="+mj-lt"/>
              </a:rPr>
              <a:t>TELEMEDICINE </a:t>
            </a:r>
            <a:r>
              <a:rPr lang="en-US" sz="2000" b="1" dirty="0" smtClean="0">
                <a:solidFill>
                  <a:schemeClr val="accent4">
                    <a:lumMod val="75000"/>
                  </a:schemeClr>
                </a:solidFill>
                <a:latin typeface="+mj-lt"/>
              </a:rPr>
              <a:t>MANAGEMENT SYSTEM</a:t>
            </a:r>
            <a:endParaRPr lang="en-US" sz="2000" b="1" dirty="0">
              <a:solidFill>
                <a:schemeClr val="accent4">
                  <a:lumMod val="75000"/>
                </a:schemeClr>
              </a:solidFill>
              <a:latin typeface="+mj-lt"/>
            </a:endParaRPr>
          </a:p>
        </p:txBody>
      </p:sp>
      <p:sp>
        <p:nvSpPr>
          <p:cNvPr id="7"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HR-and-Payroll-Management-System-small.png"/>
          <p:cNvPicPr>
            <a:picLocks noGrp="1" noChangeAspect="1"/>
          </p:cNvPicPr>
          <p:nvPr>
            <p:ph type="pic" sz="quarter" idx="11"/>
          </p:nvPr>
        </p:nvPicPr>
        <p:blipFill>
          <a:blip r:embed="rId2"/>
          <a:srcRect l="21619" r="21619"/>
          <a:stretch>
            <a:fillRect/>
          </a:stretch>
        </p:blipFill>
        <p:spPr/>
      </p:pic>
      <p:pic>
        <p:nvPicPr>
          <p:cNvPr id="15" name="Picture Placeholder 14" descr="large_article_im4141_Integrated_Payroll_Systems.jpg"/>
          <p:cNvPicPr>
            <a:picLocks noGrp="1" noChangeAspect="1"/>
          </p:cNvPicPr>
          <p:nvPr>
            <p:ph type="pic" sz="quarter" idx="14"/>
          </p:nvPr>
        </p:nvPicPr>
        <p:blipFill>
          <a:blip r:embed="rId3"/>
          <a:srcRect l="23775" r="23775"/>
          <a:stretch>
            <a:fillRect/>
          </a:stretch>
        </p:blipFill>
        <p:spPr/>
      </p:pic>
      <p:sp>
        <p:nvSpPr>
          <p:cNvPr id="20" name="Slide Number Placeholder 19"/>
          <p:cNvSpPr>
            <a:spLocks noGrp="1"/>
          </p:cNvSpPr>
          <p:nvPr>
            <p:ph type="sldNum" sz="quarter" idx="4"/>
          </p:nvPr>
        </p:nvSpPr>
        <p:spPr/>
        <p:txBody>
          <a:bodyPr/>
          <a:lstStyle/>
          <a:p>
            <a:fld id="{5A4B3147-6D68-4CD0-B8C8-A71A340B9B5E}" type="slidenum">
              <a:rPr lang="en-US" smtClean="0"/>
              <a:pPr/>
              <a:t>23</a:t>
            </a:fld>
            <a:endParaRPr lang="en-US" dirty="0"/>
          </a:p>
        </p:txBody>
      </p:sp>
      <p:sp>
        <p:nvSpPr>
          <p:cNvPr id="10" name="Text Placeholder 1"/>
          <p:cNvSpPr txBox="1">
            <a:spLocks/>
          </p:cNvSpPr>
          <p:nvPr/>
        </p:nvSpPr>
        <p:spPr>
          <a:xfrm>
            <a:off x="1771650" y="152400"/>
            <a:ext cx="6915150" cy="81915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buNone/>
            </a:pPr>
            <a:r>
              <a:rPr lang="en-US" sz="3000" dirty="0" smtClean="0">
                <a:solidFill>
                  <a:schemeClr val="accent6">
                    <a:lumMod val="75000"/>
                  </a:schemeClr>
                </a:solidFill>
                <a:latin typeface="+mj-lt"/>
              </a:rPr>
              <a:t>HR &amp; PAYROLL </a:t>
            </a:r>
            <a:r>
              <a:rPr lang="en-US" sz="3000" dirty="0" smtClean="0">
                <a:solidFill>
                  <a:schemeClr val="accent4">
                    <a:lumMod val="75000"/>
                  </a:schemeClr>
                </a:solidFill>
                <a:latin typeface="+mj-lt"/>
              </a:rPr>
              <a:t>MANAGEMENT SYTEM</a:t>
            </a:r>
            <a:endParaRPr lang="en-US" sz="3000" dirty="0">
              <a:solidFill>
                <a:schemeClr val="accent4">
                  <a:lumMod val="75000"/>
                </a:schemeClr>
              </a:solidFill>
              <a:latin typeface="+mj-lt"/>
            </a:endParaRPr>
          </a:p>
        </p:txBody>
      </p:sp>
      <p:sp>
        <p:nvSpPr>
          <p:cNvPr id="11" name="TextBox 10"/>
          <p:cNvSpPr txBox="1"/>
          <p:nvPr/>
        </p:nvSpPr>
        <p:spPr>
          <a:xfrm>
            <a:off x="1905000" y="2924175"/>
            <a:ext cx="6438900" cy="1323439"/>
          </a:xfrm>
          <a:prstGeom prst="rect">
            <a:avLst/>
          </a:prstGeom>
          <a:noFill/>
        </p:spPr>
        <p:txBody>
          <a:bodyPr wrap="square" rtlCol="0">
            <a:spAutoFit/>
          </a:bodyPr>
          <a:lstStyle/>
          <a:p>
            <a:pPr algn="just"/>
            <a:r>
              <a:rPr lang="en-US" sz="1600" dirty="0" smtClean="0"/>
              <a:t>The Gemini HRMS Solution helps to manage a truly paperless office by maintaining the documents electronically and sending e-Pay slip through e-mail etc. The Gemini Human Resource Management System allows setup unlimited number of employees, departments, projects,                          allowances, deductions etc.</a:t>
            </a:r>
            <a:endParaRPr lang="en-US" sz="1600" dirty="0"/>
          </a:p>
        </p:txBody>
      </p:sp>
      <p:pic>
        <p:nvPicPr>
          <p:cNvPr id="18" name="Picture Placeholder 17" descr="Hr-Payroll-Software-copy.jpg"/>
          <p:cNvPicPr>
            <a:picLocks noGrp="1" noChangeAspect="1"/>
          </p:cNvPicPr>
          <p:nvPr>
            <p:ph type="pic" sz="quarter" idx="13"/>
          </p:nvPr>
        </p:nvPicPr>
        <p:blipFill>
          <a:blip r:embed="rId4"/>
          <a:srcRect l="27685" r="27685"/>
          <a:stretch>
            <a:fillRect/>
          </a:stretch>
        </p:blipFill>
        <p:spPr/>
      </p:pic>
      <p:pic>
        <p:nvPicPr>
          <p:cNvPr id="22" name="Picture Placeholder 21" descr="BLG415_850x450-01-1.png"/>
          <p:cNvPicPr>
            <a:picLocks noGrp="1" noChangeAspect="1"/>
          </p:cNvPicPr>
          <p:nvPr>
            <p:ph type="pic" sz="quarter" idx="12"/>
          </p:nvPr>
        </p:nvPicPr>
        <p:blipFill>
          <a:blip r:embed="rId5"/>
          <a:srcRect l="24719" r="24719"/>
          <a:stretch>
            <a:fillRect/>
          </a:stretch>
        </p:blipFill>
        <p:spPr/>
      </p:pic>
      <p:sp>
        <p:nvSpPr>
          <p:cNvPr id="23"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A4B3147-6D68-4CD0-B8C8-A71A340B9B5E}" type="slidenum">
              <a:rPr lang="en-US" smtClean="0"/>
              <a:pPr/>
              <a:t>24</a:t>
            </a:fld>
            <a:endParaRPr lang="en-US" dirty="0"/>
          </a:p>
        </p:txBody>
      </p:sp>
      <p:sp>
        <p:nvSpPr>
          <p:cNvPr id="7" name="Text Placeholder 1"/>
          <p:cNvSpPr>
            <a:spLocks noGrp="1"/>
          </p:cNvSpPr>
          <p:nvPr>
            <p:ph type="body" sz="quarter" idx="10"/>
          </p:nvPr>
        </p:nvSpPr>
        <p:spPr>
          <a:xfrm>
            <a:off x="885825" y="761999"/>
            <a:ext cx="7800975" cy="523875"/>
          </a:xfrm>
        </p:spPr>
        <p:txBody>
          <a:bodyPr/>
          <a:lstStyle/>
          <a:p>
            <a:pPr lvl="0"/>
            <a:r>
              <a:rPr lang="en-US" sz="3200" dirty="0" smtClean="0">
                <a:effectLst>
                  <a:outerShdw blurRad="38100" dist="38100" dir="2700000" algn="tl">
                    <a:srgbClr val="000000">
                      <a:alpha val="43137"/>
                    </a:srgbClr>
                  </a:outerShdw>
                </a:effectLst>
              </a:rPr>
              <a:t>HR &amp; PAYROLL </a:t>
            </a:r>
            <a:r>
              <a:rPr lang="en-US" sz="3200" dirty="0" smtClean="0">
                <a:solidFill>
                  <a:schemeClr val="accent4">
                    <a:lumMod val="75000"/>
                  </a:schemeClr>
                </a:solidFill>
                <a:effectLst>
                  <a:outerShdw blurRad="38100" dist="38100" dir="2700000" algn="tl">
                    <a:srgbClr val="000000">
                      <a:alpha val="43137"/>
                    </a:srgbClr>
                  </a:outerShdw>
                </a:effectLst>
              </a:rPr>
              <a:t>MANAGEMENT SYTEM</a:t>
            </a:r>
            <a:endParaRPr lang="en-US" sz="3200" dirty="0">
              <a:solidFill>
                <a:schemeClr val="accent4">
                  <a:lumMod val="75000"/>
                </a:schemeClr>
              </a:solidFill>
              <a:effectLst>
                <a:outerShdw blurRad="38100" dist="38100" dir="2700000" algn="tl">
                  <a:srgbClr val="000000">
                    <a:alpha val="43137"/>
                  </a:srgbClr>
                </a:outerShdw>
              </a:effectLst>
            </a:endParaRPr>
          </a:p>
        </p:txBody>
      </p:sp>
      <p:sp>
        <p:nvSpPr>
          <p:cNvPr id="17" name="TextBox 16"/>
          <p:cNvSpPr txBox="1"/>
          <p:nvPr/>
        </p:nvSpPr>
        <p:spPr>
          <a:xfrm>
            <a:off x="4509546" y="1792426"/>
            <a:ext cx="3415254" cy="3170099"/>
          </a:xfrm>
          <a:prstGeom prst="rect">
            <a:avLst/>
          </a:prstGeom>
          <a:noFill/>
        </p:spPr>
        <p:txBody>
          <a:bodyPr wrap="square" rtlCol="0" anchor="ctr">
            <a:spAutoFit/>
          </a:bodyPr>
          <a:lstStyle/>
          <a:p>
            <a:pPr>
              <a:lnSpc>
                <a:spcPts val="2400"/>
              </a:lnSpc>
            </a:pPr>
            <a:r>
              <a:rPr lang="en-US" sz="1400" dirty="0" smtClean="0"/>
              <a:t>  Complete History of Employees</a:t>
            </a:r>
          </a:p>
          <a:p>
            <a:pPr>
              <a:lnSpc>
                <a:spcPts val="2400"/>
              </a:lnSpc>
            </a:pPr>
            <a:r>
              <a:rPr lang="en-US" sz="1400" dirty="0" smtClean="0"/>
              <a:t>  Attendance machine integration</a:t>
            </a:r>
          </a:p>
          <a:p>
            <a:pPr>
              <a:lnSpc>
                <a:spcPts val="2400"/>
              </a:lnSpc>
            </a:pPr>
            <a:r>
              <a:rPr lang="en-US" sz="1400" dirty="0" smtClean="0"/>
              <a:t>  Flexible Payroll Calendar</a:t>
            </a:r>
          </a:p>
          <a:p>
            <a:pPr>
              <a:lnSpc>
                <a:spcPts val="2400"/>
              </a:lnSpc>
            </a:pPr>
            <a:r>
              <a:rPr lang="en-US" sz="1400" dirty="0" smtClean="0"/>
              <a:t>  Document Management</a:t>
            </a:r>
          </a:p>
          <a:p>
            <a:pPr>
              <a:lnSpc>
                <a:spcPts val="2400"/>
              </a:lnSpc>
            </a:pPr>
            <a:r>
              <a:rPr lang="en-US" sz="1400" dirty="0" smtClean="0"/>
              <a:t>  Earnings, Deductions and Over Time</a:t>
            </a:r>
          </a:p>
          <a:p>
            <a:pPr>
              <a:lnSpc>
                <a:spcPts val="2400"/>
              </a:lnSpc>
            </a:pPr>
            <a:r>
              <a:rPr lang="en-US" sz="1400" dirty="0" smtClean="0"/>
              <a:t>  Project / Job Costing.</a:t>
            </a:r>
          </a:p>
          <a:p>
            <a:pPr>
              <a:lnSpc>
                <a:spcPts val="2400"/>
              </a:lnSpc>
            </a:pPr>
            <a:r>
              <a:rPr lang="en-US" sz="1400" dirty="0" smtClean="0"/>
              <a:t>  Personal Information Management</a:t>
            </a:r>
          </a:p>
          <a:p>
            <a:pPr>
              <a:lnSpc>
                <a:spcPts val="2400"/>
              </a:lnSpc>
            </a:pPr>
            <a:r>
              <a:rPr lang="en-US" sz="1400" dirty="0" smtClean="0"/>
              <a:t>  Advanced Reporting</a:t>
            </a:r>
          </a:p>
          <a:p>
            <a:pPr>
              <a:lnSpc>
                <a:spcPts val="2400"/>
              </a:lnSpc>
            </a:pPr>
            <a:r>
              <a:rPr lang="en-US" sz="1400" dirty="0" smtClean="0"/>
              <a:t>  Advanced Leave Management</a:t>
            </a:r>
          </a:p>
          <a:p>
            <a:pPr>
              <a:lnSpc>
                <a:spcPts val="2400"/>
              </a:lnSpc>
            </a:pPr>
            <a:r>
              <a:rPr lang="en-US" sz="1400" dirty="0" smtClean="0"/>
              <a:t>  Employee Performance Management</a:t>
            </a:r>
            <a:endParaRPr lang="en-US" sz="1400" dirty="0"/>
          </a:p>
        </p:txBody>
      </p:sp>
      <p:sp>
        <p:nvSpPr>
          <p:cNvPr id="18" name="Oval 17"/>
          <p:cNvSpPr/>
          <p:nvPr/>
        </p:nvSpPr>
        <p:spPr>
          <a:xfrm>
            <a:off x="4141470" y="1921705"/>
            <a:ext cx="210349" cy="221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9" name="Oval 18"/>
          <p:cNvSpPr/>
          <p:nvPr/>
        </p:nvSpPr>
        <p:spPr>
          <a:xfrm>
            <a:off x="4141470" y="2233685"/>
            <a:ext cx="210349" cy="221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0" name="Oval 19"/>
          <p:cNvSpPr/>
          <p:nvPr/>
        </p:nvSpPr>
        <p:spPr>
          <a:xfrm>
            <a:off x="4141470" y="2531305"/>
            <a:ext cx="210349" cy="221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1" name="Oval 20"/>
          <p:cNvSpPr/>
          <p:nvPr/>
        </p:nvSpPr>
        <p:spPr>
          <a:xfrm>
            <a:off x="4141470" y="2836105"/>
            <a:ext cx="210349" cy="221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2" name="Oval 21"/>
          <p:cNvSpPr/>
          <p:nvPr/>
        </p:nvSpPr>
        <p:spPr>
          <a:xfrm>
            <a:off x="4141470" y="3140905"/>
            <a:ext cx="210349" cy="22142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3" name="Oval 22"/>
          <p:cNvSpPr/>
          <p:nvPr/>
        </p:nvSpPr>
        <p:spPr>
          <a:xfrm>
            <a:off x="4141470" y="3445705"/>
            <a:ext cx="210349" cy="22142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6" name="TextBox 25"/>
          <p:cNvSpPr txBox="1"/>
          <p:nvPr/>
        </p:nvSpPr>
        <p:spPr>
          <a:xfrm>
            <a:off x="887730" y="1230848"/>
            <a:ext cx="2560320" cy="3293209"/>
          </a:xfrm>
          <a:prstGeom prst="rect">
            <a:avLst/>
          </a:prstGeom>
          <a:noFill/>
        </p:spPr>
        <p:txBody>
          <a:bodyPr wrap="square" rtlCol="0">
            <a:spAutoFit/>
          </a:bodyPr>
          <a:lstStyle/>
          <a:p>
            <a:pPr>
              <a:lnSpc>
                <a:spcPct val="200000"/>
              </a:lnSpc>
            </a:pPr>
            <a:r>
              <a:rPr lang="en-US" sz="2000" b="1" dirty="0" smtClean="0">
                <a:solidFill>
                  <a:schemeClr val="accent5"/>
                </a:solidFill>
              </a:rPr>
              <a:t>  </a:t>
            </a:r>
            <a:r>
              <a:rPr lang="en-US" sz="2000" b="1" spc="600" dirty="0" smtClean="0">
                <a:solidFill>
                  <a:schemeClr val="accent6">
                    <a:lumMod val="75000"/>
                  </a:schemeClr>
                </a:solidFill>
              </a:rPr>
              <a:t>MODULES</a:t>
            </a:r>
            <a:r>
              <a:rPr lang="en-US" sz="2000" b="1" dirty="0" smtClean="0">
                <a:solidFill>
                  <a:schemeClr val="accent6">
                    <a:lumMod val="75000"/>
                  </a:schemeClr>
                </a:solidFill>
              </a:rPr>
              <a:t> :</a:t>
            </a:r>
          </a:p>
          <a:p>
            <a:pPr>
              <a:lnSpc>
                <a:spcPct val="150000"/>
              </a:lnSpc>
              <a:buSzPct val="125000"/>
              <a:buBlip>
                <a:blip r:embed="rId2"/>
              </a:buBlip>
            </a:pPr>
            <a:r>
              <a:rPr lang="en-US" sz="1400" dirty="0" smtClean="0"/>
              <a:t> Employee Management</a:t>
            </a:r>
          </a:p>
          <a:p>
            <a:pPr>
              <a:lnSpc>
                <a:spcPct val="150000"/>
              </a:lnSpc>
              <a:buSzPct val="125000"/>
              <a:buBlip>
                <a:blip r:embed="rId2"/>
              </a:buBlip>
            </a:pPr>
            <a:r>
              <a:rPr lang="en-US" sz="1400" dirty="0" smtClean="0"/>
              <a:t> Leave Management</a:t>
            </a:r>
          </a:p>
          <a:p>
            <a:pPr>
              <a:lnSpc>
                <a:spcPct val="150000"/>
              </a:lnSpc>
              <a:buSzPct val="125000"/>
              <a:buBlip>
                <a:blip r:embed="rId2"/>
              </a:buBlip>
            </a:pPr>
            <a:r>
              <a:rPr lang="en-US" sz="1400" dirty="0" smtClean="0"/>
              <a:t> Time &amp; Attendance System</a:t>
            </a:r>
          </a:p>
          <a:p>
            <a:pPr>
              <a:lnSpc>
                <a:spcPct val="150000"/>
              </a:lnSpc>
              <a:buSzPct val="125000"/>
              <a:buBlip>
                <a:blip r:embed="rId2"/>
              </a:buBlip>
            </a:pPr>
            <a:r>
              <a:rPr lang="en-US" sz="1400" dirty="0" smtClean="0"/>
              <a:t> Employee Training Programs</a:t>
            </a:r>
          </a:p>
          <a:p>
            <a:pPr>
              <a:lnSpc>
                <a:spcPct val="150000"/>
              </a:lnSpc>
              <a:buSzPct val="125000"/>
              <a:buBlip>
                <a:blip r:embed="rId2"/>
              </a:buBlip>
            </a:pPr>
            <a:r>
              <a:rPr lang="en-US" sz="1400" dirty="0" smtClean="0"/>
              <a:t> Document Management</a:t>
            </a:r>
          </a:p>
          <a:p>
            <a:pPr>
              <a:lnSpc>
                <a:spcPct val="150000"/>
              </a:lnSpc>
              <a:buSzPct val="125000"/>
              <a:buBlip>
                <a:blip r:embed="rId2"/>
              </a:buBlip>
            </a:pPr>
            <a:r>
              <a:rPr lang="en-US" sz="1400" dirty="0" smtClean="0"/>
              <a:t> Allowance &amp; Deductions</a:t>
            </a:r>
          </a:p>
          <a:p>
            <a:pPr>
              <a:lnSpc>
                <a:spcPct val="150000"/>
              </a:lnSpc>
              <a:buSzPct val="125000"/>
              <a:buBlip>
                <a:blip r:embed="rId2"/>
              </a:buBlip>
            </a:pPr>
            <a:r>
              <a:rPr lang="en-US" sz="1400" dirty="0" smtClean="0"/>
              <a:t> Loans &amp; Advances</a:t>
            </a:r>
          </a:p>
          <a:p>
            <a:pPr>
              <a:lnSpc>
                <a:spcPct val="150000"/>
              </a:lnSpc>
              <a:buSzPct val="125000"/>
              <a:buBlip>
                <a:blip r:embed="rId2"/>
              </a:buBlip>
            </a:pPr>
            <a:r>
              <a:rPr lang="en-US" sz="1400" dirty="0" smtClean="0"/>
              <a:t> Tour Management</a:t>
            </a:r>
            <a:endParaRPr lang="en-US" sz="1400" dirty="0"/>
          </a:p>
        </p:txBody>
      </p:sp>
      <p:sp>
        <p:nvSpPr>
          <p:cNvPr id="27" name="Oval 26"/>
          <p:cNvSpPr/>
          <p:nvPr/>
        </p:nvSpPr>
        <p:spPr>
          <a:xfrm>
            <a:off x="4141470" y="4055305"/>
            <a:ext cx="210349" cy="221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8" name="Oval 27"/>
          <p:cNvSpPr/>
          <p:nvPr/>
        </p:nvSpPr>
        <p:spPr>
          <a:xfrm>
            <a:off x="4141470" y="3750505"/>
            <a:ext cx="210349" cy="221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9" name="Oval 28"/>
          <p:cNvSpPr/>
          <p:nvPr/>
        </p:nvSpPr>
        <p:spPr>
          <a:xfrm>
            <a:off x="4141470" y="4664905"/>
            <a:ext cx="210349" cy="221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0" name="Oval 29"/>
          <p:cNvSpPr/>
          <p:nvPr/>
        </p:nvSpPr>
        <p:spPr>
          <a:xfrm>
            <a:off x="4141470" y="4360105"/>
            <a:ext cx="210349" cy="221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1" name="TextBox 30"/>
          <p:cNvSpPr txBox="1"/>
          <p:nvPr/>
        </p:nvSpPr>
        <p:spPr>
          <a:xfrm>
            <a:off x="4600575" y="1381125"/>
            <a:ext cx="3093720" cy="461665"/>
          </a:xfrm>
          <a:prstGeom prst="rect">
            <a:avLst/>
          </a:prstGeom>
          <a:noFill/>
        </p:spPr>
        <p:txBody>
          <a:bodyPr wrap="square" rtlCol="0">
            <a:spAutoFit/>
          </a:bodyPr>
          <a:lstStyle/>
          <a:p>
            <a:r>
              <a:rPr lang="en-US" sz="2000" b="1" spc="600" dirty="0" smtClean="0">
                <a:solidFill>
                  <a:schemeClr val="accent6">
                    <a:lumMod val="75000"/>
                  </a:schemeClr>
                </a:solidFill>
              </a:rPr>
              <a:t>FEATURES</a:t>
            </a:r>
            <a:r>
              <a:rPr lang="en-US" sz="2000" b="1" dirty="0" smtClean="0">
                <a:solidFill>
                  <a:schemeClr val="accent6">
                    <a:lumMod val="75000"/>
                  </a:schemeClr>
                </a:solidFill>
              </a:rPr>
              <a:t> :</a:t>
            </a:r>
            <a:r>
              <a:rPr lang="en-US" sz="2400" dirty="0" smtClean="0">
                <a:solidFill>
                  <a:schemeClr val="accent6">
                    <a:lumMod val="75000"/>
                  </a:schemeClr>
                </a:solidFill>
              </a:rPr>
              <a:t> </a:t>
            </a:r>
            <a:endParaRPr lang="en-US" sz="2400" dirty="0">
              <a:solidFill>
                <a:schemeClr val="accent6">
                  <a:lumMod val="75000"/>
                </a:schemeClr>
              </a:solidFill>
            </a:endParaRPr>
          </a:p>
        </p:txBody>
      </p:sp>
      <p:sp>
        <p:nvSpPr>
          <p:cNvPr id="24"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smtClean="0"/>
              <a:t>OUR CLIENTELE :</a:t>
            </a:r>
            <a:endParaRPr lang="en-US" dirty="0"/>
          </a:p>
        </p:txBody>
      </p:sp>
      <p:sp>
        <p:nvSpPr>
          <p:cNvPr id="3" name="Footer Placeholder 2"/>
          <p:cNvSpPr>
            <a:spLocks noGrp="1"/>
          </p:cNvSpPr>
          <p:nvPr>
            <p:ph type="ftr" sz="quarter" idx="3"/>
          </p:nvPr>
        </p:nvSpPr>
        <p:spPr/>
        <p:txBody>
          <a:bodyPr/>
          <a:lstStyle/>
          <a:p>
            <a:r>
              <a:rPr lang="en-US" smtClean="0"/>
              <a:t>Footer</a:t>
            </a:r>
            <a:endParaRPr lang="en-US" dirty="0"/>
          </a:p>
        </p:txBody>
      </p:sp>
      <p:sp>
        <p:nvSpPr>
          <p:cNvPr id="4" name="Slide Number Placeholder 3"/>
          <p:cNvSpPr>
            <a:spLocks noGrp="1"/>
          </p:cNvSpPr>
          <p:nvPr>
            <p:ph type="sldNum" sz="quarter" idx="4"/>
          </p:nvPr>
        </p:nvSpPr>
        <p:spPr/>
        <p:txBody>
          <a:bodyPr/>
          <a:lstStyle/>
          <a:p>
            <a:fld id="{5A4B3147-6D68-4CD0-B8C8-A71A340B9B5E}" type="slidenum">
              <a:rPr lang="en-US" smtClean="0"/>
              <a:pPr/>
              <a:t>25</a:t>
            </a:fld>
            <a:endParaRPr lang="en-US" dirty="0"/>
          </a:p>
        </p:txBody>
      </p:sp>
      <p:pic>
        <p:nvPicPr>
          <p:cNvPr id="26" name="Picture Placeholder 25" descr="anjali.png"/>
          <p:cNvPicPr>
            <a:picLocks noGrp="1" noChangeAspect="1"/>
          </p:cNvPicPr>
          <p:nvPr>
            <p:ph type="pic" sz="quarter" idx="14"/>
          </p:nvPr>
        </p:nvPicPr>
        <p:blipFill>
          <a:blip r:embed="rId2"/>
          <a:srcRect l="24802" r="24802"/>
          <a:stretch>
            <a:fillRect/>
          </a:stretch>
        </p:blipFill>
        <p:spPr>
          <a:xfrm>
            <a:off x="762084" y="1421562"/>
            <a:ext cx="824782" cy="864438"/>
          </a:xfrm>
        </p:spPr>
      </p:pic>
      <p:pic>
        <p:nvPicPr>
          <p:cNvPr id="27" name="Picture Placeholder 26" descr="ashokhospital.png"/>
          <p:cNvPicPr>
            <a:picLocks noGrp="1" noChangeAspect="1"/>
          </p:cNvPicPr>
          <p:nvPr>
            <p:ph type="pic" sz="quarter" idx="17"/>
          </p:nvPr>
        </p:nvPicPr>
        <p:blipFill>
          <a:blip r:embed="rId3"/>
          <a:srcRect l="13475" r="13475"/>
          <a:stretch>
            <a:fillRect/>
          </a:stretch>
        </p:blipFill>
        <p:spPr>
          <a:xfrm>
            <a:off x="3451742" y="1545387"/>
            <a:ext cx="796408" cy="834700"/>
          </a:xfrm>
        </p:spPr>
      </p:pic>
      <p:pic>
        <p:nvPicPr>
          <p:cNvPr id="34" name="Picture 33" descr="Baby Joy Logo (DM).png"/>
          <p:cNvPicPr>
            <a:picLocks noChangeAspect="1"/>
          </p:cNvPicPr>
          <p:nvPr/>
        </p:nvPicPr>
        <p:blipFill>
          <a:blip r:embed="rId4"/>
          <a:stretch>
            <a:fillRect/>
          </a:stretch>
        </p:blipFill>
        <p:spPr>
          <a:xfrm>
            <a:off x="5483383" y="1700252"/>
            <a:ext cx="2022317" cy="505579"/>
          </a:xfrm>
          <a:prstGeom prst="rect">
            <a:avLst/>
          </a:prstGeom>
        </p:spPr>
      </p:pic>
      <p:pic>
        <p:nvPicPr>
          <p:cNvPr id="36" name="Picture 35" descr="logoc.png"/>
          <p:cNvPicPr>
            <a:picLocks noChangeAspect="1"/>
          </p:cNvPicPr>
          <p:nvPr/>
        </p:nvPicPr>
        <p:blipFill>
          <a:blip r:embed="rId5" cstate="print"/>
          <a:stretch>
            <a:fillRect/>
          </a:stretch>
        </p:blipFill>
        <p:spPr>
          <a:xfrm>
            <a:off x="655780" y="3219450"/>
            <a:ext cx="1041166" cy="942975"/>
          </a:xfrm>
          <a:prstGeom prst="rect">
            <a:avLst/>
          </a:prstGeom>
        </p:spPr>
      </p:pic>
      <p:pic>
        <p:nvPicPr>
          <p:cNvPr id="37" name="Picture 36" descr="final logo ferticity-01.jpg"/>
          <p:cNvPicPr>
            <a:picLocks noChangeAspect="1"/>
          </p:cNvPicPr>
          <p:nvPr/>
        </p:nvPicPr>
        <p:blipFill>
          <a:blip r:embed="rId6"/>
          <a:srcRect l="28125" t="30316" r="24008" b="28766"/>
          <a:stretch>
            <a:fillRect/>
          </a:stretch>
        </p:blipFill>
        <p:spPr>
          <a:xfrm>
            <a:off x="3124201" y="3267075"/>
            <a:ext cx="1485900" cy="803189"/>
          </a:xfrm>
          <a:prstGeom prst="rect">
            <a:avLst/>
          </a:prstGeom>
        </p:spPr>
      </p:pic>
      <p:pic>
        <p:nvPicPr>
          <p:cNvPr id="38" name="Picture 37" descr="globus-logo.png"/>
          <p:cNvPicPr>
            <a:picLocks noChangeAspect="1"/>
          </p:cNvPicPr>
          <p:nvPr/>
        </p:nvPicPr>
        <p:blipFill>
          <a:blip r:embed="rId7"/>
          <a:stretch>
            <a:fillRect/>
          </a:stretch>
        </p:blipFill>
        <p:spPr>
          <a:xfrm>
            <a:off x="5534026" y="3351212"/>
            <a:ext cx="1905000" cy="685252"/>
          </a:xfrm>
          <a:prstGeom prst="rect">
            <a:avLst/>
          </a:prstGeom>
        </p:spPr>
      </p:pic>
      <p:sp>
        <p:nvSpPr>
          <p:cNvPr id="40" name="Text Placeholder 1"/>
          <p:cNvSpPr>
            <a:spLocks noGrp="1"/>
          </p:cNvSpPr>
          <p:nvPr>
            <p:ph type="body" sz="quarter" idx="10"/>
          </p:nvPr>
        </p:nvSpPr>
        <p:spPr>
          <a:xfrm>
            <a:off x="675445" y="2511833"/>
            <a:ext cx="905706" cy="430551"/>
          </a:xfrm>
        </p:spPr>
        <p:txBody>
          <a:bodyPr>
            <a:noAutofit/>
          </a:bodyPr>
          <a:lstStyle/>
          <a:p>
            <a:pPr algn="ctr">
              <a:lnSpc>
                <a:spcPct val="100000"/>
              </a:lnSpc>
              <a:spcBef>
                <a:spcPts val="0"/>
              </a:spcBef>
            </a:pPr>
            <a:r>
              <a:rPr lang="en-US" sz="1400" dirty="0" smtClean="0">
                <a:solidFill>
                  <a:srgbClr val="0F2E41"/>
                </a:solidFill>
              </a:rPr>
              <a:t>ANJALI </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
        <p:nvSpPr>
          <p:cNvPr id="43" name="Text Placeholder 1"/>
          <p:cNvSpPr>
            <a:spLocks noGrp="1"/>
          </p:cNvSpPr>
          <p:nvPr>
            <p:ph type="body" sz="quarter" idx="10"/>
          </p:nvPr>
        </p:nvSpPr>
        <p:spPr>
          <a:xfrm>
            <a:off x="751645" y="4340633"/>
            <a:ext cx="905706" cy="430551"/>
          </a:xfrm>
        </p:spPr>
        <p:txBody>
          <a:bodyPr>
            <a:noAutofit/>
          </a:bodyPr>
          <a:lstStyle/>
          <a:p>
            <a:pPr algn="ctr">
              <a:lnSpc>
                <a:spcPct val="100000"/>
              </a:lnSpc>
              <a:spcBef>
                <a:spcPts val="0"/>
              </a:spcBef>
            </a:pPr>
            <a:r>
              <a:rPr lang="en-US" sz="1400" dirty="0" smtClean="0">
                <a:solidFill>
                  <a:srgbClr val="0F2E41"/>
                </a:solidFill>
              </a:rPr>
              <a:t>CANCER</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
        <p:nvSpPr>
          <p:cNvPr id="44" name="Text Placeholder 1"/>
          <p:cNvSpPr>
            <a:spLocks noGrp="1"/>
          </p:cNvSpPr>
          <p:nvPr>
            <p:ph type="body" sz="quarter" idx="10"/>
          </p:nvPr>
        </p:nvSpPr>
        <p:spPr>
          <a:xfrm>
            <a:off x="6104695" y="4331108"/>
            <a:ext cx="905706" cy="430551"/>
          </a:xfrm>
        </p:spPr>
        <p:txBody>
          <a:bodyPr>
            <a:noAutofit/>
          </a:bodyPr>
          <a:lstStyle/>
          <a:p>
            <a:pPr algn="ctr">
              <a:lnSpc>
                <a:spcPct val="100000"/>
              </a:lnSpc>
              <a:spcBef>
                <a:spcPts val="0"/>
              </a:spcBef>
            </a:pPr>
            <a:r>
              <a:rPr lang="en-US" sz="1400" dirty="0" smtClean="0">
                <a:solidFill>
                  <a:srgbClr val="0F2E41"/>
                </a:solidFill>
              </a:rPr>
              <a:t>GLOBUS</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
        <p:nvSpPr>
          <p:cNvPr id="45" name="Text Placeholder 1"/>
          <p:cNvSpPr>
            <a:spLocks noGrp="1"/>
          </p:cNvSpPr>
          <p:nvPr>
            <p:ph type="body" sz="quarter" idx="10"/>
          </p:nvPr>
        </p:nvSpPr>
        <p:spPr>
          <a:xfrm>
            <a:off x="3513895" y="4321583"/>
            <a:ext cx="905706" cy="430551"/>
          </a:xfrm>
        </p:spPr>
        <p:txBody>
          <a:bodyPr>
            <a:noAutofit/>
          </a:bodyPr>
          <a:lstStyle/>
          <a:p>
            <a:pPr algn="ctr">
              <a:lnSpc>
                <a:spcPct val="100000"/>
              </a:lnSpc>
              <a:spcBef>
                <a:spcPts val="0"/>
              </a:spcBef>
            </a:pPr>
            <a:r>
              <a:rPr lang="en-US" sz="1400" dirty="0" smtClean="0">
                <a:solidFill>
                  <a:srgbClr val="0F2E41"/>
                </a:solidFill>
              </a:rPr>
              <a:t>FERTICITY</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
        <p:nvSpPr>
          <p:cNvPr id="47" name="Text Placeholder 1"/>
          <p:cNvSpPr>
            <a:spLocks noGrp="1"/>
          </p:cNvSpPr>
          <p:nvPr>
            <p:ph type="body" sz="quarter" idx="10"/>
          </p:nvPr>
        </p:nvSpPr>
        <p:spPr>
          <a:xfrm>
            <a:off x="3475795" y="2540408"/>
            <a:ext cx="905706" cy="430551"/>
          </a:xfrm>
        </p:spPr>
        <p:txBody>
          <a:bodyPr>
            <a:noAutofit/>
          </a:bodyPr>
          <a:lstStyle/>
          <a:p>
            <a:pPr algn="ctr">
              <a:lnSpc>
                <a:spcPct val="100000"/>
              </a:lnSpc>
              <a:spcBef>
                <a:spcPts val="0"/>
              </a:spcBef>
            </a:pPr>
            <a:r>
              <a:rPr lang="en-US" sz="1400" dirty="0" smtClean="0">
                <a:solidFill>
                  <a:srgbClr val="0F2E41"/>
                </a:solidFill>
              </a:rPr>
              <a:t>ASHOK HOSPITAL</a:t>
            </a:r>
            <a:endParaRPr lang="en-US" sz="1400" dirty="0">
              <a:solidFill>
                <a:srgbClr val="0F2E41"/>
              </a:solidFill>
            </a:endParaRPr>
          </a:p>
        </p:txBody>
      </p:sp>
      <p:sp>
        <p:nvSpPr>
          <p:cNvPr id="48" name="Text Placeholder 1"/>
          <p:cNvSpPr>
            <a:spLocks noGrp="1"/>
          </p:cNvSpPr>
          <p:nvPr>
            <p:ph type="body" sz="quarter" idx="10"/>
          </p:nvPr>
        </p:nvSpPr>
        <p:spPr>
          <a:xfrm>
            <a:off x="5999920" y="2559458"/>
            <a:ext cx="905706" cy="430551"/>
          </a:xfrm>
        </p:spPr>
        <p:txBody>
          <a:bodyPr>
            <a:noAutofit/>
          </a:bodyPr>
          <a:lstStyle/>
          <a:p>
            <a:pPr algn="ctr">
              <a:lnSpc>
                <a:spcPct val="100000"/>
              </a:lnSpc>
              <a:spcBef>
                <a:spcPts val="0"/>
              </a:spcBef>
            </a:pPr>
            <a:r>
              <a:rPr lang="en-US" sz="1400" dirty="0" smtClean="0">
                <a:solidFill>
                  <a:srgbClr val="0F2E41"/>
                </a:solidFill>
              </a:rPr>
              <a:t>BABYJOY</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4044" y="806858"/>
            <a:ext cx="7105207" cy="430551"/>
          </a:xfrm>
        </p:spPr>
        <p:txBody>
          <a:bodyPr>
            <a:normAutofit lnSpcReduction="10000"/>
          </a:bodyPr>
          <a:lstStyle/>
          <a:p>
            <a:r>
              <a:rPr lang="en-US" dirty="0" smtClean="0"/>
              <a:t>OUR CLIENTELE :</a:t>
            </a:r>
            <a:endParaRPr lang="en-US" dirty="0"/>
          </a:p>
        </p:txBody>
      </p:sp>
      <p:sp>
        <p:nvSpPr>
          <p:cNvPr id="3" name="Footer Placeholder 2"/>
          <p:cNvSpPr>
            <a:spLocks noGrp="1"/>
          </p:cNvSpPr>
          <p:nvPr>
            <p:ph type="ftr" sz="quarter" idx="3"/>
          </p:nvPr>
        </p:nvSpPr>
        <p:spPr/>
        <p:txBody>
          <a:bodyPr/>
          <a:lstStyle/>
          <a:p>
            <a:r>
              <a:rPr lang="en-US" smtClean="0"/>
              <a:t>Footer</a:t>
            </a:r>
            <a:endParaRPr lang="en-US" dirty="0"/>
          </a:p>
        </p:txBody>
      </p:sp>
      <p:sp>
        <p:nvSpPr>
          <p:cNvPr id="4" name="Slide Number Placeholder 3"/>
          <p:cNvSpPr>
            <a:spLocks noGrp="1"/>
          </p:cNvSpPr>
          <p:nvPr>
            <p:ph type="sldNum" sz="quarter" idx="4"/>
          </p:nvPr>
        </p:nvSpPr>
        <p:spPr/>
        <p:txBody>
          <a:bodyPr/>
          <a:lstStyle/>
          <a:p>
            <a:fld id="{5A4B3147-6D68-4CD0-B8C8-A71A340B9B5E}" type="slidenum">
              <a:rPr lang="en-US" smtClean="0"/>
              <a:pPr/>
              <a:t>26</a:t>
            </a:fld>
            <a:endParaRPr lang="en-US" dirty="0"/>
          </a:p>
        </p:txBody>
      </p:sp>
      <p:sp>
        <p:nvSpPr>
          <p:cNvPr id="40" name="Text Placeholder 1"/>
          <p:cNvSpPr>
            <a:spLocks noGrp="1"/>
          </p:cNvSpPr>
          <p:nvPr>
            <p:ph type="body" sz="quarter" idx="10"/>
          </p:nvPr>
        </p:nvSpPr>
        <p:spPr>
          <a:xfrm>
            <a:off x="1170745" y="2426108"/>
            <a:ext cx="905706" cy="430551"/>
          </a:xfrm>
        </p:spPr>
        <p:txBody>
          <a:bodyPr>
            <a:noAutofit/>
          </a:bodyPr>
          <a:lstStyle/>
          <a:p>
            <a:pPr algn="ctr">
              <a:lnSpc>
                <a:spcPct val="100000"/>
              </a:lnSpc>
              <a:spcBef>
                <a:spcPts val="0"/>
              </a:spcBef>
            </a:pPr>
            <a:r>
              <a:rPr lang="en-US" sz="1400" dirty="0" smtClean="0">
                <a:solidFill>
                  <a:srgbClr val="0F2E41"/>
                </a:solidFill>
              </a:rPr>
              <a:t>KPC</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
        <p:nvSpPr>
          <p:cNvPr id="43" name="Text Placeholder 1"/>
          <p:cNvSpPr>
            <a:spLocks noGrp="1"/>
          </p:cNvSpPr>
          <p:nvPr>
            <p:ph type="body" sz="quarter" idx="10"/>
          </p:nvPr>
        </p:nvSpPr>
        <p:spPr>
          <a:xfrm>
            <a:off x="1170745" y="4131083"/>
            <a:ext cx="905706" cy="430551"/>
          </a:xfrm>
        </p:spPr>
        <p:txBody>
          <a:bodyPr>
            <a:noAutofit/>
          </a:bodyPr>
          <a:lstStyle/>
          <a:p>
            <a:pPr algn="ctr">
              <a:lnSpc>
                <a:spcPct val="100000"/>
              </a:lnSpc>
              <a:spcBef>
                <a:spcPts val="0"/>
              </a:spcBef>
            </a:pPr>
            <a:r>
              <a:rPr lang="en-US" sz="1400" dirty="0" smtClean="0">
                <a:solidFill>
                  <a:srgbClr val="0F2E41"/>
                </a:solidFill>
              </a:rPr>
              <a:t>RR HOSPITAL</a:t>
            </a:r>
            <a:endParaRPr lang="en-US" sz="1400" dirty="0">
              <a:solidFill>
                <a:srgbClr val="0F2E41"/>
              </a:solidFill>
            </a:endParaRPr>
          </a:p>
        </p:txBody>
      </p:sp>
      <p:sp>
        <p:nvSpPr>
          <p:cNvPr id="44" name="Text Placeholder 1"/>
          <p:cNvSpPr>
            <a:spLocks noGrp="1"/>
          </p:cNvSpPr>
          <p:nvPr>
            <p:ph type="body" sz="quarter" idx="10"/>
          </p:nvPr>
        </p:nvSpPr>
        <p:spPr>
          <a:xfrm>
            <a:off x="6371395" y="4131083"/>
            <a:ext cx="905706" cy="430551"/>
          </a:xfrm>
        </p:spPr>
        <p:txBody>
          <a:bodyPr>
            <a:noAutofit/>
          </a:bodyPr>
          <a:lstStyle/>
          <a:p>
            <a:pPr algn="ctr">
              <a:lnSpc>
                <a:spcPct val="100000"/>
              </a:lnSpc>
              <a:spcBef>
                <a:spcPts val="0"/>
              </a:spcBef>
            </a:pPr>
            <a:r>
              <a:rPr lang="en-US" sz="1400" dirty="0" smtClean="0">
                <a:solidFill>
                  <a:srgbClr val="0F2E41"/>
                </a:solidFill>
              </a:rPr>
              <a:t>SHREYAS</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
        <p:nvSpPr>
          <p:cNvPr id="45" name="Text Placeholder 1"/>
          <p:cNvSpPr>
            <a:spLocks noGrp="1"/>
          </p:cNvSpPr>
          <p:nvPr>
            <p:ph type="body" sz="quarter" idx="10"/>
          </p:nvPr>
        </p:nvSpPr>
        <p:spPr>
          <a:xfrm>
            <a:off x="3732970" y="4159658"/>
            <a:ext cx="905706" cy="430551"/>
          </a:xfrm>
        </p:spPr>
        <p:txBody>
          <a:bodyPr>
            <a:noAutofit/>
          </a:bodyPr>
          <a:lstStyle/>
          <a:p>
            <a:pPr algn="ctr">
              <a:lnSpc>
                <a:spcPct val="100000"/>
              </a:lnSpc>
              <a:spcBef>
                <a:spcPts val="0"/>
              </a:spcBef>
            </a:pPr>
            <a:r>
              <a:rPr lang="en-US" sz="1400" dirty="0" smtClean="0">
                <a:solidFill>
                  <a:srgbClr val="0F2E41"/>
                </a:solidFill>
              </a:rPr>
              <a:t>SHREE</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
        <p:nvSpPr>
          <p:cNvPr id="47" name="Text Placeholder 1"/>
          <p:cNvSpPr>
            <a:spLocks noGrp="1"/>
          </p:cNvSpPr>
          <p:nvPr>
            <p:ph type="body" sz="quarter" idx="10"/>
          </p:nvPr>
        </p:nvSpPr>
        <p:spPr>
          <a:xfrm>
            <a:off x="3694870" y="2378483"/>
            <a:ext cx="905706" cy="430551"/>
          </a:xfrm>
        </p:spPr>
        <p:txBody>
          <a:bodyPr>
            <a:noAutofit/>
          </a:bodyPr>
          <a:lstStyle/>
          <a:p>
            <a:pPr algn="ctr">
              <a:lnSpc>
                <a:spcPct val="100000"/>
              </a:lnSpc>
              <a:spcBef>
                <a:spcPts val="0"/>
              </a:spcBef>
            </a:pPr>
            <a:r>
              <a:rPr lang="en-US" sz="1400" dirty="0" smtClean="0">
                <a:solidFill>
                  <a:srgbClr val="0F2E41"/>
                </a:solidFill>
              </a:rPr>
              <a:t>LAKSHMI HOSPITAL</a:t>
            </a:r>
            <a:endParaRPr lang="en-US" sz="1400" dirty="0">
              <a:solidFill>
                <a:srgbClr val="0F2E41"/>
              </a:solidFill>
            </a:endParaRPr>
          </a:p>
        </p:txBody>
      </p:sp>
      <p:sp>
        <p:nvSpPr>
          <p:cNvPr id="48" name="Text Placeholder 1"/>
          <p:cNvSpPr>
            <a:spLocks noGrp="1"/>
          </p:cNvSpPr>
          <p:nvPr>
            <p:ph type="body" sz="quarter" idx="10"/>
          </p:nvPr>
        </p:nvSpPr>
        <p:spPr>
          <a:xfrm>
            <a:off x="6266620" y="2359433"/>
            <a:ext cx="905706" cy="430551"/>
          </a:xfrm>
        </p:spPr>
        <p:txBody>
          <a:bodyPr>
            <a:noAutofit/>
          </a:bodyPr>
          <a:lstStyle/>
          <a:p>
            <a:pPr algn="ctr">
              <a:lnSpc>
                <a:spcPct val="100000"/>
              </a:lnSpc>
              <a:spcBef>
                <a:spcPts val="0"/>
              </a:spcBef>
            </a:pPr>
            <a:r>
              <a:rPr lang="en-US" sz="1400" dirty="0" smtClean="0">
                <a:solidFill>
                  <a:srgbClr val="0F2E41"/>
                </a:solidFill>
              </a:rPr>
              <a:t>ORCHID</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pic>
        <p:nvPicPr>
          <p:cNvPr id="24" name="Picture 23" descr="KPC_Group_Logo_Final May 2018 (1).jpg"/>
          <p:cNvPicPr>
            <a:picLocks noChangeAspect="1"/>
          </p:cNvPicPr>
          <p:nvPr/>
        </p:nvPicPr>
        <p:blipFill>
          <a:blip r:embed="rId2" cstate="print"/>
          <a:stretch>
            <a:fillRect/>
          </a:stretch>
        </p:blipFill>
        <p:spPr>
          <a:xfrm>
            <a:off x="1077340" y="1428751"/>
            <a:ext cx="874783" cy="904874"/>
          </a:xfrm>
          <a:prstGeom prst="rect">
            <a:avLst/>
          </a:prstGeom>
        </p:spPr>
      </p:pic>
      <p:pic>
        <p:nvPicPr>
          <p:cNvPr id="25" name="Picture 24" descr="lakshmi-hospital.jpg"/>
          <p:cNvPicPr>
            <a:picLocks noChangeAspect="1"/>
          </p:cNvPicPr>
          <p:nvPr/>
        </p:nvPicPr>
        <p:blipFill>
          <a:blip r:embed="rId3" cstate="print"/>
          <a:stretch>
            <a:fillRect/>
          </a:stretch>
        </p:blipFill>
        <p:spPr>
          <a:xfrm>
            <a:off x="3285045" y="1696364"/>
            <a:ext cx="1945082" cy="446761"/>
          </a:xfrm>
          <a:prstGeom prst="rect">
            <a:avLst/>
          </a:prstGeom>
        </p:spPr>
      </p:pic>
      <p:pic>
        <p:nvPicPr>
          <p:cNvPr id="28" name="Picture 27" descr="orchid_logo.png"/>
          <p:cNvPicPr>
            <a:picLocks noChangeAspect="1"/>
          </p:cNvPicPr>
          <p:nvPr/>
        </p:nvPicPr>
        <p:blipFill>
          <a:blip r:embed="rId4"/>
          <a:stretch>
            <a:fillRect/>
          </a:stretch>
        </p:blipFill>
        <p:spPr>
          <a:xfrm>
            <a:off x="6123616" y="1529932"/>
            <a:ext cx="1286834" cy="652741"/>
          </a:xfrm>
          <a:prstGeom prst="rect">
            <a:avLst/>
          </a:prstGeom>
        </p:spPr>
      </p:pic>
      <p:pic>
        <p:nvPicPr>
          <p:cNvPr id="30" name="Picture 29" descr="BillsHeaderImg.jpg"/>
          <p:cNvPicPr>
            <a:picLocks noChangeAspect="1"/>
          </p:cNvPicPr>
          <p:nvPr/>
        </p:nvPicPr>
        <p:blipFill>
          <a:blip r:embed="rId5" cstate="print"/>
          <a:srcRect l="35964"/>
          <a:stretch>
            <a:fillRect/>
          </a:stretch>
        </p:blipFill>
        <p:spPr>
          <a:xfrm>
            <a:off x="504825" y="3332409"/>
            <a:ext cx="2484258" cy="544266"/>
          </a:xfrm>
          <a:prstGeom prst="rect">
            <a:avLst/>
          </a:prstGeom>
        </p:spPr>
      </p:pic>
      <p:pic>
        <p:nvPicPr>
          <p:cNvPr id="31" name="Picture 30" descr="Shree Hospital - 2017- logo - PNG.png"/>
          <p:cNvPicPr>
            <a:picLocks noChangeAspect="1"/>
          </p:cNvPicPr>
          <p:nvPr/>
        </p:nvPicPr>
        <p:blipFill>
          <a:blip r:embed="rId6" cstate="print"/>
          <a:stretch>
            <a:fillRect/>
          </a:stretch>
        </p:blipFill>
        <p:spPr>
          <a:xfrm>
            <a:off x="3550536" y="3150424"/>
            <a:ext cx="1335789" cy="882091"/>
          </a:xfrm>
          <a:prstGeom prst="rect">
            <a:avLst/>
          </a:prstGeom>
        </p:spPr>
      </p:pic>
      <p:pic>
        <p:nvPicPr>
          <p:cNvPr id="32" name="Picture 31" descr="Shreyas_medicare_logo.png"/>
          <p:cNvPicPr>
            <a:picLocks noChangeAspect="1"/>
          </p:cNvPicPr>
          <p:nvPr/>
        </p:nvPicPr>
        <p:blipFill>
          <a:blip r:embed="rId7"/>
          <a:stretch>
            <a:fillRect/>
          </a:stretch>
        </p:blipFill>
        <p:spPr>
          <a:xfrm>
            <a:off x="6067501" y="3257550"/>
            <a:ext cx="1394722" cy="6381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5469" y="816383"/>
            <a:ext cx="7105207" cy="430551"/>
          </a:xfrm>
        </p:spPr>
        <p:txBody>
          <a:bodyPr>
            <a:normAutofit lnSpcReduction="10000"/>
          </a:bodyPr>
          <a:lstStyle/>
          <a:p>
            <a:r>
              <a:rPr lang="en-US" dirty="0" smtClean="0"/>
              <a:t>OUR CLIENTELE :</a:t>
            </a:r>
            <a:endParaRPr lang="en-US" dirty="0"/>
          </a:p>
        </p:txBody>
      </p:sp>
      <p:sp>
        <p:nvSpPr>
          <p:cNvPr id="3" name="Footer Placeholder 2"/>
          <p:cNvSpPr>
            <a:spLocks noGrp="1"/>
          </p:cNvSpPr>
          <p:nvPr>
            <p:ph type="ftr" sz="quarter" idx="3"/>
          </p:nvPr>
        </p:nvSpPr>
        <p:spPr/>
        <p:txBody>
          <a:bodyPr/>
          <a:lstStyle/>
          <a:p>
            <a:r>
              <a:rPr lang="en-US" smtClean="0"/>
              <a:t>Footer</a:t>
            </a:r>
            <a:endParaRPr lang="en-US" dirty="0"/>
          </a:p>
        </p:txBody>
      </p:sp>
      <p:sp>
        <p:nvSpPr>
          <p:cNvPr id="4" name="Slide Number Placeholder 3"/>
          <p:cNvSpPr>
            <a:spLocks noGrp="1"/>
          </p:cNvSpPr>
          <p:nvPr>
            <p:ph type="sldNum" sz="quarter" idx="4"/>
          </p:nvPr>
        </p:nvSpPr>
        <p:spPr/>
        <p:txBody>
          <a:bodyPr/>
          <a:lstStyle/>
          <a:p>
            <a:fld id="{5A4B3147-6D68-4CD0-B8C8-A71A340B9B5E}" type="slidenum">
              <a:rPr lang="en-US" smtClean="0"/>
              <a:pPr/>
              <a:t>27</a:t>
            </a:fld>
            <a:endParaRPr lang="en-US" dirty="0"/>
          </a:p>
        </p:txBody>
      </p:sp>
      <p:sp>
        <p:nvSpPr>
          <p:cNvPr id="40" name="Text Placeholder 1"/>
          <p:cNvSpPr>
            <a:spLocks noGrp="1"/>
          </p:cNvSpPr>
          <p:nvPr>
            <p:ph type="body" sz="quarter" idx="10"/>
          </p:nvPr>
        </p:nvSpPr>
        <p:spPr>
          <a:xfrm>
            <a:off x="675445" y="2349908"/>
            <a:ext cx="905706" cy="430551"/>
          </a:xfrm>
        </p:spPr>
        <p:txBody>
          <a:bodyPr>
            <a:noAutofit/>
          </a:bodyPr>
          <a:lstStyle/>
          <a:p>
            <a:pPr algn="ctr">
              <a:lnSpc>
                <a:spcPct val="100000"/>
              </a:lnSpc>
              <a:spcBef>
                <a:spcPts val="0"/>
              </a:spcBef>
            </a:pPr>
            <a:r>
              <a:rPr lang="en-US" sz="1400" dirty="0" smtClean="0">
                <a:solidFill>
                  <a:srgbClr val="0F2E41"/>
                </a:solidFill>
              </a:rPr>
              <a:t>SVCA </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
        <p:nvSpPr>
          <p:cNvPr id="43" name="Text Placeholder 1"/>
          <p:cNvSpPr>
            <a:spLocks noGrp="1"/>
          </p:cNvSpPr>
          <p:nvPr>
            <p:ph type="body" sz="quarter" idx="10"/>
          </p:nvPr>
        </p:nvSpPr>
        <p:spPr>
          <a:xfrm>
            <a:off x="723070" y="4245383"/>
            <a:ext cx="1848680" cy="430551"/>
          </a:xfrm>
        </p:spPr>
        <p:txBody>
          <a:bodyPr>
            <a:noAutofit/>
          </a:bodyPr>
          <a:lstStyle/>
          <a:p>
            <a:pPr algn="ctr">
              <a:lnSpc>
                <a:spcPct val="100000"/>
              </a:lnSpc>
              <a:spcBef>
                <a:spcPts val="0"/>
              </a:spcBef>
            </a:pPr>
            <a:r>
              <a:rPr lang="en-US" sz="1400" dirty="0" smtClean="0">
                <a:solidFill>
                  <a:srgbClr val="0F2E41"/>
                </a:solidFill>
              </a:rPr>
              <a:t>SHRI RAMKRISHANA HOSPITAL</a:t>
            </a:r>
            <a:endParaRPr lang="en-US" sz="1400" dirty="0">
              <a:solidFill>
                <a:srgbClr val="0F2E41"/>
              </a:solidFill>
            </a:endParaRPr>
          </a:p>
        </p:txBody>
      </p:sp>
      <p:sp>
        <p:nvSpPr>
          <p:cNvPr id="44" name="Text Placeholder 1"/>
          <p:cNvSpPr>
            <a:spLocks noGrp="1"/>
          </p:cNvSpPr>
          <p:nvPr>
            <p:ph type="body" sz="quarter" idx="10"/>
          </p:nvPr>
        </p:nvSpPr>
        <p:spPr>
          <a:xfrm>
            <a:off x="6409495" y="4045358"/>
            <a:ext cx="905706" cy="430551"/>
          </a:xfrm>
        </p:spPr>
        <p:txBody>
          <a:bodyPr>
            <a:noAutofit/>
          </a:bodyPr>
          <a:lstStyle/>
          <a:p>
            <a:pPr algn="ctr">
              <a:lnSpc>
                <a:spcPct val="100000"/>
              </a:lnSpc>
              <a:spcBef>
                <a:spcPts val="0"/>
              </a:spcBef>
            </a:pPr>
            <a:r>
              <a:rPr lang="en-US" sz="1400" dirty="0" smtClean="0">
                <a:solidFill>
                  <a:srgbClr val="0F2E41"/>
                </a:solidFill>
              </a:rPr>
              <a:t>GURUDEV</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
        <p:nvSpPr>
          <p:cNvPr id="45" name="Text Placeholder 1"/>
          <p:cNvSpPr>
            <a:spLocks noGrp="1"/>
          </p:cNvSpPr>
          <p:nvPr>
            <p:ph type="body" sz="quarter" idx="10"/>
          </p:nvPr>
        </p:nvSpPr>
        <p:spPr>
          <a:xfrm>
            <a:off x="3742495" y="4331108"/>
            <a:ext cx="905706" cy="430551"/>
          </a:xfrm>
        </p:spPr>
        <p:txBody>
          <a:bodyPr>
            <a:noAutofit/>
          </a:bodyPr>
          <a:lstStyle/>
          <a:p>
            <a:pPr algn="ctr">
              <a:lnSpc>
                <a:spcPct val="100000"/>
              </a:lnSpc>
              <a:spcBef>
                <a:spcPts val="0"/>
              </a:spcBef>
            </a:pPr>
            <a:r>
              <a:rPr lang="en-US" sz="1400" dirty="0" smtClean="0">
                <a:solidFill>
                  <a:srgbClr val="0F2E41"/>
                </a:solidFill>
              </a:rPr>
              <a:t>BIMAL HOSPITAL</a:t>
            </a:r>
            <a:endParaRPr lang="en-US" sz="1400" dirty="0">
              <a:solidFill>
                <a:srgbClr val="0F2E41"/>
              </a:solidFill>
            </a:endParaRPr>
          </a:p>
        </p:txBody>
      </p:sp>
      <p:sp>
        <p:nvSpPr>
          <p:cNvPr id="47" name="Text Placeholder 1"/>
          <p:cNvSpPr>
            <a:spLocks noGrp="1"/>
          </p:cNvSpPr>
          <p:nvPr>
            <p:ph type="body" sz="quarter" idx="10"/>
          </p:nvPr>
        </p:nvSpPr>
        <p:spPr>
          <a:xfrm>
            <a:off x="2561395" y="2368958"/>
            <a:ext cx="905706" cy="430551"/>
          </a:xfrm>
        </p:spPr>
        <p:txBody>
          <a:bodyPr>
            <a:noAutofit/>
          </a:bodyPr>
          <a:lstStyle/>
          <a:p>
            <a:pPr algn="ctr">
              <a:lnSpc>
                <a:spcPct val="100000"/>
              </a:lnSpc>
              <a:spcBef>
                <a:spcPts val="0"/>
              </a:spcBef>
            </a:pPr>
            <a:r>
              <a:rPr lang="en-US" sz="1400" dirty="0" smtClean="0">
                <a:solidFill>
                  <a:srgbClr val="0F2E41"/>
                </a:solidFill>
              </a:rPr>
              <a:t>UNITED MEDICITY</a:t>
            </a:r>
            <a:endParaRPr lang="en-US" sz="1400" dirty="0">
              <a:solidFill>
                <a:srgbClr val="0F2E41"/>
              </a:solidFill>
            </a:endParaRPr>
          </a:p>
        </p:txBody>
      </p:sp>
      <p:sp>
        <p:nvSpPr>
          <p:cNvPr id="48" name="Text Placeholder 1"/>
          <p:cNvSpPr>
            <a:spLocks noGrp="1"/>
          </p:cNvSpPr>
          <p:nvPr>
            <p:ph type="body" sz="quarter" idx="10"/>
          </p:nvPr>
        </p:nvSpPr>
        <p:spPr>
          <a:xfrm>
            <a:off x="4494970" y="2378483"/>
            <a:ext cx="905706" cy="430551"/>
          </a:xfrm>
        </p:spPr>
        <p:txBody>
          <a:bodyPr>
            <a:noAutofit/>
          </a:bodyPr>
          <a:lstStyle/>
          <a:p>
            <a:pPr algn="ctr">
              <a:lnSpc>
                <a:spcPct val="100000"/>
              </a:lnSpc>
              <a:spcBef>
                <a:spcPts val="0"/>
              </a:spcBef>
            </a:pPr>
            <a:r>
              <a:rPr lang="en-US" sz="1400" dirty="0" smtClean="0">
                <a:solidFill>
                  <a:srgbClr val="0F2E41"/>
                </a:solidFill>
              </a:rPr>
              <a:t>USTHI</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sp>
        <p:nvSpPr>
          <p:cNvPr id="49" name="Text Placeholder 1"/>
          <p:cNvSpPr>
            <a:spLocks noGrp="1"/>
          </p:cNvSpPr>
          <p:nvPr>
            <p:ph type="body" sz="quarter" idx="10"/>
          </p:nvPr>
        </p:nvSpPr>
        <p:spPr>
          <a:xfrm>
            <a:off x="6390445" y="2378483"/>
            <a:ext cx="905706" cy="430551"/>
          </a:xfrm>
        </p:spPr>
        <p:txBody>
          <a:bodyPr>
            <a:noAutofit/>
          </a:bodyPr>
          <a:lstStyle/>
          <a:p>
            <a:pPr algn="ctr">
              <a:lnSpc>
                <a:spcPct val="100000"/>
              </a:lnSpc>
              <a:spcBef>
                <a:spcPts val="0"/>
              </a:spcBef>
            </a:pPr>
            <a:r>
              <a:rPr lang="en-US" sz="1400" dirty="0" smtClean="0">
                <a:solidFill>
                  <a:srgbClr val="0F2E41"/>
                </a:solidFill>
              </a:rPr>
              <a:t>RLJ</a:t>
            </a:r>
          </a:p>
          <a:p>
            <a:pPr algn="ctr">
              <a:lnSpc>
                <a:spcPct val="100000"/>
              </a:lnSpc>
              <a:spcBef>
                <a:spcPts val="0"/>
              </a:spcBef>
            </a:pPr>
            <a:r>
              <a:rPr lang="en-US" sz="1400" dirty="0" smtClean="0">
                <a:solidFill>
                  <a:srgbClr val="0F2E41"/>
                </a:solidFill>
              </a:rPr>
              <a:t>HOSPITAL</a:t>
            </a:r>
            <a:endParaRPr lang="en-US" sz="1400" dirty="0">
              <a:solidFill>
                <a:srgbClr val="0F2E41"/>
              </a:solidFill>
            </a:endParaRPr>
          </a:p>
        </p:txBody>
      </p:sp>
      <p:pic>
        <p:nvPicPr>
          <p:cNvPr id="21" name="Picture 20" descr="svca_logo.jpg"/>
          <p:cNvPicPr>
            <a:picLocks noChangeAspect="1"/>
          </p:cNvPicPr>
          <p:nvPr/>
        </p:nvPicPr>
        <p:blipFill>
          <a:blip r:embed="rId2" cstate="print"/>
          <a:stretch>
            <a:fillRect/>
          </a:stretch>
        </p:blipFill>
        <p:spPr>
          <a:xfrm>
            <a:off x="489742" y="1760537"/>
            <a:ext cx="1405733" cy="401638"/>
          </a:xfrm>
          <a:prstGeom prst="rect">
            <a:avLst/>
          </a:prstGeom>
        </p:spPr>
      </p:pic>
      <p:pic>
        <p:nvPicPr>
          <p:cNvPr id="22" name="Picture 21" descr="United_medicity.png"/>
          <p:cNvPicPr>
            <a:picLocks noChangeAspect="1"/>
          </p:cNvPicPr>
          <p:nvPr/>
        </p:nvPicPr>
        <p:blipFill>
          <a:blip r:embed="rId3"/>
          <a:stretch>
            <a:fillRect/>
          </a:stretch>
        </p:blipFill>
        <p:spPr>
          <a:xfrm>
            <a:off x="2307839" y="1808215"/>
            <a:ext cx="1277705" cy="363485"/>
          </a:xfrm>
          <a:prstGeom prst="rect">
            <a:avLst/>
          </a:prstGeom>
        </p:spPr>
      </p:pic>
      <p:pic>
        <p:nvPicPr>
          <p:cNvPr id="23" name="Picture 22" descr="usthi-logo.jpg"/>
          <p:cNvPicPr>
            <a:picLocks noChangeAspect="1"/>
          </p:cNvPicPr>
          <p:nvPr/>
        </p:nvPicPr>
        <p:blipFill>
          <a:blip r:embed="rId4" cstate="print"/>
          <a:stretch>
            <a:fillRect/>
          </a:stretch>
        </p:blipFill>
        <p:spPr>
          <a:xfrm>
            <a:off x="4138612" y="1774826"/>
            <a:ext cx="1443038" cy="306099"/>
          </a:xfrm>
          <a:prstGeom prst="rect">
            <a:avLst/>
          </a:prstGeom>
        </p:spPr>
      </p:pic>
      <p:pic>
        <p:nvPicPr>
          <p:cNvPr id="26" name="Picture 25" descr="RLJ-logo.jpg"/>
          <p:cNvPicPr>
            <a:picLocks noChangeAspect="1"/>
          </p:cNvPicPr>
          <p:nvPr/>
        </p:nvPicPr>
        <p:blipFill>
          <a:blip r:embed="rId5"/>
          <a:stretch>
            <a:fillRect/>
          </a:stretch>
        </p:blipFill>
        <p:spPr>
          <a:xfrm>
            <a:off x="6272213" y="1384301"/>
            <a:ext cx="1051412" cy="911224"/>
          </a:xfrm>
          <a:prstGeom prst="rect">
            <a:avLst/>
          </a:prstGeom>
        </p:spPr>
      </p:pic>
      <p:pic>
        <p:nvPicPr>
          <p:cNvPr id="27" name="Picture 26" descr="srims-logo-1-1.png"/>
          <p:cNvPicPr>
            <a:picLocks noChangeAspect="1"/>
          </p:cNvPicPr>
          <p:nvPr/>
        </p:nvPicPr>
        <p:blipFill>
          <a:blip r:embed="rId6" cstate="print"/>
          <a:stretch>
            <a:fillRect/>
          </a:stretch>
        </p:blipFill>
        <p:spPr>
          <a:xfrm>
            <a:off x="792958" y="3474962"/>
            <a:ext cx="1769499" cy="458864"/>
          </a:xfrm>
          <a:prstGeom prst="rect">
            <a:avLst/>
          </a:prstGeom>
        </p:spPr>
      </p:pic>
      <p:pic>
        <p:nvPicPr>
          <p:cNvPr id="34" name="Picture 33" descr="BIMAL_HOSPITAL_logo.png"/>
          <p:cNvPicPr>
            <a:picLocks noChangeAspect="1"/>
          </p:cNvPicPr>
          <p:nvPr/>
        </p:nvPicPr>
        <p:blipFill>
          <a:blip r:embed="rId7" cstate="print"/>
          <a:stretch>
            <a:fillRect/>
          </a:stretch>
        </p:blipFill>
        <p:spPr>
          <a:xfrm>
            <a:off x="3606144" y="3038475"/>
            <a:ext cx="1165881" cy="1305415"/>
          </a:xfrm>
          <a:prstGeom prst="rect">
            <a:avLst/>
          </a:prstGeom>
        </p:spPr>
      </p:pic>
      <p:pic>
        <p:nvPicPr>
          <p:cNvPr id="35" name="Picture 34" descr="GurdevHospital.png"/>
          <p:cNvPicPr>
            <a:picLocks noChangeAspect="1"/>
          </p:cNvPicPr>
          <p:nvPr/>
        </p:nvPicPr>
        <p:blipFill>
          <a:blip r:embed="rId8" cstate="print"/>
          <a:stretch>
            <a:fillRect/>
          </a:stretch>
        </p:blipFill>
        <p:spPr>
          <a:xfrm>
            <a:off x="5886450" y="3398838"/>
            <a:ext cx="1476375" cy="50384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Grupo 214">
            <a:extLst>
              <a:ext uri="{FF2B5EF4-FFF2-40B4-BE49-F238E27FC236}">
                <a16:creationId xmlns="" xmlns:a16="http://schemas.microsoft.com/office/drawing/2014/main" id="{DEA9157C-21C9-4612-A370-B3270DD532CF}"/>
              </a:ext>
            </a:extLst>
          </p:cNvPr>
          <p:cNvGrpSpPr/>
          <p:nvPr/>
        </p:nvGrpSpPr>
        <p:grpSpPr>
          <a:xfrm>
            <a:off x="1996319" y="1078624"/>
            <a:ext cx="2275496" cy="1614312"/>
            <a:chOff x="2914650" y="2253672"/>
            <a:chExt cx="3262312" cy="2208213"/>
          </a:xfrm>
          <a:solidFill>
            <a:schemeClr val="accent2"/>
          </a:solidFill>
        </p:grpSpPr>
        <p:sp>
          <p:nvSpPr>
            <p:cNvPr id="130" name="Freeform 100">
              <a:extLst>
                <a:ext uri="{FF2B5EF4-FFF2-40B4-BE49-F238E27FC236}">
                  <a16:creationId xmlns="" xmlns:a16="http://schemas.microsoft.com/office/drawing/2014/main" id="{67EEB2AC-06E8-4A88-951A-405EEE486541}"/>
                </a:ext>
              </a:extLst>
            </p:cNvPr>
            <p:cNvSpPr>
              <a:spLocks/>
            </p:cNvSpPr>
            <p:nvPr/>
          </p:nvSpPr>
          <p:spPr bwMode="auto">
            <a:xfrm>
              <a:off x="4541838" y="4334885"/>
              <a:ext cx="49212" cy="25400"/>
            </a:xfrm>
            <a:custGeom>
              <a:avLst/>
              <a:gdLst>
                <a:gd name="T0" fmla="*/ 31 w 31"/>
                <a:gd name="T1" fmla="*/ 6 h 16"/>
                <a:gd name="T2" fmla="*/ 31 w 31"/>
                <a:gd name="T3" fmla="*/ 6 h 16"/>
                <a:gd name="T4" fmla="*/ 27 w 31"/>
                <a:gd name="T5" fmla="*/ 5 h 16"/>
                <a:gd name="T6" fmla="*/ 24 w 31"/>
                <a:gd name="T7" fmla="*/ 5 h 16"/>
                <a:gd name="T8" fmla="*/ 21 w 31"/>
                <a:gd name="T9" fmla="*/ 5 h 16"/>
                <a:gd name="T10" fmla="*/ 16 w 31"/>
                <a:gd name="T11" fmla="*/ 3 h 16"/>
                <a:gd name="T12" fmla="*/ 16 w 31"/>
                <a:gd name="T13" fmla="*/ 3 h 16"/>
                <a:gd name="T14" fmla="*/ 9 w 31"/>
                <a:gd name="T15" fmla="*/ 0 h 16"/>
                <a:gd name="T16" fmla="*/ 9 w 31"/>
                <a:gd name="T17" fmla="*/ 0 h 16"/>
                <a:gd name="T18" fmla="*/ 9 w 31"/>
                <a:gd name="T19" fmla="*/ 0 h 16"/>
                <a:gd name="T20" fmla="*/ 9 w 31"/>
                <a:gd name="T21" fmla="*/ 0 h 16"/>
                <a:gd name="T22" fmla="*/ 0 w 31"/>
                <a:gd name="T23" fmla="*/ 8 h 16"/>
                <a:gd name="T24" fmla="*/ 0 w 31"/>
                <a:gd name="T25" fmla="*/ 8 h 16"/>
                <a:gd name="T26" fmla="*/ 6 w 31"/>
                <a:gd name="T27" fmla="*/ 10 h 16"/>
                <a:gd name="T28" fmla="*/ 13 w 31"/>
                <a:gd name="T29" fmla="*/ 13 h 16"/>
                <a:gd name="T30" fmla="*/ 26 w 31"/>
                <a:gd name="T31" fmla="*/ 16 h 16"/>
                <a:gd name="T32" fmla="*/ 26 w 31"/>
                <a:gd name="T33" fmla="*/ 16 h 16"/>
                <a:gd name="T34" fmla="*/ 27 w 31"/>
                <a:gd name="T35" fmla="*/ 16 h 16"/>
                <a:gd name="T36" fmla="*/ 31 w 31"/>
                <a:gd name="T37" fmla="*/ 15 h 16"/>
                <a:gd name="T38" fmla="*/ 31 w 31"/>
                <a:gd name="T39" fmla="*/ 15 h 16"/>
                <a:gd name="T40" fmla="*/ 31 w 31"/>
                <a:gd name="T41" fmla="*/ 10 h 16"/>
                <a:gd name="T42" fmla="*/ 31 w 31"/>
                <a:gd name="T43" fmla="*/ 6 h 16"/>
                <a:gd name="T44" fmla="*/ 31 w 31"/>
                <a:gd name="T4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6">
                  <a:moveTo>
                    <a:pt x="31" y="6"/>
                  </a:moveTo>
                  <a:lnTo>
                    <a:pt x="31" y="6"/>
                  </a:lnTo>
                  <a:lnTo>
                    <a:pt x="27" y="5"/>
                  </a:lnTo>
                  <a:lnTo>
                    <a:pt x="24" y="5"/>
                  </a:lnTo>
                  <a:lnTo>
                    <a:pt x="21" y="5"/>
                  </a:lnTo>
                  <a:lnTo>
                    <a:pt x="16" y="3"/>
                  </a:lnTo>
                  <a:lnTo>
                    <a:pt x="16" y="3"/>
                  </a:lnTo>
                  <a:lnTo>
                    <a:pt x="9" y="0"/>
                  </a:lnTo>
                  <a:lnTo>
                    <a:pt x="9" y="0"/>
                  </a:lnTo>
                  <a:lnTo>
                    <a:pt x="9" y="0"/>
                  </a:lnTo>
                  <a:lnTo>
                    <a:pt x="9" y="0"/>
                  </a:lnTo>
                  <a:lnTo>
                    <a:pt x="0" y="8"/>
                  </a:lnTo>
                  <a:lnTo>
                    <a:pt x="0" y="8"/>
                  </a:lnTo>
                  <a:lnTo>
                    <a:pt x="6" y="10"/>
                  </a:lnTo>
                  <a:lnTo>
                    <a:pt x="13" y="13"/>
                  </a:lnTo>
                  <a:lnTo>
                    <a:pt x="26" y="16"/>
                  </a:lnTo>
                  <a:lnTo>
                    <a:pt x="26" y="16"/>
                  </a:lnTo>
                  <a:lnTo>
                    <a:pt x="27" y="16"/>
                  </a:lnTo>
                  <a:lnTo>
                    <a:pt x="31" y="15"/>
                  </a:lnTo>
                  <a:lnTo>
                    <a:pt x="31" y="15"/>
                  </a:lnTo>
                  <a:lnTo>
                    <a:pt x="31" y="10"/>
                  </a:lnTo>
                  <a:lnTo>
                    <a:pt x="31" y="6"/>
                  </a:lnTo>
                  <a:lnTo>
                    <a:pt x="31" y="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01">
              <a:extLst>
                <a:ext uri="{FF2B5EF4-FFF2-40B4-BE49-F238E27FC236}">
                  <a16:creationId xmlns="" xmlns:a16="http://schemas.microsoft.com/office/drawing/2014/main" id="{C779E860-99E4-4590-ADE6-7BEE99232E52}"/>
                </a:ext>
              </a:extLst>
            </p:cNvPr>
            <p:cNvSpPr>
              <a:spLocks/>
            </p:cNvSpPr>
            <p:nvPr/>
          </p:nvSpPr>
          <p:spPr bwMode="auto">
            <a:xfrm>
              <a:off x="4556125" y="4298372"/>
              <a:ext cx="130175" cy="66675"/>
            </a:xfrm>
            <a:custGeom>
              <a:avLst/>
              <a:gdLst>
                <a:gd name="T0" fmla="*/ 35 w 82"/>
                <a:gd name="T1" fmla="*/ 38 h 42"/>
                <a:gd name="T2" fmla="*/ 35 w 82"/>
                <a:gd name="T3" fmla="*/ 38 h 42"/>
                <a:gd name="T4" fmla="*/ 35 w 82"/>
                <a:gd name="T5" fmla="*/ 33 h 42"/>
                <a:gd name="T6" fmla="*/ 35 w 82"/>
                <a:gd name="T7" fmla="*/ 31 h 42"/>
                <a:gd name="T8" fmla="*/ 39 w 82"/>
                <a:gd name="T9" fmla="*/ 29 h 42"/>
                <a:gd name="T10" fmla="*/ 39 w 82"/>
                <a:gd name="T11" fmla="*/ 29 h 42"/>
                <a:gd name="T12" fmla="*/ 48 w 82"/>
                <a:gd name="T13" fmla="*/ 28 h 42"/>
                <a:gd name="T14" fmla="*/ 51 w 82"/>
                <a:gd name="T15" fmla="*/ 26 h 42"/>
                <a:gd name="T16" fmla="*/ 52 w 82"/>
                <a:gd name="T17" fmla="*/ 23 h 42"/>
                <a:gd name="T18" fmla="*/ 52 w 82"/>
                <a:gd name="T19" fmla="*/ 23 h 42"/>
                <a:gd name="T20" fmla="*/ 56 w 82"/>
                <a:gd name="T21" fmla="*/ 21 h 42"/>
                <a:gd name="T22" fmla="*/ 59 w 82"/>
                <a:gd name="T23" fmla="*/ 20 h 42"/>
                <a:gd name="T24" fmla="*/ 65 w 82"/>
                <a:gd name="T25" fmla="*/ 21 h 42"/>
                <a:gd name="T26" fmla="*/ 65 w 82"/>
                <a:gd name="T27" fmla="*/ 21 h 42"/>
                <a:gd name="T28" fmla="*/ 72 w 82"/>
                <a:gd name="T29" fmla="*/ 18 h 42"/>
                <a:gd name="T30" fmla="*/ 77 w 82"/>
                <a:gd name="T31" fmla="*/ 15 h 42"/>
                <a:gd name="T32" fmla="*/ 82 w 82"/>
                <a:gd name="T33" fmla="*/ 15 h 42"/>
                <a:gd name="T34" fmla="*/ 82 w 82"/>
                <a:gd name="T35" fmla="*/ 15 h 42"/>
                <a:gd name="T36" fmla="*/ 80 w 82"/>
                <a:gd name="T37" fmla="*/ 11 h 42"/>
                <a:gd name="T38" fmla="*/ 75 w 82"/>
                <a:gd name="T39" fmla="*/ 10 h 42"/>
                <a:gd name="T40" fmla="*/ 72 w 82"/>
                <a:gd name="T41" fmla="*/ 7 h 42"/>
                <a:gd name="T42" fmla="*/ 67 w 82"/>
                <a:gd name="T43" fmla="*/ 3 h 42"/>
                <a:gd name="T44" fmla="*/ 67 w 82"/>
                <a:gd name="T45" fmla="*/ 3 h 42"/>
                <a:gd name="T46" fmla="*/ 64 w 82"/>
                <a:gd name="T47" fmla="*/ 2 h 42"/>
                <a:gd name="T48" fmla="*/ 61 w 82"/>
                <a:gd name="T49" fmla="*/ 2 h 42"/>
                <a:gd name="T50" fmla="*/ 52 w 82"/>
                <a:gd name="T51" fmla="*/ 0 h 42"/>
                <a:gd name="T52" fmla="*/ 46 w 82"/>
                <a:gd name="T53" fmla="*/ 2 h 42"/>
                <a:gd name="T54" fmla="*/ 38 w 82"/>
                <a:gd name="T55" fmla="*/ 3 h 42"/>
                <a:gd name="T56" fmla="*/ 38 w 82"/>
                <a:gd name="T57" fmla="*/ 3 h 42"/>
                <a:gd name="T58" fmla="*/ 33 w 82"/>
                <a:gd name="T59" fmla="*/ 5 h 42"/>
                <a:gd name="T60" fmla="*/ 26 w 82"/>
                <a:gd name="T61" fmla="*/ 3 h 42"/>
                <a:gd name="T62" fmla="*/ 20 w 82"/>
                <a:gd name="T63" fmla="*/ 3 h 42"/>
                <a:gd name="T64" fmla="*/ 13 w 82"/>
                <a:gd name="T65" fmla="*/ 5 h 42"/>
                <a:gd name="T66" fmla="*/ 13 w 82"/>
                <a:gd name="T67" fmla="*/ 5 h 42"/>
                <a:gd name="T68" fmla="*/ 13 w 82"/>
                <a:gd name="T69" fmla="*/ 5 h 42"/>
                <a:gd name="T70" fmla="*/ 13 w 82"/>
                <a:gd name="T71" fmla="*/ 5 h 42"/>
                <a:gd name="T72" fmla="*/ 7 w 82"/>
                <a:gd name="T73" fmla="*/ 13 h 42"/>
                <a:gd name="T74" fmla="*/ 7 w 82"/>
                <a:gd name="T75" fmla="*/ 13 h 42"/>
                <a:gd name="T76" fmla="*/ 4 w 82"/>
                <a:gd name="T77" fmla="*/ 16 h 42"/>
                <a:gd name="T78" fmla="*/ 2 w 82"/>
                <a:gd name="T79" fmla="*/ 18 h 42"/>
                <a:gd name="T80" fmla="*/ 2 w 82"/>
                <a:gd name="T81" fmla="*/ 21 h 42"/>
                <a:gd name="T82" fmla="*/ 0 w 82"/>
                <a:gd name="T83" fmla="*/ 23 h 42"/>
                <a:gd name="T84" fmla="*/ 0 w 82"/>
                <a:gd name="T85" fmla="*/ 23 h 42"/>
                <a:gd name="T86" fmla="*/ 7 w 82"/>
                <a:gd name="T87" fmla="*/ 26 h 42"/>
                <a:gd name="T88" fmla="*/ 7 w 82"/>
                <a:gd name="T89" fmla="*/ 26 h 42"/>
                <a:gd name="T90" fmla="*/ 12 w 82"/>
                <a:gd name="T91" fmla="*/ 28 h 42"/>
                <a:gd name="T92" fmla="*/ 15 w 82"/>
                <a:gd name="T93" fmla="*/ 28 h 42"/>
                <a:gd name="T94" fmla="*/ 18 w 82"/>
                <a:gd name="T95" fmla="*/ 28 h 42"/>
                <a:gd name="T96" fmla="*/ 22 w 82"/>
                <a:gd name="T97" fmla="*/ 29 h 42"/>
                <a:gd name="T98" fmla="*/ 22 w 82"/>
                <a:gd name="T99" fmla="*/ 29 h 42"/>
                <a:gd name="T100" fmla="*/ 22 w 82"/>
                <a:gd name="T101" fmla="*/ 33 h 42"/>
                <a:gd name="T102" fmla="*/ 22 w 82"/>
                <a:gd name="T103" fmla="*/ 38 h 42"/>
                <a:gd name="T104" fmla="*/ 22 w 82"/>
                <a:gd name="T105" fmla="*/ 38 h 42"/>
                <a:gd name="T106" fmla="*/ 23 w 82"/>
                <a:gd name="T107" fmla="*/ 36 h 42"/>
                <a:gd name="T108" fmla="*/ 25 w 82"/>
                <a:gd name="T109" fmla="*/ 38 h 42"/>
                <a:gd name="T110" fmla="*/ 25 w 82"/>
                <a:gd name="T111" fmla="*/ 38 h 42"/>
                <a:gd name="T112" fmla="*/ 26 w 82"/>
                <a:gd name="T113" fmla="*/ 39 h 42"/>
                <a:gd name="T114" fmla="*/ 26 w 82"/>
                <a:gd name="T115" fmla="*/ 42 h 42"/>
                <a:gd name="T116" fmla="*/ 31 w 82"/>
                <a:gd name="T117" fmla="*/ 41 h 42"/>
                <a:gd name="T118" fmla="*/ 31 w 82"/>
                <a:gd name="T119" fmla="*/ 41 h 42"/>
                <a:gd name="T120" fmla="*/ 35 w 82"/>
                <a:gd name="T121" fmla="*/ 38 h 42"/>
                <a:gd name="T122" fmla="*/ 35 w 82"/>
                <a:gd name="T12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 h="42">
                  <a:moveTo>
                    <a:pt x="35" y="38"/>
                  </a:moveTo>
                  <a:lnTo>
                    <a:pt x="35" y="38"/>
                  </a:lnTo>
                  <a:lnTo>
                    <a:pt x="35" y="33"/>
                  </a:lnTo>
                  <a:lnTo>
                    <a:pt x="35" y="31"/>
                  </a:lnTo>
                  <a:lnTo>
                    <a:pt x="39" y="29"/>
                  </a:lnTo>
                  <a:lnTo>
                    <a:pt x="39" y="29"/>
                  </a:lnTo>
                  <a:lnTo>
                    <a:pt x="48" y="28"/>
                  </a:lnTo>
                  <a:lnTo>
                    <a:pt x="51" y="26"/>
                  </a:lnTo>
                  <a:lnTo>
                    <a:pt x="52" y="23"/>
                  </a:lnTo>
                  <a:lnTo>
                    <a:pt x="52" y="23"/>
                  </a:lnTo>
                  <a:lnTo>
                    <a:pt x="56" y="21"/>
                  </a:lnTo>
                  <a:lnTo>
                    <a:pt x="59" y="20"/>
                  </a:lnTo>
                  <a:lnTo>
                    <a:pt x="65" y="21"/>
                  </a:lnTo>
                  <a:lnTo>
                    <a:pt x="65" y="21"/>
                  </a:lnTo>
                  <a:lnTo>
                    <a:pt x="72" y="18"/>
                  </a:lnTo>
                  <a:lnTo>
                    <a:pt x="77" y="15"/>
                  </a:lnTo>
                  <a:lnTo>
                    <a:pt x="82" y="15"/>
                  </a:lnTo>
                  <a:lnTo>
                    <a:pt x="82" y="15"/>
                  </a:lnTo>
                  <a:lnTo>
                    <a:pt x="80" y="11"/>
                  </a:lnTo>
                  <a:lnTo>
                    <a:pt x="75" y="10"/>
                  </a:lnTo>
                  <a:lnTo>
                    <a:pt x="72" y="7"/>
                  </a:lnTo>
                  <a:lnTo>
                    <a:pt x="67" y="3"/>
                  </a:lnTo>
                  <a:lnTo>
                    <a:pt x="67" y="3"/>
                  </a:lnTo>
                  <a:lnTo>
                    <a:pt x="64" y="2"/>
                  </a:lnTo>
                  <a:lnTo>
                    <a:pt x="61" y="2"/>
                  </a:lnTo>
                  <a:lnTo>
                    <a:pt x="52" y="0"/>
                  </a:lnTo>
                  <a:lnTo>
                    <a:pt x="46" y="2"/>
                  </a:lnTo>
                  <a:lnTo>
                    <a:pt x="38" y="3"/>
                  </a:lnTo>
                  <a:lnTo>
                    <a:pt x="38" y="3"/>
                  </a:lnTo>
                  <a:lnTo>
                    <a:pt x="33" y="5"/>
                  </a:lnTo>
                  <a:lnTo>
                    <a:pt x="26" y="3"/>
                  </a:lnTo>
                  <a:lnTo>
                    <a:pt x="20" y="3"/>
                  </a:lnTo>
                  <a:lnTo>
                    <a:pt x="13" y="5"/>
                  </a:lnTo>
                  <a:lnTo>
                    <a:pt x="13" y="5"/>
                  </a:lnTo>
                  <a:lnTo>
                    <a:pt x="13" y="5"/>
                  </a:lnTo>
                  <a:lnTo>
                    <a:pt x="13" y="5"/>
                  </a:lnTo>
                  <a:lnTo>
                    <a:pt x="7" y="13"/>
                  </a:lnTo>
                  <a:lnTo>
                    <a:pt x="7" y="13"/>
                  </a:lnTo>
                  <a:lnTo>
                    <a:pt x="4" y="16"/>
                  </a:lnTo>
                  <a:lnTo>
                    <a:pt x="2" y="18"/>
                  </a:lnTo>
                  <a:lnTo>
                    <a:pt x="2" y="21"/>
                  </a:lnTo>
                  <a:lnTo>
                    <a:pt x="0" y="23"/>
                  </a:lnTo>
                  <a:lnTo>
                    <a:pt x="0" y="23"/>
                  </a:lnTo>
                  <a:lnTo>
                    <a:pt x="7" y="26"/>
                  </a:lnTo>
                  <a:lnTo>
                    <a:pt x="7" y="26"/>
                  </a:lnTo>
                  <a:lnTo>
                    <a:pt x="12" y="28"/>
                  </a:lnTo>
                  <a:lnTo>
                    <a:pt x="15" y="28"/>
                  </a:lnTo>
                  <a:lnTo>
                    <a:pt x="18" y="28"/>
                  </a:lnTo>
                  <a:lnTo>
                    <a:pt x="22" y="29"/>
                  </a:lnTo>
                  <a:lnTo>
                    <a:pt x="22" y="29"/>
                  </a:lnTo>
                  <a:lnTo>
                    <a:pt x="22" y="33"/>
                  </a:lnTo>
                  <a:lnTo>
                    <a:pt x="22" y="38"/>
                  </a:lnTo>
                  <a:lnTo>
                    <a:pt x="22" y="38"/>
                  </a:lnTo>
                  <a:lnTo>
                    <a:pt x="23" y="36"/>
                  </a:lnTo>
                  <a:lnTo>
                    <a:pt x="25" y="38"/>
                  </a:lnTo>
                  <a:lnTo>
                    <a:pt x="25" y="38"/>
                  </a:lnTo>
                  <a:lnTo>
                    <a:pt x="26" y="39"/>
                  </a:lnTo>
                  <a:lnTo>
                    <a:pt x="26" y="42"/>
                  </a:lnTo>
                  <a:lnTo>
                    <a:pt x="31" y="41"/>
                  </a:lnTo>
                  <a:lnTo>
                    <a:pt x="31" y="41"/>
                  </a:lnTo>
                  <a:lnTo>
                    <a:pt x="35" y="38"/>
                  </a:lnTo>
                  <a:lnTo>
                    <a:pt x="35" y="3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02">
              <a:extLst>
                <a:ext uri="{FF2B5EF4-FFF2-40B4-BE49-F238E27FC236}">
                  <a16:creationId xmlns="" xmlns:a16="http://schemas.microsoft.com/office/drawing/2014/main" id="{019D1C57-8BA7-47F8-B6AD-696A2BC921D0}"/>
                </a:ext>
              </a:extLst>
            </p:cNvPr>
            <p:cNvSpPr>
              <a:spLocks/>
            </p:cNvSpPr>
            <p:nvPr/>
          </p:nvSpPr>
          <p:spPr bwMode="auto">
            <a:xfrm>
              <a:off x="3979863" y="3928485"/>
              <a:ext cx="631825" cy="393700"/>
            </a:xfrm>
            <a:custGeom>
              <a:avLst/>
              <a:gdLst>
                <a:gd name="T0" fmla="*/ 349 w 398"/>
                <a:gd name="T1" fmla="*/ 231 h 248"/>
                <a:gd name="T2" fmla="*/ 341 w 398"/>
                <a:gd name="T3" fmla="*/ 214 h 248"/>
                <a:gd name="T4" fmla="*/ 371 w 398"/>
                <a:gd name="T5" fmla="*/ 205 h 248"/>
                <a:gd name="T6" fmla="*/ 383 w 398"/>
                <a:gd name="T7" fmla="*/ 205 h 248"/>
                <a:gd name="T8" fmla="*/ 388 w 398"/>
                <a:gd name="T9" fmla="*/ 176 h 248"/>
                <a:gd name="T10" fmla="*/ 398 w 398"/>
                <a:gd name="T11" fmla="*/ 161 h 248"/>
                <a:gd name="T12" fmla="*/ 383 w 398"/>
                <a:gd name="T13" fmla="*/ 158 h 248"/>
                <a:gd name="T14" fmla="*/ 349 w 398"/>
                <a:gd name="T15" fmla="*/ 170 h 248"/>
                <a:gd name="T16" fmla="*/ 345 w 398"/>
                <a:gd name="T17" fmla="*/ 186 h 248"/>
                <a:gd name="T18" fmla="*/ 336 w 398"/>
                <a:gd name="T19" fmla="*/ 199 h 248"/>
                <a:gd name="T20" fmla="*/ 311 w 398"/>
                <a:gd name="T21" fmla="*/ 199 h 248"/>
                <a:gd name="T22" fmla="*/ 280 w 398"/>
                <a:gd name="T23" fmla="*/ 197 h 248"/>
                <a:gd name="T24" fmla="*/ 272 w 398"/>
                <a:gd name="T25" fmla="*/ 179 h 248"/>
                <a:gd name="T26" fmla="*/ 254 w 398"/>
                <a:gd name="T27" fmla="*/ 140 h 248"/>
                <a:gd name="T28" fmla="*/ 259 w 398"/>
                <a:gd name="T29" fmla="*/ 98 h 248"/>
                <a:gd name="T30" fmla="*/ 236 w 398"/>
                <a:gd name="T31" fmla="*/ 90 h 248"/>
                <a:gd name="T32" fmla="*/ 231 w 398"/>
                <a:gd name="T33" fmla="*/ 77 h 248"/>
                <a:gd name="T34" fmla="*/ 217 w 398"/>
                <a:gd name="T35" fmla="*/ 54 h 248"/>
                <a:gd name="T36" fmla="*/ 194 w 398"/>
                <a:gd name="T37" fmla="*/ 41 h 248"/>
                <a:gd name="T38" fmla="*/ 176 w 398"/>
                <a:gd name="T39" fmla="*/ 51 h 248"/>
                <a:gd name="T40" fmla="*/ 163 w 398"/>
                <a:gd name="T41" fmla="*/ 34 h 248"/>
                <a:gd name="T42" fmla="*/ 119 w 398"/>
                <a:gd name="T43" fmla="*/ 13 h 248"/>
                <a:gd name="T44" fmla="*/ 34 w 398"/>
                <a:gd name="T45" fmla="*/ 3 h 248"/>
                <a:gd name="T46" fmla="*/ 12 w 398"/>
                <a:gd name="T47" fmla="*/ 21 h 248"/>
                <a:gd name="T48" fmla="*/ 34 w 398"/>
                <a:gd name="T49" fmla="*/ 54 h 248"/>
                <a:gd name="T50" fmla="*/ 41 w 398"/>
                <a:gd name="T51" fmla="*/ 70 h 248"/>
                <a:gd name="T52" fmla="*/ 31 w 398"/>
                <a:gd name="T53" fmla="*/ 75 h 248"/>
                <a:gd name="T54" fmla="*/ 52 w 398"/>
                <a:gd name="T55" fmla="*/ 85 h 248"/>
                <a:gd name="T56" fmla="*/ 64 w 398"/>
                <a:gd name="T57" fmla="*/ 109 h 248"/>
                <a:gd name="T58" fmla="*/ 80 w 398"/>
                <a:gd name="T59" fmla="*/ 122 h 248"/>
                <a:gd name="T60" fmla="*/ 96 w 398"/>
                <a:gd name="T61" fmla="*/ 140 h 248"/>
                <a:gd name="T62" fmla="*/ 98 w 398"/>
                <a:gd name="T63" fmla="*/ 127 h 248"/>
                <a:gd name="T64" fmla="*/ 85 w 398"/>
                <a:gd name="T65" fmla="*/ 119 h 248"/>
                <a:gd name="T66" fmla="*/ 77 w 398"/>
                <a:gd name="T67" fmla="*/ 99 h 248"/>
                <a:gd name="T68" fmla="*/ 59 w 398"/>
                <a:gd name="T69" fmla="*/ 70 h 248"/>
                <a:gd name="T70" fmla="*/ 49 w 398"/>
                <a:gd name="T71" fmla="*/ 52 h 248"/>
                <a:gd name="T72" fmla="*/ 41 w 398"/>
                <a:gd name="T73" fmla="*/ 44 h 248"/>
                <a:gd name="T74" fmla="*/ 28 w 398"/>
                <a:gd name="T75" fmla="*/ 15 h 248"/>
                <a:gd name="T76" fmla="*/ 36 w 398"/>
                <a:gd name="T77" fmla="*/ 15 h 248"/>
                <a:gd name="T78" fmla="*/ 44 w 398"/>
                <a:gd name="T79" fmla="*/ 18 h 248"/>
                <a:gd name="T80" fmla="*/ 54 w 398"/>
                <a:gd name="T81" fmla="*/ 21 h 248"/>
                <a:gd name="T82" fmla="*/ 60 w 398"/>
                <a:gd name="T83" fmla="*/ 46 h 248"/>
                <a:gd name="T84" fmla="*/ 64 w 398"/>
                <a:gd name="T85" fmla="*/ 56 h 248"/>
                <a:gd name="T86" fmla="*/ 77 w 398"/>
                <a:gd name="T87" fmla="*/ 65 h 248"/>
                <a:gd name="T88" fmla="*/ 88 w 398"/>
                <a:gd name="T89" fmla="*/ 77 h 248"/>
                <a:gd name="T90" fmla="*/ 100 w 398"/>
                <a:gd name="T91" fmla="*/ 86 h 248"/>
                <a:gd name="T92" fmla="*/ 101 w 398"/>
                <a:gd name="T93" fmla="*/ 96 h 248"/>
                <a:gd name="T94" fmla="*/ 116 w 398"/>
                <a:gd name="T95" fmla="*/ 108 h 248"/>
                <a:gd name="T96" fmla="*/ 153 w 398"/>
                <a:gd name="T97" fmla="*/ 153 h 248"/>
                <a:gd name="T98" fmla="*/ 155 w 398"/>
                <a:gd name="T99" fmla="*/ 170 h 248"/>
                <a:gd name="T100" fmla="*/ 152 w 398"/>
                <a:gd name="T101" fmla="*/ 173 h 248"/>
                <a:gd name="T102" fmla="*/ 166 w 398"/>
                <a:gd name="T103" fmla="*/ 191 h 248"/>
                <a:gd name="T104" fmla="*/ 201 w 398"/>
                <a:gd name="T105" fmla="*/ 209 h 248"/>
                <a:gd name="T106" fmla="*/ 243 w 398"/>
                <a:gd name="T107" fmla="*/ 228 h 248"/>
                <a:gd name="T108" fmla="*/ 284 w 398"/>
                <a:gd name="T109" fmla="*/ 233 h 248"/>
                <a:gd name="T110" fmla="*/ 313 w 398"/>
                <a:gd name="T111" fmla="*/ 24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248">
                  <a:moveTo>
                    <a:pt x="332" y="233"/>
                  </a:moveTo>
                  <a:lnTo>
                    <a:pt x="332" y="233"/>
                  </a:lnTo>
                  <a:lnTo>
                    <a:pt x="341" y="235"/>
                  </a:lnTo>
                  <a:lnTo>
                    <a:pt x="345" y="233"/>
                  </a:lnTo>
                  <a:lnTo>
                    <a:pt x="349" y="231"/>
                  </a:lnTo>
                  <a:lnTo>
                    <a:pt x="349" y="231"/>
                  </a:lnTo>
                  <a:lnTo>
                    <a:pt x="349" y="228"/>
                  </a:lnTo>
                  <a:lnTo>
                    <a:pt x="344" y="225"/>
                  </a:lnTo>
                  <a:lnTo>
                    <a:pt x="341" y="222"/>
                  </a:lnTo>
                  <a:lnTo>
                    <a:pt x="339" y="218"/>
                  </a:lnTo>
                  <a:lnTo>
                    <a:pt x="339" y="218"/>
                  </a:lnTo>
                  <a:lnTo>
                    <a:pt x="341" y="214"/>
                  </a:lnTo>
                  <a:lnTo>
                    <a:pt x="342" y="210"/>
                  </a:lnTo>
                  <a:lnTo>
                    <a:pt x="344" y="209"/>
                  </a:lnTo>
                  <a:lnTo>
                    <a:pt x="344" y="209"/>
                  </a:lnTo>
                  <a:lnTo>
                    <a:pt x="368" y="209"/>
                  </a:lnTo>
                  <a:lnTo>
                    <a:pt x="368" y="209"/>
                  </a:lnTo>
                  <a:lnTo>
                    <a:pt x="371" y="205"/>
                  </a:lnTo>
                  <a:lnTo>
                    <a:pt x="373" y="202"/>
                  </a:lnTo>
                  <a:lnTo>
                    <a:pt x="376" y="200"/>
                  </a:lnTo>
                  <a:lnTo>
                    <a:pt x="376" y="200"/>
                  </a:lnTo>
                  <a:lnTo>
                    <a:pt x="378" y="202"/>
                  </a:lnTo>
                  <a:lnTo>
                    <a:pt x="383" y="205"/>
                  </a:lnTo>
                  <a:lnTo>
                    <a:pt x="383" y="205"/>
                  </a:lnTo>
                  <a:lnTo>
                    <a:pt x="385" y="202"/>
                  </a:lnTo>
                  <a:lnTo>
                    <a:pt x="386" y="197"/>
                  </a:lnTo>
                  <a:lnTo>
                    <a:pt x="388" y="187"/>
                  </a:lnTo>
                  <a:lnTo>
                    <a:pt x="388" y="187"/>
                  </a:lnTo>
                  <a:lnTo>
                    <a:pt x="388" y="178"/>
                  </a:lnTo>
                  <a:lnTo>
                    <a:pt x="388" y="176"/>
                  </a:lnTo>
                  <a:lnTo>
                    <a:pt x="391" y="173"/>
                  </a:lnTo>
                  <a:lnTo>
                    <a:pt x="391" y="173"/>
                  </a:lnTo>
                  <a:lnTo>
                    <a:pt x="396" y="168"/>
                  </a:lnTo>
                  <a:lnTo>
                    <a:pt x="398" y="165"/>
                  </a:lnTo>
                  <a:lnTo>
                    <a:pt x="398" y="161"/>
                  </a:lnTo>
                  <a:lnTo>
                    <a:pt x="398" y="161"/>
                  </a:lnTo>
                  <a:lnTo>
                    <a:pt x="396" y="160"/>
                  </a:lnTo>
                  <a:lnTo>
                    <a:pt x="393" y="158"/>
                  </a:lnTo>
                  <a:lnTo>
                    <a:pt x="389" y="160"/>
                  </a:lnTo>
                  <a:lnTo>
                    <a:pt x="386" y="158"/>
                  </a:lnTo>
                  <a:lnTo>
                    <a:pt x="386" y="158"/>
                  </a:lnTo>
                  <a:lnTo>
                    <a:pt x="383" y="158"/>
                  </a:lnTo>
                  <a:lnTo>
                    <a:pt x="378" y="158"/>
                  </a:lnTo>
                  <a:lnTo>
                    <a:pt x="365" y="160"/>
                  </a:lnTo>
                  <a:lnTo>
                    <a:pt x="365" y="160"/>
                  </a:lnTo>
                  <a:lnTo>
                    <a:pt x="358" y="161"/>
                  </a:lnTo>
                  <a:lnTo>
                    <a:pt x="352" y="165"/>
                  </a:lnTo>
                  <a:lnTo>
                    <a:pt x="349" y="170"/>
                  </a:lnTo>
                  <a:lnTo>
                    <a:pt x="349" y="174"/>
                  </a:lnTo>
                  <a:lnTo>
                    <a:pt x="349" y="174"/>
                  </a:lnTo>
                  <a:lnTo>
                    <a:pt x="349" y="179"/>
                  </a:lnTo>
                  <a:lnTo>
                    <a:pt x="347" y="181"/>
                  </a:lnTo>
                  <a:lnTo>
                    <a:pt x="345" y="183"/>
                  </a:lnTo>
                  <a:lnTo>
                    <a:pt x="345" y="186"/>
                  </a:lnTo>
                  <a:lnTo>
                    <a:pt x="345" y="186"/>
                  </a:lnTo>
                  <a:lnTo>
                    <a:pt x="344" y="191"/>
                  </a:lnTo>
                  <a:lnTo>
                    <a:pt x="341" y="194"/>
                  </a:lnTo>
                  <a:lnTo>
                    <a:pt x="337" y="196"/>
                  </a:lnTo>
                  <a:lnTo>
                    <a:pt x="336" y="199"/>
                  </a:lnTo>
                  <a:lnTo>
                    <a:pt x="336" y="199"/>
                  </a:lnTo>
                  <a:lnTo>
                    <a:pt x="336" y="200"/>
                  </a:lnTo>
                  <a:lnTo>
                    <a:pt x="332" y="200"/>
                  </a:lnTo>
                  <a:lnTo>
                    <a:pt x="326" y="197"/>
                  </a:lnTo>
                  <a:lnTo>
                    <a:pt x="326" y="197"/>
                  </a:lnTo>
                  <a:lnTo>
                    <a:pt x="321" y="197"/>
                  </a:lnTo>
                  <a:lnTo>
                    <a:pt x="311" y="199"/>
                  </a:lnTo>
                  <a:lnTo>
                    <a:pt x="295" y="204"/>
                  </a:lnTo>
                  <a:lnTo>
                    <a:pt x="295" y="204"/>
                  </a:lnTo>
                  <a:lnTo>
                    <a:pt x="292" y="202"/>
                  </a:lnTo>
                  <a:lnTo>
                    <a:pt x="288" y="200"/>
                  </a:lnTo>
                  <a:lnTo>
                    <a:pt x="285" y="197"/>
                  </a:lnTo>
                  <a:lnTo>
                    <a:pt x="280" y="197"/>
                  </a:lnTo>
                  <a:lnTo>
                    <a:pt x="280" y="197"/>
                  </a:lnTo>
                  <a:lnTo>
                    <a:pt x="277" y="196"/>
                  </a:lnTo>
                  <a:lnTo>
                    <a:pt x="275" y="192"/>
                  </a:lnTo>
                  <a:lnTo>
                    <a:pt x="274" y="183"/>
                  </a:lnTo>
                  <a:lnTo>
                    <a:pt x="274" y="183"/>
                  </a:lnTo>
                  <a:lnTo>
                    <a:pt x="272" y="179"/>
                  </a:lnTo>
                  <a:lnTo>
                    <a:pt x="267" y="174"/>
                  </a:lnTo>
                  <a:lnTo>
                    <a:pt x="259" y="166"/>
                  </a:lnTo>
                  <a:lnTo>
                    <a:pt x="259" y="166"/>
                  </a:lnTo>
                  <a:lnTo>
                    <a:pt x="258" y="161"/>
                  </a:lnTo>
                  <a:lnTo>
                    <a:pt x="256" y="155"/>
                  </a:lnTo>
                  <a:lnTo>
                    <a:pt x="254" y="140"/>
                  </a:lnTo>
                  <a:lnTo>
                    <a:pt x="254" y="140"/>
                  </a:lnTo>
                  <a:lnTo>
                    <a:pt x="254" y="126"/>
                  </a:lnTo>
                  <a:lnTo>
                    <a:pt x="256" y="116"/>
                  </a:lnTo>
                  <a:lnTo>
                    <a:pt x="259" y="104"/>
                  </a:lnTo>
                  <a:lnTo>
                    <a:pt x="259" y="104"/>
                  </a:lnTo>
                  <a:lnTo>
                    <a:pt x="259" y="98"/>
                  </a:lnTo>
                  <a:lnTo>
                    <a:pt x="259" y="98"/>
                  </a:lnTo>
                  <a:lnTo>
                    <a:pt x="254" y="96"/>
                  </a:lnTo>
                  <a:lnTo>
                    <a:pt x="254" y="96"/>
                  </a:lnTo>
                  <a:lnTo>
                    <a:pt x="249" y="96"/>
                  </a:lnTo>
                  <a:lnTo>
                    <a:pt x="244" y="93"/>
                  </a:lnTo>
                  <a:lnTo>
                    <a:pt x="236" y="90"/>
                  </a:lnTo>
                  <a:lnTo>
                    <a:pt x="236" y="90"/>
                  </a:lnTo>
                  <a:lnTo>
                    <a:pt x="235" y="90"/>
                  </a:lnTo>
                  <a:lnTo>
                    <a:pt x="235" y="86"/>
                  </a:lnTo>
                  <a:lnTo>
                    <a:pt x="233" y="82"/>
                  </a:lnTo>
                  <a:lnTo>
                    <a:pt x="233" y="82"/>
                  </a:lnTo>
                  <a:lnTo>
                    <a:pt x="231" y="77"/>
                  </a:lnTo>
                  <a:lnTo>
                    <a:pt x="230" y="73"/>
                  </a:lnTo>
                  <a:lnTo>
                    <a:pt x="230" y="72"/>
                  </a:lnTo>
                  <a:lnTo>
                    <a:pt x="230" y="72"/>
                  </a:lnTo>
                  <a:lnTo>
                    <a:pt x="223" y="65"/>
                  </a:lnTo>
                  <a:lnTo>
                    <a:pt x="220" y="60"/>
                  </a:lnTo>
                  <a:lnTo>
                    <a:pt x="217" y="54"/>
                  </a:lnTo>
                  <a:lnTo>
                    <a:pt x="217" y="54"/>
                  </a:lnTo>
                  <a:lnTo>
                    <a:pt x="215" y="51"/>
                  </a:lnTo>
                  <a:lnTo>
                    <a:pt x="214" y="49"/>
                  </a:lnTo>
                  <a:lnTo>
                    <a:pt x="207" y="44"/>
                  </a:lnTo>
                  <a:lnTo>
                    <a:pt x="199" y="42"/>
                  </a:lnTo>
                  <a:lnTo>
                    <a:pt x="194" y="41"/>
                  </a:lnTo>
                  <a:lnTo>
                    <a:pt x="194" y="41"/>
                  </a:lnTo>
                  <a:lnTo>
                    <a:pt x="189" y="42"/>
                  </a:lnTo>
                  <a:lnTo>
                    <a:pt x="187" y="47"/>
                  </a:lnTo>
                  <a:lnTo>
                    <a:pt x="183" y="54"/>
                  </a:lnTo>
                  <a:lnTo>
                    <a:pt x="183" y="54"/>
                  </a:lnTo>
                  <a:lnTo>
                    <a:pt x="176" y="51"/>
                  </a:lnTo>
                  <a:lnTo>
                    <a:pt x="168" y="46"/>
                  </a:lnTo>
                  <a:lnTo>
                    <a:pt x="168" y="46"/>
                  </a:lnTo>
                  <a:lnTo>
                    <a:pt x="165" y="42"/>
                  </a:lnTo>
                  <a:lnTo>
                    <a:pt x="163" y="38"/>
                  </a:lnTo>
                  <a:lnTo>
                    <a:pt x="163" y="38"/>
                  </a:lnTo>
                  <a:lnTo>
                    <a:pt x="163" y="34"/>
                  </a:lnTo>
                  <a:lnTo>
                    <a:pt x="160" y="31"/>
                  </a:lnTo>
                  <a:lnTo>
                    <a:pt x="155" y="26"/>
                  </a:lnTo>
                  <a:lnTo>
                    <a:pt x="155" y="26"/>
                  </a:lnTo>
                  <a:lnTo>
                    <a:pt x="147" y="20"/>
                  </a:lnTo>
                  <a:lnTo>
                    <a:pt x="140" y="13"/>
                  </a:lnTo>
                  <a:lnTo>
                    <a:pt x="119" y="13"/>
                  </a:lnTo>
                  <a:lnTo>
                    <a:pt x="116" y="20"/>
                  </a:lnTo>
                  <a:lnTo>
                    <a:pt x="78" y="20"/>
                  </a:lnTo>
                  <a:lnTo>
                    <a:pt x="78" y="20"/>
                  </a:lnTo>
                  <a:lnTo>
                    <a:pt x="44" y="8"/>
                  </a:lnTo>
                  <a:lnTo>
                    <a:pt x="44" y="8"/>
                  </a:lnTo>
                  <a:lnTo>
                    <a:pt x="34" y="3"/>
                  </a:lnTo>
                  <a:lnTo>
                    <a:pt x="30" y="0"/>
                  </a:lnTo>
                  <a:lnTo>
                    <a:pt x="0" y="3"/>
                  </a:lnTo>
                  <a:lnTo>
                    <a:pt x="0" y="3"/>
                  </a:lnTo>
                  <a:lnTo>
                    <a:pt x="7" y="15"/>
                  </a:lnTo>
                  <a:lnTo>
                    <a:pt x="7" y="15"/>
                  </a:lnTo>
                  <a:lnTo>
                    <a:pt x="12" y="21"/>
                  </a:lnTo>
                  <a:lnTo>
                    <a:pt x="15" y="28"/>
                  </a:lnTo>
                  <a:lnTo>
                    <a:pt x="18" y="41"/>
                  </a:lnTo>
                  <a:lnTo>
                    <a:pt x="18" y="41"/>
                  </a:lnTo>
                  <a:lnTo>
                    <a:pt x="20" y="44"/>
                  </a:lnTo>
                  <a:lnTo>
                    <a:pt x="23" y="47"/>
                  </a:lnTo>
                  <a:lnTo>
                    <a:pt x="34" y="54"/>
                  </a:lnTo>
                  <a:lnTo>
                    <a:pt x="34" y="54"/>
                  </a:lnTo>
                  <a:lnTo>
                    <a:pt x="38" y="57"/>
                  </a:lnTo>
                  <a:lnTo>
                    <a:pt x="41" y="62"/>
                  </a:lnTo>
                  <a:lnTo>
                    <a:pt x="41" y="67"/>
                  </a:lnTo>
                  <a:lnTo>
                    <a:pt x="41" y="70"/>
                  </a:lnTo>
                  <a:lnTo>
                    <a:pt x="41" y="70"/>
                  </a:lnTo>
                  <a:lnTo>
                    <a:pt x="38" y="72"/>
                  </a:lnTo>
                  <a:lnTo>
                    <a:pt x="34" y="72"/>
                  </a:lnTo>
                  <a:lnTo>
                    <a:pt x="31" y="70"/>
                  </a:lnTo>
                  <a:lnTo>
                    <a:pt x="30" y="72"/>
                  </a:lnTo>
                  <a:lnTo>
                    <a:pt x="30" y="72"/>
                  </a:lnTo>
                  <a:lnTo>
                    <a:pt x="31" y="75"/>
                  </a:lnTo>
                  <a:lnTo>
                    <a:pt x="36" y="78"/>
                  </a:lnTo>
                  <a:lnTo>
                    <a:pt x="41" y="83"/>
                  </a:lnTo>
                  <a:lnTo>
                    <a:pt x="46" y="83"/>
                  </a:lnTo>
                  <a:lnTo>
                    <a:pt x="46" y="83"/>
                  </a:lnTo>
                  <a:lnTo>
                    <a:pt x="49" y="83"/>
                  </a:lnTo>
                  <a:lnTo>
                    <a:pt x="52" y="85"/>
                  </a:lnTo>
                  <a:lnTo>
                    <a:pt x="60" y="93"/>
                  </a:lnTo>
                  <a:lnTo>
                    <a:pt x="60" y="93"/>
                  </a:lnTo>
                  <a:lnTo>
                    <a:pt x="64" y="98"/>
                  </a:lnTo>
                  <a:lnTo>
                    <a:pt x="65" y="103"/>
                  </a:lnTo>
                  <a:lnTo>
                    <a:pt x="65" y="106"/>
                  </a:lnTo>
                  <a:lnTo>
                    <a:pt x="64" y="109"/>
                  </a:lnTo>
                  <a:lnTo>
                    <a:pt x="64" y="109"/>
                  </a:lnTo>
                  <a:lnTo>
                    <a:pt x="64" y="109"/>
                  </a:lnTo>
                  <a:lnTo>
                    <a:pt x="64" y="111"/>
                  </a:lnTo>
                  <a:lnTo>
                    <a:pt x="67" y="114"/>
                  </a:lnTo>
                  <a:lnTo>
                    <a:pt x="80" y="122"/>
                  </a:lnTo>
                  <a:lnTo>
                    <a:pt x="80" y="122"/>
                  </a:lnTo>
                  <a:lnTo>
                    <a:pt x="85" y="127"/>
                  </a:lnTo>
                  <a:lnTo>
                    <a:pt x="90" y="132"/>
                  </a:lnTo>
                  <a:lnTo>
                    <a:pt x="93" y="139"/>
                  </a:lnTo>
                  <a:lnTo>
                    <a:pt x="93" y="139"/>
                  </a:lnTo>
                  <a:lnTo>
                    <a:pt x="95" y="140"/>
                  </a:lnTo>
                  <a:lnTo>
                    <a:pt x="96" y="140"/>
                  </a:lnTo>
                  <a:lnTo>
                    <a:pt x="98" y="139"/>
                  </a:lnTo>
                  <a:lnTo>
                    <a:pt x="100" y="135"/>
                  </a:lnTo>
                  <a:lnTo>
                    <a:pt x="100" y="135"/>
                  </a:lnTo>
                  <a:lnTo>
                    <a:pt x="100" y="132"/>
                  </a:lnTo>
                  <a:lnTo>
                    <a:pt x="98" y="130"/>
                  </a:lnTo>
                  <a:lnTo>
                    <a:pt x="98" y="127"/>
                  </a:lnTo>
                  <a:lnTo>
                    <a:pt x="96" y="124"/>
                  </a:lnTo>
                  <a:lnTo>
                    <a:pt x="96" y="124"/>
                  </a:lnTo>
                  <a:lnTo>
                    <a:pt x="95" y="122"/>
                  </a:lnTo>
                  <a:lnTo>
                    <a:pt x="93" y="121"/>
                  </a:lnTo>
                  <a:lnTo>
                    <a:pt x="85" y="119"/>
                  </a:lnTo>
                  <a:lnTo>
                    <a:pt x="85" y="119"/>
                  </a:lnTo>
                  <a:lnTo>
                    <a:pt x="85" y="117"/>
                  </a:lnTo>
                  <a:lnTo>
                    <a:pt x="83" y="116"/>
                  </a:lnTo>
                  <a:lnTo>
                    <a:pt x="83" y="111"/>
                  </a:lnTo>
                  <a:lnTo>
                    <a:pt x="82" y="108"/>
                  </a:lnTo>
                  <a:lnTo>
                    <a:pt x="82" y="108"/>
                  </a:lnTo>
                  <a:lnTo>
                    <a:pt x="77" y="99"/>
                  </a:lnTo>
                  <a:lnTo>
                    <a:pt x="73" y="90"/>
                  </a:lnTo>
                  <a:lnTo>
                    <a:pt x="73" y="90"/>
                  </a:lnTo>
                  <a:lnTo>
                    <a:pt x="72" y="85"/>
                  </a:lnTo>
                  <a:lnTo>
                    <a:pt x="67" y="80"/>
                  </a:lnTo>
                  <a:lnTo>
                    <a:pt x="64" y="75"/>
                  </a:lnTo>
                  <a:lnTo>
                    <a:pt x="59" y="70"/>
                  </a:lnTo>
                  <a:lnTo>
                    <a:pt x="59" y="70"/>
                  </a:lnTo>
                  <a:lnTo>
                    <a:pt x="54" y="60"/>
                  </a:lnTo>
                  <a:lnTo>
                    <a:pt x="49" y="56"/>
                  </a:lnTo>
                  <a:lnTo>
                    <a:pt x="49" y="56"/>
                  </a:lnTo>
                  <a:lnTo>
                    <a:pt x="49" y="54"/>
                  </a:lnTo>
                  <a:lnTo>
                    <a:pt x="49" y="52"/>
                  </a:lnTo>
                  <a:lnTo>
                    <a:pt x="51" y="51"/>
                  </a:lnTo>
                  <a:lnTo>
                    <a:pt x="51" y="49"/>
                  </a:lnTo>
                  <a:lnTo>
                    <a:pt x="51" y="49"/>
                  </a:lnTo>
                  <a:lnTo>
                    <a:pt x="46" y="46"/>
                  </a:lnTo>
                  <a:lnTo>
                    <a:pt x="41" y="44"/>
                  </a:lnTo>
                  <a:lnTo>
                    <a:pt x="41" y="44"/>
                  </a:lnTo>
                  <a:lnTo>
                    <a:pt x="34" y="41"/>
                  </a:lnTo>
                  <a:lnTo>
                    <a:pt x="33" y="38"/>
                  </a:lnTo>
                  <a:lnTo>
                    <a:pt x="33" y="34"/>
                  </a:lnTo>
                  <a:lnTo>
                    <a:pt x="33" y="34"/>
                  </a:lnTo>
                  <a:lnTo>
                    <a:pt x="31" y="25"/>
                  </a:lnTo>
                  <a:lnTo>
                    <a:pt x="28" y="15"/>
                  </a:lnTo>
                  <a:lnTo>
                    <a:pt x="28" y="15"/>
                  </a:lnTo>
                  <a:lnTo>
                    <a:pt x="28" y="13"/>
                  </a:lnTo>
                  <a:lnTo>
                    <a:pt x="30" y="12"/>
                  </a:lnTo>
                  <a:lnTo>
                    <a:pt x="33" y="13"/>
                  </a:lnTo>
                  <a:lnTo>
                    <a:pt x="33" y="13"/>
                  </a:lnTo>
                  <a:lnTo>
                    <a:pt x="36" y="15"/>
                  </a:lnTo>
                  <a:lnTo>
                    <a:pt x="38" y="15"/>
                  </a:lnTo>
                  <a:lnTo>
                    <a:pt x="38" y="15"/>
                  </a:lnTo>
                  <a:lnTo>
                    <a:pt x="41" y="15"/>
                  </a:lnTo>
                  <a:lnTo>
                    <a:pt x="44" y="16"/>
                  </a:lnTo>
                  <a:lnTo>
                    <a:pt x="44" y="18"/>
                  </a:lnTo>
                  <a:lnTo>
                    <a:pt x="44" y="18"/>
                  </a:lnTo>
                  <a:lnTo>
                    <a:pt x="46" y="20"/>
                  </a:lnTo>
                  <a:lnTo>
                    <a:pt x="49" y="20"/>
                  </a:lnTo>
                  <a:lnTo>
                    <a:pt x="52" y="20"/>
                  </a:lnTo>
                  <a:lnTo>
                    <a:pt x="54" y="20"/>
                  </a:lnTo>
                  <a:lnTo>
                    <a:pt x="54" y="20"/>
                  </a:lnTo>
                  <a:lnTo>
                    <a:pt x="54" y="21"/>
                  </a:lnTo>
                  <a:lnTo>
                    <a:pt x="52" y="25"/>
                  </a:lnTo>
                  <a:lnTo>
                    <a:pt x="52" y="29"/>
                  </a:lnTo>
                  <a:lnTo>
                    <a:pt x="56" y="36"/>
                  </a:lnTo>
                  <a:lnTo>
                    <a:pt x="56" y="36"/>
                  </a:lnTo>
                  <a:lnTo>
                    <a:pt x="59" y="44"/>
                  </a:lnTo>
                  <a:lnTo>
                    <a:pt x="60" y="46"/>
                  </a:lnTo>
                  <a:lnTo>
                    <a:pt x="59" y="47"/>
                  </a:lnTo>
                  <a:lnTo>
                    <a:pt x="59" y="52"/>
                  </a:lnTo>
                  <a:lnTo>
                    <a:pt x="59" y="52"/>
                  </a:lnTo>
                  <a:lnTo>
                    <a:pt x="59" y="56"/>
                  </a:lnTo>
                  <a:lnTo>
                    <a:pt x="60" y="57"/>
                  </a:lnTo>
                  <a:lnTo>
                    <a:pt x="64" y="56"/>
                  </a:lnTo>
                  <a:lnTo>
                    <a:pt x="64" y="56"/>
                  </a:lnTo>
                  <a:lnTo>
                    <a:pt x="65" y="56"/>
                  </a:lnTo>
                  <a:lnTo>
                    <a:pt x="69" y="57"/>
                  </a:lnTo>
                  <a:lnTo>
                    <a:pt x="73" y="62"/>
                  </a:lnTo>
                  <a:lnTo>
                    <a:pt x="73" y="62"/>
                  </a:lnTo>
                  <a:lnTo>
                    <a:pt x="77" y="65"/>
                  </a:lnTo>
                  <a:lnTo>
                    <a:pt x="80" y="67"/>
                  </a:lnTo>
                  <a:lnTo>
                    <a:pt x="83" y="69"/>
                  </a:lnTo>
                  <a:lnTo>
                    <a:pt x="85" y="70"/>
                  </a:lnTo>
                  <a:lnTo>
                    <a:pt x="85" y="70"/>
                  </a:lnTo>
                  <a:lnTo>
                    <a:pt x="87" y="75"/>
                  </a:lnTo>
                  <a:lnTo>
                    <a:pt x="88" y="77"/>
                  </a:lnTo>
                  <a:lnTo>
                    <a:pt x="91" y="78"/>
                  </a:lnTo>
                  <a:lnTo>
                    <a:pt x="91" y="78"/>
                  </a:lnTo>
                  <a:lnTo>
                    <a:pt x="95" y="80"/>
                  </a:lnTo>
                  <a:lnTo>
                    <a:pt x="96" y="82"/>
                  </a:lnTo>
                  <a:lnTo>
                    <a:pt x="98" y="85"/>
                  </a:lnTo>
                  <a:lnTo>
                    <a:pt x="100" y="86"/>
                  </a:lnTo>
                  <a:lnTo>
                    <a:pt x="100" y="86"/>
                  </a:lnTo>
                  <a:lnTo>
                    <a:pt x="103" y="86"/>
                  </a:lnTo>
                  <a:lnTo>
                    <a:pt x="103" y="88"/>
                  </a:lnTo>
                  <a:lnTo>
                    <a:pt x="103" y="93"/>
                  </a:lnTo>
                  <a:lnTo>
                    <a:pt x="103" y="93"/>
                  </a:lnTo>
                  <a:lnTo>
                    <a:pt x="101" y="96"/>
                  </a:lnTo>
                  <a:lnTo>
                    <a:pt x="103" y="99"/>
                  </a:lnTo>
                  <a:lnTo>
                    <a:pt x="106" y="101"/>
                  </a:lnTo>
                  <a:lnTo>
                    <a:pt x="111" y="104"/>
                  </a:lnTo>
                  <a:lnTo>
                    <a:pt x="111" y="104"/>
                  </a:lnTo>
                  <a:lnTo>
                    <a:pt x="114" y="106"/>
                  </a:lnTo>
                  <a:lnTo>
                    <a:pt x="116" y="108"/>
                  </a:lnTo>
                  <a:lnTo>
                    <a:pt x="121" y="114"/>
                  </a:lnTo>
                  <a:lnTo>
                    <a:pt x="121" y="114"/>
                  </a:lnTo>
                  <a:lnTo>
                    <a:pt x="135" y="129"/>
                  </a:lnTo>
                  <a:lnTo>
                    <a:pt x="148" y="145"/>
                  </a:lnTo>
                  <a:lnTo>
                    <a:pt x="148" y="145"/>
                  </a:lnTo>
                  <a:lnTo>
                    <a:pt x="153" y="153"/>
                  </a:lnTo>
                  <a:lnTo>
                    <a:pt x="155" y="160"/>
                  </a:lnTo>
                  <a:lnTo>
                    <a:pt x="155" y="160"/>
                  </a:lnTo>
                  <a:lnTo>
                    <a:pt x="157" y="161"/>
                  </a:lnTo>
                  <a:lnTo>
                    <a:pt x="155" y="165"/>
                  </a:lnTo>
                  <a:lnTo>
                    <a:pt x="155" y="166"/>
                  </a:lnTo>
                  <a:lnTo>
                    <a:pt x="155" y="170"/>
                  </a:lnTo>
                  <a:lnTo>
                    <a:pt x="155" y="170"/>
                  </a:lnTo>
                  <a:lnTo>
                    <a:pt x="155" y="171"/>
                  </a:lnTo>
                  <a:lnTo>
                    <a:pt x="153" y="171"/>
                  </a:lnTo>
                  <a:lnTo>
                    <a:pt x="152" y="173"/>
                  </a:lnTo>
                  <a:lnTo>
                    <a:pt x="152" y="173"/>
                  </a:lnTo>
                  <a:lnTo>
                    <a:pt x="152" y="173"/>
                  </a:lnTo>
                  <a:lnTo>
                    <a:pt x="153" y="183"/>
                  </a:lnTo>
                  <a:lnTo>
                    <a:pt x="157" y="187"/>
                  </a:lnTo>
                  <a:lnTo>
                    <a:pt x="160" y="189"/>
                  </a:lnTo>
                  <a:lnTo>
                    <a:pt x="161" y="189"/>
                  </a:lnTo>
                  <a:lnTo>
                    <a:pt x="161" y="189"/>
                  </a:lnTo>
                  <a:lnTo>
                    <a:pt x="166" y="191"/>
                  </a:lnTo>
                  <a:lnTo>
                    <a:pt x="171" y="194"/>
                  </a:lnTo>
                  <a:lnTo>
                    <a:pt x="181" y="202"/>
                  </a:lnTo>
                  <a:lnTo>
                    <a:pt x="181" y="202"/>
                  </a:lnTo>
                  <a:lnTo>
                    <a:pt x="184" y="205"/>
                  </a:lnTo>
                  <a:lnTo>
                    <a:pt x="189" y="207"/>
                  </a:lnTo>
                  <a:lnTo>
                    <a:pt x="201" y="209"/>
                  </a:lnTo>
                  <a:lnTo>
                    <a:pt x="201" y="209"/>
                  </a:lnTo>
                  <a:lnTo>
                    <a:pt x="214" y="215"/>
                  </a:lnTo>
                  <a:lnTo>
                    <a:pt x="220" y="218"/>
                  </a:lnTo>
                  <a:lnTo>
                    <a:pt x="227" y="222"/>
                  </a:lnTo>
                  <a:lnTo>
                    <a:pt x="227" y="222"/>
                  </a:lnTo>
                  <a:lnTo>
                    <a:pt x="243" y="228"/>
                  </a:lnTo>
                  <a:lnTo>
                    <a:pt x="256" y="235"/>
                  </a:lnTo>
                  <a:lnTo>
                    <a:pt x="256" y="235"/>
                  </a:lnTo>
                  <a:lnTo>
                    <a:pt x="262" y="236"/>
                  </a:lnTo>
                  <a:lnTo>
                    <a:pt x="269" y="238"/>
                  </a:lnTo>
                  <a:lnTo>
                    <a:pt x="275" y="236"/>
                  </a:lnTo>
                  <a:lnTo>
                    <a:pt x="284" y="233"/>
                  </a:lnTo>
                  <a:lnTo>
                    <a:pt x="284" y="233"/>
                  </a:lnTo>
                  <a:lnTo>
                    <a:pt x="290" y="231"/>
                  </a:lnTo>
                  <a:lnTo>
                    <a:pt x="297" y="233"/>
                  </a:lnTo>
                  <a:lnTo>
                    <a:pt x="306" y="236"/>
                  </a:lnTo>
                  <a:lnTo>
                    <a:pt x="306" y="236"/>
                  </a:lnTo>
                  <a:lnTo>
                    <a:pt x="313" y="241"/>
                  </a:lnTo>
                  <a:lnTo>
                    <a:pt x="321" y="248"/>
                  </a:lnTo>
                  <a:lnTo>
                    <a:pt x="321" y="248"/>
                  </a:lnTo>
                  <a:lnTo>
                    <a:pt x="332" y="233"/>
                  </a:lnTo>
                  <a:lnTo>
                    <a:pt x="332" y="23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03">
              <a:extLst>
                <a:ext uri="{FF2B5EF4-FFF2-40B4-BE49-F238E27FC236}">
                  <a16:creationId xmlns="" xmlns:a16="http://schemas.microsoft.com/office/drawing/2014/main" id="{E68546EE-6BB5-4E5E-A548-E2B3DEFB70E6}"/>
                </a:ext>
              </a:extLst>
            </p:cNvPr>
            <p:cNvSpPr>
              <a:spLocks/>
            </p:cNvSpPr>
            <p:nvPr/>
          </p:nvSpPr>
          <p:spPr bwMode="auto">
            <a:xfrm>
              <a:off x="4489450" y="4260272"/>
              <a:ext cx="87312" cy="87313"/>
            </a:xfrm>
            <a:custGeom>
              <a:avLst/>
              <a:gdLst>
                <a:gd name="T0" fmla="*/ 49 w 55"/>
                <a:gd name="T1" fmla="*/ 37 h 55"/>
                <a:gd name="T2" fmla="*/ 49 w 55"/>
                <a:gd name="T3" fmla="*/ 37 h 55"/>
                <a:gd name="T4" fmla="*/ 55 w 55"/>
                <a:gd name="T5" fmla="*/ 29 h 55"/>
                <a:gd name="T6" fmla="*/ 55 w 55"/>
                <a:gd name="T7" fmla="*/ 29 h 55"/>
                <a:gd name="T8" fmla="*/ 54 w 55"/>
                <a:gd name="T9" fmla="*/ 31 h 55"/>
                <a:gd name="T10" fmla="*/ 50 w 55"/>
                <a:gd name="T11" fmla="*/ 29 h 55"/>
                <a:gd name="T12" fmla="*/ 50 w 55"/>
                <a:gd name="T13" fmla="*/ 29 h 55"/>
                <a:gd name="T14" fmla="*/ 50 w 55"/>
                <a:gd name="T15" fmla="*/ 26 h 55"/>
                <a:gd name="T16" fmla="*/ 44 w 55"/>
                <a:gd name="T17" fmla="*/ 27 h 55"/>
                <a:gd name="T18" fmla="*/ 44 w 55"/>
                <a:gd name="T19" fmla="*/ 0 h 55"/>
                <a:gd name="T20" fmla="*/ 44 w 55"/>
                <a:gd name="T21" fmla="*/ 0 h 55"/>
                <a:gd name="T22" fmla="*/ 23 w 55"/>
                <a:gd name="T23" fmla="*/ 0 h 55"/>
                <a:gd name="T24" fmla="*/ 23 w 55"/>
                <a:gd name="T25" fmla="*/ 0 h 55"/>
                <a:gd name="T26" fmla="*/ 21 w 55"/>
                <a:gd name="T27" fmla="*/ 1 h 55"/>
                <a:gd name="T28" fmla="*/ 20 w 55"/>
                <a:gd name="T29" fmla="*/ 5 h 55"/>
                <a:gd name="T30" fmla="*/ 18 w 55"/>
                <a:gd name="T31" fmla="*/ 9 h 55"/>
                <a:gd name="T32" fmla="*/ 18 w 55"/>
                <a:gd name="T33" fmla="*/ 9 h 55"/>
                <a:gd name="T34" fmla="*/ 20 w 55"/>
                <a:gd name="T35" fmla="*/ 13 h 55"/>
                <a:gd name="T36" fmla="*/ 23 w 55"/>
                <a:gd name="T37" fmla="*/ 16 h 55"/>
                <a:gd name="T38" fmla="*/ 28 w 55"/>
                <a:gd name="T39" fmla="*/ 19 h 55"/>
                <a:gd name="T40" fmla="*/ 28 w 55"/>
                <a:gd name="T41" fmla="*/ 22 h 55"/>
                <a:gd name="T42" fmla="*/ 28 w 55"/>
                <a:gd name="T43" fmla="*/ 22 h 55"/>
                <a:gd name="T44" fmla="*/ 24 w 55"/>
                <a:gd name="T45" fmla="*/ 24 h 55"/>
                <a:gd name="T46" fmla="*/ 20 w 55"/>
                <a:gd name="T47" fmla="*/ 26 h 55"/>
                <a:gd name="T48" fmla="*/ 11 w 55"/>
                <a:gd name="T49" fmla="*/ 24 h 55"/>
                <a:gd name="T50" fmla="*/ 11 w 55"/>
                <a:gd name="T51" fmla="*/ 24 h 55"/>
                <a:gd name="T52" fmla="*/ 0 w 55"/>
                <a:gd name="T53" fmla="*/ 39 h 55"/>
                <a:gd name="T54" fmla="*/ 0 w 55"/>
                <a:gd name="T55" fmla="*/ 39 h 55"/>
                <a:gd name="T56" fmla="*/ 15 w 55"/>
                <a:gd name="T57" fmla="*/ 52 h 55"/>
                <a:gd name="T58" fmla="*/ 15 w 55"/>
                <a:gd name="T59" fmla="*/ 52 h 55"/>
                <a:gd name="T60" fmla="*/ 20 w 55"/>
                <a:gd name="T61" fmla="*/ 52 h 55"/>
                <a:gd name="T62" fmla="*/ 24 w 55"/>
                <a:gd name="T63" fmla="*/ 53 h 55"/>
                <a:gd name="T64" fmla="*/ 29 w 55"/>
                <a:gd name="T65" fmla="*/ 53 h 55"/>
                <a:gd name="T66" fmla="*/ 33 w 55"/>
                <a:gd name="T67" fmla="*/ 55 h 55"/>
                <a:gd name="T68" fmla="*/ 33 w 55"/>
                <a:gd name="T69" fmla="*/ 55 h 55"/>
                <a:gd name="T70" fmla="*/ 33 w 55"/>
                <a:gd name="T71" fmla="*/ 55 h 55"/>
                <a:gd name="T72" fmla="*/ 33 w 55"/>
                <a:gd name="T73" fmla="*/ 55 h 55"/>
                <a:gd name="T74" fmla="*/ 42 w 55"/>
                <a:gd name="T75" fmla="*/ 47 h 55"/>
                <a:gd name="T76" fmla="*/ 42 w 55"/>
                <a:gd name="T77" fmla="*/ 47 h 55"/>
                <a:gd name="T78" fmla="*/ 44 w 55"/>
                <a:gd name="T79" fmla="*/ 45 h 55"/>
                <a:gd name="T80" fmla="*/ 44 w 55"/>
                <a:gd name="T81" fmla="*/ 44 h 55"/>
                <a:gd name="T82" fmla="*/ 46 w 55"/>
                <a:gd name="T83" fmla="*/ 40 h 55"/>
                <a:gd name="T84" fmla="*/ 49 w 55"/>
                <a:gd name="T85" fmla="*/ 37 h 55"/>
                <a:gd name="T86" fmla="*/ 49 w 55"/>
                <a:gd name="T8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55">
                  <a:moveTo>
                    <a:pt x="49" y="37"/>
                  </a:moveTo>
                  <a:lnTo>
                    <a:pt x="49" y="37"/>
                  </a:lnTo>
                  <a:lnTo>
                    <a:pt x="55" y="29"/>
                  </a:lnTo>
                  <a:lnTo>
                    <a:pt x="55" y="29"/>
                  </a:lnTo>
                  <a:lnTo>
                    <a:pt x="54" y="31"/>
                  </a:lnTo>
                  <a:lnTo>
                    <a:pt x="50" y="29"/>
                  </a:lnTo>
                  <a:lnTo>
                    <a:pt x="50" y="29"/>
                  </a:lnTo>
                  <a:lnTo>
                    <a:pt x="50" y="26"/>
                  </a:lnTo>
                  <a:lnTo>
                    <a:pt x="44" y="27"/>
                  </a:lnTo>
                  <a:lnTo>
                    <a:pt x="44" y="0"/>
                  </a:lnTo>
                  <a:lnTo>
                    <a:pt x="44" y="0"/>
                  </a:lnTo>
                  <a:lnTo>
                    <a:pt x="23" y="0"/>
                  </a:lnTo>
                  <a:lnTo>
                    <a:pt x="23" y="0"/>
                  </a:lnTo>
                  <a:lnTo>
                    <a:pt x="21" y="1"/>
                  </a:lnTo>
                  <a:lnTo>
                    <a:pt x="20" y="5"/>
                  </a:lnTo>
                  <a:lnTo>
                    <a:pt x="18" y="9"/>
                  </a:lnTo>
                  <a:lnTo>
                    <a:pt x="18" y="9"/>
                  </a:lnTo>
                  <a:lnTo>
                    <a:pt x="20" y="13"/>
                  </a:lnTo>
                  <a:lnTo>
                    <a:pt x="23" y="16"/>
                  </a:lnTo>
                  <a:lnTo>
                    <a:pt x="28" y="19"/>
                  </a:lnTo>
                  <a:lnTo>
                    <a:pt x="28" y="22"/>
                  </a:lnTo>
                  <a:lnTo>
                    <a:pt x="28" y="22"/>
                  </a:lnTo>
                  <a:lnTo>
                    <a:pt x="24" y="24"/>
                  </a:lnTo>
                  <a:lnTo>
                    <a:pt x="20" y="26"/>
                  </a:lnTo>
                  <a:lnTo>
                    <a:pt x="11" y="24"/>
                  </a:lnTo>
                  <a:lnTo>
                    <a:pt x="11" y="24"/>
                  </a:lnTo>
                  <a:lnTo>
                    <a:pt x="0" y="39"/>
                  </a:lnTo>
                  <a:lnTo>
                    <a:pt x="0" y="39"/>
                  </a:lnTo>
                  <a:lnTo>
                    <a:pt x="15" y="52"/>
                  </a:lnTo>
                  <a:lnTo>
                    <a:pt x="15" y="52"/>
                  </a:lnTo>
                  <a:lnTo>
                    <a:pt x="20" y="52"/>
                  </a:lnTo>
                  <a:lnTo>
                    <a:pt x="24" y="53"/>
                  </a:lnTo>
                  <a:lnTo>
                    <a:pt x="29" y="53"/>
                  </a:lnTo>
                  <a:lnTo>
                    <a:pt x="33" y="55"/>
                  </a:lnTo>
                  <a:lnTo>
                    <a:pt x="33" y="55"/>
                  </a:lnTo>
                  <a:lnTo>
                    <a:pt x="33" y="55"/>
                  </a:lnTo>
                  <a:lnTo>
                    <a:pt x="33" y="55"/>
                  </a:lnTo>
                  <a:lnTo>
                    <a:pt x="42" y="47"/>
                  </a:lnTo>
                  <a:lnTo>
                    <a:pt x="42" y="47"/>
                  </a:lnTo>
                  <a:lnTo>
                    <a:pt x="44" y="45"/>
                  </a:lnTo>
                  <a:lnTo>
                    <a:pt x="44" y="44"/>
                  </a:lnTo>
                  <a:lnTo>
                    <a:pt x="46" y="40"/>
                  </a:lnTo>
                  <a:lnTo>
                    <a:pt x="49" y="37"/>
                  </a:lnTo>
                  <a:lnTo>
                    <a:pt x="49" y="37"/>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04">
              <a:extLst>
                <a:ext uri="{FF2B5EF4-FFF2-40B4-BE49-F238E27FC236}">
                  <a16:creationId xmlns="" xmlns:a16="http://schemas.microsoft.com/office/drawing/2014/main" id="{7EFB8A27-643E-44B8-9871-A0BDA82E40D8}"/>
                </a:ext>
              </a:extLst>
            </p:cNvPr>
            <p:cNvSpPr>
              <a:spLocks/>
            </p:cNvSpPr>
            <p:nvPr/>
          </p:nvSpPr>
          <p:spPr bwMode="auto">
            <a:xfrm>
              <a:off x="4559300" y="4245985"/>
              <a:ext cx="28575" cy="57150"/>
            </a:xfrm>
            <a:custGeom>
              <a:avLst/>
              <a:gdLst>
                <a:gd name="T0" fmla="*/ 3 w 18"/>
                <a:gd name="T1" fmla="*/ 9 h 36"/>
                <a:gd name="T2" fmla="*/ 3 w 18"/>
                <a:gd name="T3" fmla="*/ 9 h 36"/>
                <a:gd name="T4" fmla="*/ 0 w 18"/>
                <a:gd name="T5" fmla="*/ 9 h 36"/>
                <a:gd name="T6" fmla="*/ 0 w 18"/>
                <a:gd name="T7" fmla="*/ 36 h 36"/>
                <a:gd name="T8" fmla="*/ 6 w 18"/>
                <a:gd name="T9" fmla="*/ 35 h 36"/>
                <a:gd name="T10" fmla="*/ 6 w 18"/>
                <a:gd name="T11" fmla="*/ 35 h 36"/>
                <a:gd name="T12" fmla="*/ 8 w 18"/>
                <a:gd name="T13" fmla="*/ 31 h 36"/>
                <a:gd name="T14" fmla="*/ 11 w 18"/>
                <a:gd name="T15" fmla="*/ 28 h 36"/>
                <a:gd name="T16" fmla="*/ 11 w 18"/>
                <a:gd name="T17" fmla="*/ 28 h 36"/>
                <a:gd name="T18" fmla="*/ 11 w 18"/>
                <a:gd name="T19" fmla="*/ 27 h 36"/>
                <a:gd name="T20" fmla="*/ 13 w 18"/>
                <a:gd name="T21" fmla="*/ 23 h 36"/>
                <a:gd name="T22" fmla="*/ 11 w 18"/>
                <a:gd name="T23" fmla="*/ 17 h 36"/>
                <a:gd name="T24" fmla="*/ 11 w 18"/>
                <a:gd name="T25" fmla="*/ 10 h 36"/>
                <a:gd name="T26" fmla="*/ 13 w 18"/>
                <a:gd name="T27" fmla="*/ 7 h 36"/>
                <a:gd name="T28" fmla="*/ 15 w 18"/>
                <a:gd name="T29" fmla="*/ 7 h 36"/>
                <a:gd name="T30" fmla="*/ 15 w 18"/>
                <a:gd name="T31" fmla="*/ 7 h 36"/>
                <a:gd name="T32" fmla="*/ 18 w 18"/>
                <a:gd name="T33" fmla="*/ 5 h 36"/>
                <a:gd name="T34" fmla="*/ 18 w 18"/>
                <a:gd name="T35" fmla="*/ 5 h 36"/>
                <a:gd name="T36" fmla="*/ 15 w 18"/>
                <a:gd name="T37" fmla="*/ 2 h 36"/>
                <a:gd name="T38" fmla="*/ 11 w 18"/>
                <a:gd name="T39" fmla="*/ 0 h 36"/>
                <a:gd name="T40" fmla="*/ 11 w 18"/>
                <a:gd name="T41" fmla="*/ 0 h 36"/>
                <a:gd name="T42" fmla="*/ 8 w 18"/>
                <a:gd name="T43" fmla="*/ 2 h 36"/>
                <a:gd name="T44" fmla="*/ 6 w 18"/>
                <a:gd name="T45" fmla="*/ 5 h 36"/>
                <a:gd name="T46" fmla="*/ 3 w 18"/>
                <a:gd name="T47" fmla="*/ 9 h 36"/>
                <a:gd name="T48" fmla="*/ 3 w 18"/>
                <a:gd name="T49"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6">
                  <a:moveTo>
                    <a:pt x="3" y="9"/>
                  </a:moveTo>
                  <a:lnTo>
                    <a:pt x="3" y="9"/>
                  </a:lnTo>
                  <a:lnTo>
                    <a:pt x="0" y="9"/>
                  </a:lnTo>
                  <a:lnTo>
                    <a:pt x="0" y="36"/>
                  </a:lnTo>
                  <a:lnTo>
                    <a:pt x="6" y="35"/>
                  </a:lnTo>
                  <a:lnTo>
                    <a:pt x="6" y="35"/>
                  </a:lnTo>
                  <a:lnTo>
                    <a:pt x="8" y="31"/>
                  </a:lnTo>
                  <a:lnTo>
                    <a:pt x="11" y="28"/>
                  </a:lnTo>
                  <a:lnTo>
                    <a:pt x="11" y="28"/>
                  </a:lnTo>
                  <a:lnTo>
                    <a:pt x="11" y="27"/>
                  </a:lnTo>
                  <a:lnTo>
                    <a:pt x="13" y="23"/>
                  </a:lnTo>
                  <a:lnTo>
                    <a:pt x="11" y="17"/>
                  </a:lnTo>
                  <a:lnTo>
                    <a:pt x="11" y="10"/>
                  </a:lnTo>
                  <a:lnTo>
                    <a:pt x="13" y="7"/>
                  </a:lnTo>
                  <a:lnTo>
                    <a:pt x="15" y="7"/>
                  </a:lnTo>
                  <a:lnTo>
                    <a:pt x="15" y="7"/>
                  </a:lnTo>
                  <a:lnTo>
                    <a:pt x="18" y="5"/>
                  </a:lnTo>
                  <a:lnTo>
                    <a:pt x="18" y="5"/>
                  </a:lnTo>
                  <a:lnTo>
                    <a:pt x="15" y="2"/>
                  </a:lnTo>
                  <a:lnTo>
                    <a:pt x="11" y="0"/>
                  </a:lnTo>
                  <a:lnTo>
                    <a:pt x="11" y="0"/>
                  </a:lnTo>
                  <a:lnTo>
                    <a:pt x="8" y="2"/>
                  </a:lnTo>
                  <a:lnTo>
                    <a:pt x="6" y="5"/>
                  </a:lnTo>
                  <a:lnTo>
                    <a:pt x="3" y="9"/>
                  </a:lnTo>
                  <a:lnTo>
                    <a:pt x="3" y="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05">
              <a:extLst>
                <a:ext uri="{FF2B5EF4-FFF2-40B4-BE49-F238E27FC236}">
                  <a16:creationId xmlns="" xmlns:a16="http://schemas.microsoft.com/office/drawing/2014/main" id="{2686A873-594E-4D9F-831D-4B431EF4D20C}"/>
                </a:ext>
              </a:extLst>
            </p:cNvPr>
            <p:cNvSpPr>
              <a:spLocks/>
            </p:cNvSpPr>
            <p:nvPr/>
          </p:nvSpPr>
          <p:spPr bwMode="auto">
            <a:xfrm>
              <a:off x="4867275" y="4211060"/>
              <a:ext cx="58737" cy="49213"/>
            </a:xfrm>
            <a:custGeom>
              <a:avLst/>
              <a:gdLst>
                <a:gd name="T0" fmla="*/ 16 w 37"/>
                <a:gd name="T1" fmla="*/ 1 h 31"/>
                <a:gd name="T2" fmla="*/ 16 w 37"/>
                <a:gd name="T3" fmla="*/ 1 h 31"/>
                <a:gd name="T4" fmla="*/ 16 w 37"/>
                <a:gd name="T5" fmla="*/ 3 h 31"/>
                <a:gd name="T6" fmla="*/ 16 w 37"/>
                <a:gd name="T7" fmla="*/ 5 h 31"/>
                <a:gd name="T8" fmla="*/ 19 w 37"/>
                <a:gd name="T9" fmla="*/ 9 h 31"/>
                <a:gd name="T10" fmla="*/ 23 w 37"/>
                <a:gd name="T11" fmla="*/ 14 h 31"/>
                <a:gd name="T12" fmla="*/ 26 w 37"/>
                <a:gd name="T13" fmla="*/ 19 h 31"/>
                <a:gd name="T14" fmla="*/ 26 w 37"/>
                <a:gd name="T15" fmla="*/ 19 h 31"/>
                <a:gd name="T16" fmla="*/ 24 w 37"/>
                <a:gd name="T17" fmla="*/ 21 h 31"/>
                <a:gd name="T18" fmla="*/ 21 w 37"/>
                <a:gd name="T19" fmla="*/ 21 h 31"/>
                <a:gd name="T20" fmla="*/ 13 w 37"/>
                <a:gd name="T21" fmla="*/ 21 h 31"/>
                <a:gd name="T22" fmla="*/ 5 w 37"/>
                <a:gd name="T23" fmla="*/ 21 h 31"/>
                <a:gd name="T24" fmla="*/ 1 w 37"/>
                <a:gd name="T25" fmla="*/ 22 h 31"/>
                <a:gd name="T26" fmla="*/ 0 w 37"/>
                <a:gd name="T27" fmla="*/ 24 h 31"/>
                <a:gd name="T28" fmla="*/ 0 w 37"/>
                <a:gd name="T29" fmla="*/ 24 h 31"/>
                <a:gd name="T30" fmla="*/ 1 w 37"/>
                <a:gd name="T31" fmla="*/ 26 h 31"/>
                <a:gd name="T32" fmla="*/ 5 w 37"/>
                <a:gd name="T33" fmla="*/ 27 h 31"/>
                <a:gd name="T34" fmla="*/ 10 w 37"/>
                <a:gd name="T35" fmla="*/ 29 h 31"/>
                <a:gd name="T36" fmla="*/ 16 w 37"/>
                <a:gd name="T37" fmla="*/ 27 h 31"/>
                <a:gd name="T38" fmla="*/ 16 w 37"/>
                <a:gd name="T39" fmla="*/ 27 h 31"/>
                <a:gd name="T40" fmla="*/ 23 w 37"/>
                <a:gd name="T41" fmla="*/ 27 h 31"/>
                <a:gd name="T42" fmla="*/ 27 w 37"/>
                <a:gd name="T43" fmla="*/ 27 h 31"/>
                <a:gd name="T44" fmla="*/ 34 w 37"/>
                <a:gd name="T45" fmla="*/ 31 h 31"/>
                <a:gd name="T46" fmla="*/ 34 w 37"/>
                <a:gd name="T47" fmla="*/ 31 h 31"/>
                <a:gd name="T48" fmla="*/ 37 w 37"/>
                <a:gd name="T49" fmla="*/ 5 h 31"/>
                <a:gd name="T50" fmla="*/ 37 w 37"/>
                <a:gd name="T51" fmla="*/ 5 h 31"/>
                <a:gd name="T52" fmla="*/ 26 w 37"/>
                <a:gd name="T53" fmla="*/ 1 h 31"/>
                <a:gd name="T54" fmla="*/ 21 w 37"/>
                <a:gd name="T55" fmla="*/ 0 h 31"/>
                <a:gd name="T56" fmla="*/ 16 w 37"/>
                <a:gd name="T57" fmla="*/ 1 h 31"/>
                <a:gd name="T58" fmla="*/ 16 w 37"/>
                <a:gd name="T5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1">
                  <a:moveTo>
                    <a:pt x="16" y="1"/>
                  </a:moveTo>
                  <a:lnTo>
                    <a:pt x="16" y="1"/>
                  </a:lnTo>
                  <a:lnTo>
                    <a:pt x="16" y="3"/>
                  </a:lnTo>
                  <a:lnTo>
                    <a:pt x="16" y="5"/>
                  </a:lnTo>
                  <a:lnTo>
                    <a:pt x="19" y="9"/>
                  </a:lnTo>
                  <a:lnTo>
                    <a:pt x="23" y="14"/>
                  </a:lnTo>
                  <a:lnTo>
                    <a:pt x="26" y="19"/>
                  </a:lnTo>
                  <a:lnTo>
                    <a:pt x="26" y="19"/>
                  </a:lnTo>
                  <a:lnTo>
                    <a:pt x="24" y="21"/>
                  </a:lnTo>
                  <a:lnTo>
                    <a:pt x="21" y="21"/>
                  </a:lnTo>
                  <a:lnTo>
                    <a:pt x="13" y="21"/>
                  </a:lnTo>
                  <a:lnTo>
                    <a:pt x="5" y="21"/>
                  </a:lnTo>
                  <a:lnTo>
                    <a:pt x="1" y="22"/>
                  </a:lnTo>
                  <a:lnTo>
                    <a:pt x="0" y="24"/>
                  </a:lnTo>
                  <a:lnTo>
                    <a:pt x="0" y="24"/>
                  </a:lnTo>
                  <a:lnTo>
                    <a:pt x="1" y="26"/>
                  </a:lnTo>
                  <a:lnTo>
                    <a:pt x="5" y="27"/>
                  </a:lnTo>
                  <a:lnTo>
                    <a:pt x="10" y="29"/>
                  </a:lnTo>
                  <a:lnTo>
                    <a:pt x="16" y="27"/>
                  </a:lnTo>
                  <a:lnTo>
                    <a:pt x="16" y="27"/>
                  </a:lnTo>
                  <a:lnTo>
                    <a:pt x="23" y="27"/>
                  </a:lnTo>
                  <a:lnTo>
                    <a:pt x="27" y="27"/>
                  </a:lnTo>
                  <a:lnTo>
                    <a:pt x="34" y="31"/>
                  </a:lnTo>
                  <a:lnTo>
                    <a:pt x="34" y="31"/>
                  </a:lnTo>
                  <a:lnTo>
                    <a:pt x="37" y="5"/>
                  </a:lnTo>
                  <a:lnTo>
                    <a:pt x="37" y="5"/>
                  </a:lnTo>
                  <a:lnTo>
                    <a:pt x="26" y="1"/>
                  </a:lnTo>
                  <a:lnTo>
                    <a:pt x="21" y="0"/>
                  </a:lnTo>
                  <a:lnTo>
                    <a:pt x="16" y="1"/>
                  </a:lnTo>
                  <a:lnTo>
                    <a:pt x="16" y="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06">
              <a:extLst>
                <a:ext uri="{FF2B5EF4-FFF2-40B4-BE49-F238E27FC236}">
                  <a16:creationId xmlns="" xmlns:a16="http://schemas.microsoft.com/office/drawing/2014/main" id="{FB145993-A0AB-4E01-BA01-A555C57A8FFD}"/>
                </a:ext>
              </a:extLst>
            </p:cNvPr>
            <p:cNvSpPr>
              <a:spLocks/>
            </p:cNvSpPr>
            <p:nvPr/>
          </p:nvSpPr>
          <p:spPr bwMode="auto">
            <a:xfrm>
              <a:off x="4921250" y="4218997"/>
              <a:ext cx="73025" cy="41275"/>
            </a:xfrm>
            <a:custGeom>
              <a:avLst/>
              <a:gdLst>
                <a:gd name="T0" fmla="*/ 18 w 46"/>
                <a:gd name="T1" fmla="*/ 19 h 26"/>
                <a:gd name="T2" fmla="*/ 18 w 46"/>
                <a:gd name="T3" fmla="*/ 19 h 26"/>
                <a:gd name="T4" fmla="*/ 26 w 46"/>
                <a:gd name="T5" fmla="*/ 19 h 26"/>
                <a:gd name="T6" fmla="*/ 36 w 46"/>
                <a:gd name="T7" fmla="*/ 19 h 26"/>
                <a:gd name="T8" fmla="*/ 42 w 46"/>
                <a:gd name="T9" fmla="*/ 19 h 26"/>
                <a:gd name="T10" fmla="*/ 44 w 46"/>
                <a:gd name="T11" fmla="*/ 17 h 26"/>
                <a:gd name="T12" fmla="*/ 46 w 46"/>
                <a:gd name="T13" fmla="*/ 14 h 26"/>
                <a:gd name="T14" fmla="*/ 46 w 46"/>
                <a:gd name="T15" fmla="*/ 14 h 26"/>
                <a:gd name="T16" fmla="*/ 44 w 46"/>
                <a:gd name="T17" fmla="*/ 11 h 26"/>
                <a:gd name="T18" fmla="*/ 41 w 46"/>
                <a:gd name="T19" fmla="*/ 9 h 26"/>
                <a:gd name="T20" fmla="*/ 31 w 46"/>
                <a:gd name="T21" fmla="*/ 3 h 26"/>
                <a:gd name="T22" fmla="*/ 20 w 46"/>
                <a:gd name="T23" fmla="*/ 0 h 26"/>
                <a:gd name="T24" fmla="*/ 10 w 46"/>
                <a:gd name="T25" fmla="*/ 0 h 26"/>
                <a:gd name="T26" fmla="*/ 10 w 46"/>
                <a:gd name="T27" fmla="*/ 0 h 26"/>
                <a:gd name="T28" fmla="*/ 6 w 46"/>
                <a:gd name="T29" fmla="*/ 1 h 26"/>
                <a:gd name="T30" fmla="*/ 3 w 46"/>
                <a:gd name="T31" fmla="*/ 0 h 26"/>
                <a:gd name="T32" fmla="*/ 3 w 46"/>
                <a:gd name="T33" fmla="*/ 0 h 26"/>
                <a:gd name="T34" fmla="*/ 0 w 46"/>
                <a:gd name="T35" fmla="*/ 26 h 26"/>
                <a:gd name="T36" fmla="*/ 0 w 46"/>
                <a:gd name="T37" fmla="*/ 26 h 26"/>
                <a:gd name="T38" fmla="*/ 2 w 46"/>
                <a:gd name="T39" fmla="*/ 26 h 26"/>
                <a:gd name="T40" fmla="*/ 2 w 46"/>
                <a:gd name="T41" fmla="*/ 26 h 26"/>
                <a:gd name="T42" fmla="*/ 5 w 46"/>
                <a:gd name="T43" fmla="*/ 26 h 26"/>
                <a:gd name="T44" fmla="*/ 8 w 46"/>
                <a:gd name="T45" fmla="*/ 26 h 26"/>
                <a:gd name="T46" fmla="*/ 11 w 46"/>
                <a:gd name="T47" fmla="*/ 22 h 26"/>
                <a:gd name="T48" fmla="*/ 18 w 46"/>
                <a:gd name="T49" fmla="*/ 19 h 26"/>
                <a:gd name="T50" fmla="*/ 18 w 46"/>
                <a:gd name="T51"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26">
                  <a:moveTo>
                    <a:pt x="18" y="19"/>
                  </a:moveTo>
                  <a:lnTo>
                    <a:pt x="18" y="19"/>
                  </a:lnTo>
                  <a:lnTo>
                    <a:pt x="26" y="19"/>
                  </a:lnTo>
                  <a:lnTo>
                    <a:pt x="36" y="19"/>
                  </a:lnTo>
                  <a:lnTo>
                    <a:pt x="42" y="19"/>
                  </a:lnTo>
                  <a:lnTo>
                    <a:pt x="44" y="17"/>
                  </a:lnTo>
                  <a:lnTo>
                    <a:pt x="46" y="14"/>
                  </a:lnTo>
                  <a:lnTo>
                    <a:pt x="46" y="14"/>
                  </a:lnTo>
                  <a:lnTo>
                    <a:pt x="44" y="11"/>
                  </a:lnTo>
                  <a:lnTo>
                    <a:pt x="41" y="9"/>
                  </a:lnTo>
                  <a:lnTo>
                    <a:pt x="31" y="3"/>
                  </a:lnTo>
                  <a:lnTo>
                    <a:pt x="20" y="0"/>
                  </a:lnTo>
                  <a:lnTo>
                    <a:pt x="10" y="0"/>
                  </a:lnTo>
                  <a:lnTo>
                    <a:pt x="10" y="0"/>
                  </a:lnTo>
                  <a:lnTo>
                    <a:pt x="6" y="1"/>
                  </a:lnTo>
                  <a:lnTo>
                    <a:pt x="3" y="0"/>
                  </a:lnTo>
                  <a:lnTo>
                    <a:pt x="3" y="0"/>
                  </a:lnTo>
                  <a:lnTo>
                    <a:pt x="0" y="26"/>
                  </a:lnTo>
                  <a:lnTo>
                    <a:pt x="0" y="26"/>
                  </a:lnTo>
                  <a:lnTo>
                    <a:pt x="2" y="26"/>
                  </a:lnTo>
                  <a:lnTo>
                    <a:pt x="2" y="26"/>
                  </a:lnTo>
                  <a:lnTo>
                    <a:pt x="5" y="26"/>
                  </a:lnTo>
                  <a:lnTo>
                    <a:pt x="8" y="26"/>
                  </a:lnTo>
                  <a:lnTo>
                    <a:pt x="11" y="22"/>
                  </a:lnTo>
                  <a:lnTo>
                    <a:pt x="18" y="19"/>
                  </a:lnTo>
                  <a:lnTo>
                    <a:pt x="18" y="1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07">
              <a:extLst>
                <a:ext uri="{FF2B5EF4-FFF2-40B4-BE49-F238E27FC236}">
                  <a16:creationId xmlns="" xmlns:a16="http://schemas.microsoft.com/office/drawing/2014/main" id="{14BC1FFE-3219-41B8-89AA-CE7EA059786C}"/>
                </a:ext>
              </a:extLst>
            </p:cNvPr>
            <p:cNvSpPr>
              <a:spLocks/>
            </p:cNvSpPr>
            <p:nvPr/>
          </p:nvSpPr>
          <p:spPr bwMode="auto">
            <a:xfrm>
              <a:off x="4597400" y="4322185"/>
              <a:ext cx="88900" cy="90488"/>
            </a:xfrm>
            <a:custGeom>
              <a:avLst/>
              <a:gdLst>
                <a:gd name="T0" fmla="*/ 30 w 56"/>
                <a:gd name="T1" fmla="*/ 53 h 57"/>
                <a:gd name="T2" fmla="*/ 30 w 56"/>
                <a:gd name="T3" fmla="*/ 53 h 57"/>
                <a:gd name="T4" fmla="*/ 36 w 56"/>
                <a:gd name="T5" fmla="*/ 55 h 57"/>
                <a:gd name="T6" fmla="*/ 39 w 56"/>
                <a:gd name="T7" fmla="*/ 55 h 57"/>
                <a:gd name="T8" fmla="*/ 43 w 56"/>
                <a:gd name="T9" fmla="*/ 55 h 57"/>
                <a:gd name="T10" fmla="*/ 43 w 56"/>
                <a:gd name="T11" fmla="*/ 55 h 57"/>
                <a:gd name="T12" fmla="*/ 46 w 56"/>
                <a:gd name="T13" fmla="*/ 57 h 57"/>
                <a:gd name="T14" fmla="*/ 49 w 56"/>
                <a:gd name="T15" fmla="*/ 57 h 57"/>
                <a:gd name="T16" fmla="*/ 49 w 56"/>
                <a:gd name="T17" fmla="*/ 57 h 57"/>
                <a:gd name="T18" fmla="*/ 48 w 56"/>
                <a:gd name="T19" fmla="*/ 53 h 57"/>
                <a:gd name="T20" fmla="*/ 48 w 56"/>
                <a:gd name="T21" fmla="*/ 53 h 57"/>
                <a:gd name="T22" fmla="*/ 46 w 56"/>
                <a:gd name="T23" fmla="*/ 50 h 57"/>
                <a:gd name="T24" fmla="*/ 48 w 56"/>
                <a:gd name="T25" fmla="*/ 45 h 57"/>
                <a:gd name="T26" fmla="*/ 51 w 56"/>
                <a:gd name="T27" fmla="*/ 37 h 57"/>
                <a:gd name="T28" fmla="*/ 51 w 56"/>
                <a:gd name="T29" fmla="*/ 37 h 57"/>
                <a:gd name="T30" fmla="*/ 51 w 56"/>
                <a:gd name="T31" fmla="*/ 31 h 57"/>
                <a:gd name="T32" fmla="*/ 51 w 56"/>
                <a:gd name="T33" fmla="*/ 24 h 57"/>
                <a:gd name="T34" fmla="*/ 51 w 56"/>
                <a:gd name="T35" fmla="*/ 19 h 57"/>
                <a:gd name="T36" fmla="*/ 53 w 56"/>
                <a:gd name="T37" fmla="*/ 14 h 57"/>
                <a:gd name="T38" fmla="*/ 53 w 56"/>
                <a:gd name="T39" fmla="*/ 14 h 57"/>
                <a:gd name="T40" fmla="*/ 54 w 56"/>
                <a:gd name="T41" fmla="*/ 11 h 57"/>
                <a:gd name="T42" fmla="*/ 54 w 56"/>
                <a:gd name="T43" fmla="*/ 9 h 57"/>
                <a:gd name="T44" fmla="*/ 56 w 56"/>
                <a:gd name="T45" fmla="*/ 1 h 57"/>
                <a:gd name="T46" fmla="*/ 56 w 56"/>
                <a:gd name="T47" fmla="*/ 1 h 57"/>
                <a:gd name="T48" fmla="*/ 56 w 56"/>
                <a:gd name="T49" fmla="*/ 0 h 57"/>
                <a:gd name="T50" fmla="*/ 56 w 56"/>
                <a:gd name="T51" fmla="*/ 0 h 57"/>
                <a:gd name="T52" fmla="*/ 51 w 56"/>
                <a:gd name="T53" fmla="*/ 0 h 57"/>
                <a:gd name="T54" fmla="*/ 46 w 56"/>
                <a:gd name="T55" fmla="*/ 3 h 57"/>
                <a:gd name="T56" fmla="*/ 39 w 56"/>
                <a:gd name="T57" fmla="*/ 6 h 57"/>
                <a:gd name="T58" fmla="*/ 39 w 56"/>
                <a:gd name="T59" fmla="*/ 6 h 57"/>
                <a:gd name="T60" fmla="*/ 33 w 56"/>
                <a:gd name="T61" fmla="*/ 5 h 57"/>
                <a:gd name="T62" fmla="*/ 30 w 56"/>
                <a:gd name="T63" fmla="*/ 6 h 57"/>
                <a:gd name="T64" fmla="*/ 26 w 56"/>
                <a:gd name="T65" fmla="*/ 8 h 57"/>
                <a:gd name="T66" fmla="*/ 26 w 56"/>
                <a:gd name="T67" fmla="*/ 8 h 57"/>
                <a:gd name="T68" fmla="*/ 25 w 56"/>
                <a:gd name="T69" fmla="*/ 11 h 57"/>
                <a:gd name="T70" fmla="*/ 22 w 56"/>
                <a:gd name="T71" fmla="*/ 13 h 57"/>
                <a:gd name="T72" fmla="*/ 13 w 56"/>
                <a:gd name="T73" fmla="*/ 14 h 57"/>
                <a:gd name="T74" fmla="*/ 13 w 56"/>
                <a:gd name="T75" fmla="*/ 14 h 57"/>
                <a:gd name="T76" fmla="*/ 9 w 56"/>
                <a:gd name="T77" fmla="*/ 16 h 57"/>
                <a:gd name="T78" fmla="*/ 9 w 56"/>
                <a:gd name="T79" fmla="*/ 18 h 57"/>
                <a:gd name="T80" fmla="*/ 9 w 56"/>
                <a:gd name="T81" fmla="*/ 23 h 57"/>
                <a:gd name="T82" fmla="*/ 9 w 56"/>
                <a:gd name="T83" fmla="*/ 23 h 57"/>
                <a:gd name="T84" fmla="*/ 5 w 56"/>
                <a:gd name="T85" fmla="*/ 26 h 57"/>
                <a:gd name="T86" fmla="*/ 0 w 56"/>
                <a:gd name="T87" fmla="*/ 27 h 57"/>
                <a:gd name="T88" fmla="*/ 0 w 56"/>
                <a:gd name="T89" fmla="*/ 27 h 57"/>
                <a:gd name="T90" fmla="*/ 0 w 56"/>
                <a:gd name="T91" fmla="*/ 31 h 57"/>
                <a:gd name="T92" fmla="*/ 2 w 56"/>
                <a:gd name="T93" fmla="*/ 32 h 57"/>
                <a:gd name="T94" fmla="*/ 2 w 56"/>
                <a:gd name="T95" fmla="*/ 32 h 57"/>
                <a:gd name="T96" fmla="*/ 5 w 56"/>
                <a:gd name="T97" fmla="*/ 36 h 57"/>
                <a:gd name="T98" fmla="*/ 10 w 56"/>
                <a:gd name="T99" fmla="*/ 40 h 57"/>
                <a:gd name="T100" fmla="*/ 13 w 56"/>
                <a:gd name="T101" fmla="*/ 45 h 57"/>
                <a:gd name="T102" fmla="*/ 18 w 56"/>
                <a:gd name="T103" fmla="*/ 49 h 57"/>
                <a:gd name="T104" fmla="*/ 18 w 56"/>
                <a:gd name="T105" fmla="*/ 49 h 57"/>
                <a:gd name="T106" fmla="*/ 20 w 56"/>
                <a:gd name="T107" fmla="*/ 50 h 57"/>
                <a:gd name="T108" fmla="*/ 22 w 56"/>
                <a:gd name="T109" fmla="*/ 53 h 57"/>
                <a:gd name="T110" fmla="*/ 22 w 56"/>
                <a:gd name="T111" fmla="*/ 53 h 57"/>
                <a:gd name="T112" fmla="*/ 26 w 56"/>
                <a:gd name="T113" fmla="*/ 53 h 57"/>
                <a:gd name="T114" fmla="*/ 30 w 56"/>
                <a:gd name="T115" fmla="*/ 53 h 57"/>
                <a:gd name="T116" fmla="*/ 30 w 56"/>
                <a:gd name="T117"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57">
                  <a:moveTo>
                    <a:pt x="30" y="53"/>
                  </a:moveTo>
                  <a:lnTo>
                    <a:pt x="30" y="53"/>
                  </a:lnTo>
                  <a:lnTo>
                    <a:pt x="36" y="55"/>
                  </a:lnTo>
                  <a:lnTo>
                    <a:pt x="39" y="55"/>
                  </a:lnTo>
                  <a:lnTo>
                    <a:pt x="43" y="55"/>
                  </a:lnTo>
                  <a:lnTo>
                    <a:pt x="43" y="55"/>
                  </a:lnTo>
                  <a:lnTo>
                    <a:pt x="46" y="57"/>
                  </a:lnTo>
                  <a:lnTo>
                    <a:pt x="49" y="57"/>
                  </a:lnTo>
                  <a:lnTo>
                    <a:pt x="49" y="57"/>
                  </a:lnTo>
                  <a:lnTo>
                    <a:pt x="48" y="53"/>
                  </a:lnTo>
                  <a:lnTo>
                    <a:pt x="48" y="53"/>
                  </a:lnTo>
                  <a:lnTo>
                    <a:pt x="46" y="50"/>
                  </a:lnTo>
                  <a:lnTo>
                    <a:pt x="48" y="45"/>
                  </a:lnTo>
                  <a:lnTo>
                    <a:pt x="51" y="37"/>
                  </a:lnTo>
                  <a:lnTo>
                    <a:pt x="51" y="37"/>
                  </a:lnTo>
                  <a:lnTo>
                    <a:pt x="51" y="31"/>
                  </a:lnTo>
                  <a:lnTo>
                    <a:pt x="51" y="24"/>
                  </a:lnTo>
                  <a:lnTo>
                    <a:pt x="51" y="19"/>
                  </a:lnTo>
                  <a:lnTo>
                    <a:pt x="53" y="14"/>
                  </a:lnTo>
                  <a:lnTo>
                    <a:pt x="53" y="14"/>
                  </a:lnTo>
                  <a:lnTo>
                    <a:pt x="54" y="11"/>
                  </a:lnTo>
                  <a:lnTo>
                    <a:pt x="54" y="9"/>
                  </a:lnTo>
                  <a:lnTo>
                    <a:pt x="56" y="1"/>
                  </a:lnTo>
                  <a:lnTo>
                    <a:pt x="56" y="1"/>
                  </a:lnTo>
                  <a:lnTo>
                    <a:pt x="56" y="0"/>
                  </a:lnTo>
                  <a:lnTo>
                    <a:pt x="56" y="0"/>
                  </a:lnTo>
                  <a:lnTo>
                    <a:pt x="51" y="0"/>
                  </a:lnTo>
                  <a:lnTo>
                    <a:pt x="46" y="3"/>
                  </a:lnTo>
                  <a:lnTo>
                    <a:pt x="39" y="6"/>
                  </a:lnTo>
                  <a:lnTo>
                    <a:pt x="39" y="6"/>
                  </a:lnTo>
                  <a:lnTo>
                    <a:pt x="33" y="5"/>
                  </a:lnTo>
                  <a:lnTo>
                    <a:pt x="30" y="6"/>
                  </a:lnTo>
                  <a:lnTo>
                    <a:pt x="26" y="8"/>
                  </a:lnTo>
                  <a:lnTo>
                    <a:pt x="26" y="8"/>
                  </a:lnTo>
                  <a:lnTo>
                    <a:pt x="25" y="11"/>
                  </a:lnTo>
                  <a:lnTo>
                    <a:pt x="22" y="13"/>
                  </a:lnTo>
                  <a:lnTo>
                    <a:pt x="13" y="14"/>
                  </a:lnTo>
                  <a:lnTo>
                    <a:pt x="13" y="14"/>
                  </a:lnTo>
                  <a:lnTo>
                    <a:pt x="9" y="16"/>
                  </a:lnTo>
                  <a:lnTo>
                    <a:pt x="9" y="18"/>
                  </a:lnTo>
                  <a:lnTo>
                    <a:pt x="9" y="23"/>
                  </a:lnTo>
                  <a:lnTo>
                    <a:pt x="9" y="23"/>
                  </a:lnTo>
                  <a:lnTo>
                    <a:pt x="5" y="26"/>
                  </a:lnTo>
                  <a:lnTo>
                    <a:pt x="0" y="27"/>
                  </a:lnTo>
                  <a:lnTo>
                    <a:pt x="0" y="27"/>
                  </a:lnTo>
                  <a:lnTo>
                    <a:pt x="0" y="31"/>
                  </a:lnTo>
                  <a:lnTo>
                    <a:pt x="2" y="32"/>
                  </a:lnTo>
                  <a:lnTo>
                    <a:pt x="2" y="32"/>
                  </a:lnTo>
                  <a:lnTo>
                    <a:pt x="5" y="36"/>
                  </a:lnTo>
                  <a:lnTo>
                    <a:pt x="10" y="40"/>
                  </a:lnTo>
                  <a:lnTo>
                    <a:pt x="13" y="45"/>
                  </a:lnTo>
                  <a:lnTo>
                    <a:pt x="18" y="49"/>
                  </a:lnTo>
                  <a:lnTo>
                    <a:pt x="18" y="49"/>
                  </a:lnTo>
                  <a:lnTo>
                    <a:pt x="20" y="50"/>
                  </a:lnTo>
                  <a:lnTo>
                    <a:pt x="22" y="53"/>
                  </a:lnTo>
                  <a:lnTo>
                    <a:pt x="22" y="53"/>
                  </a:lnTo>
                  <a:lnTo>
                    <a:pt x="26" y="53"/>
                  </a:lnTo>
                  <a:lnTo>
                    <a:pt x="30" y="53"/>
                  </a:lnTo>
                  <a:lnTo>
                    <a:pt x="30" y="5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13">
              <a:extLst>
                <a:ext uri="{FF2B5EF4-FFF2-40B4-BE49-F238E27FC236}">
                  <a16:creationId xmlns="" xmlns:a16="http://schemas.microsoft.com/office/drawing/2014/main" id="{B2AD510A-9E0E-4F69-86FB-EB77B466997F}"/>
                </a:ext>
              </a:extLst>
            </p:cNvPr>
            <p:cNvSpPr>
              <a:spLocks/>
            </p:cNvSpPr>
            <p:nvPr/>
          </p:nvSpPr>
          <p:spPr bwMode="auto">
            <a:xfrm>
              <a:off x="4629150" y="4406322"/>
              <a:ext cx="66675" cy="55563"/>
            </a:xfrm>
            <a:custGeom>
              <a:avLst/>
              <a:gdLst>
                <a:gd name="T0" fmla="*/ 41 w 42"/>
                <a:gd name="T1" fmla="*/ 28 h 35"/>
                <a:gd name="T2" fmla="*/ 41 w 42"/>
                <a:gd name="T3" fmla="*/ 28 h 35"/>
                <a:gd name="T4" fmla="*/ 41 w 42"/>
                <a:gd name="T5" fmla="*/ 25 h 35"/>
                <a:gd name="T6" fmla="*/ 42 w 42"/>
                <a:gd name="T7" fmla="*/ 20 h 35"/>
                <a:gd name="T8" fmla="*/ 42 w 42"/>
                <a:gd name="T9" fmla="*/ 20 h 35"/>
                <a:gd name="T10" fmla="*/ 29 w 42"/>
                <a:gd name="T11" fmla="*/ 4 h 35"/>
                <a:gd name="T12" fmla="*/ 29 w 42"/>
                <a:gd name="T13" fmla="*/ 4 h 35"/>
                <a:gd name="T14" fmla="*/ 26 w 42"/>
                <a:gd name="T15" fmla="*/ 4 h 35"/>
                <a:gd name="T16" fmla="*/ 23 w 42"/>
                <a:gd name="T17" fmla="*/ 2 h 35"/>
                <a:gd name="T18" fmla="*/ 23 w 42"/>
                <a:gd name="T19" fmla="*/ 2 h 35"/>
                <a:gd name="T20" fmla="*/ 19 w 42"/>
                <a:gd name="T21" fmla="*/ 2 h 35"/>
                <a:gd name="T22" fmla="*/ 16 w 42"/>
                <a:gd name="T23" fmla="*/ 2 h 35"/>
                <a:gd name="T24" fmla="*/ 10 w 42"/>
                <a:gd name="T25" fmla="*/ 0 h 35"/>
                <a:gd name="T26" fmla="*/ 10 w 42"/>
                <a:gd name="T27" fmla="*/ 0 h 35"/>
                <a:gd name="T28" fmla="*/ 6 w 42"/>
                <a:gd name="T29" fmla="*/ 0 h 35"/>
                <a:gd name="T30" fmla="*/ 2 w 42"/>
                <a:gd name="T31" fmla="*/ 0 h 35"/>
                <a:gd name="T32" fmla="*/ 2 w 42"/>
                <a:gd name="T33" fmla="*/ 0 h 35"/>
                <a:gd name="T34" fmla="*/ 3 w 42"/>
                <a:gd name="T35" fmla="*/ 4 h 35"/>
                <a:gd name="T36" fmla="*/ 2 w 42"/>
                <a:gd name="T37" fmla="*/ 5 h 35"/>
                <a:gd name="T38" fmla="*/ 2 w 42"/>
                <a:gd name="T39" fmla="*/ 5 h 35"/>
                <a:gd name="T40" fmla="*/ 0 w 42"/>
                <a:gd name="T41" fmla="*/ 7 h 35"/>
                <a:gd name="T42" fmla="*/ 0 w 42"/>
                <a:gd name="T43" fmla="*/ 10 h 35"/>
                <a:gd name="T44" fmla="*/ 2 w 42"/>
                <a:gd name="T45" fmla="*/ 14 h 35"/>
                <a:gd name="T46" fmla="*/ 5 w 42"/>
                <a:gd name="T47" fmla="*/ 17 h 35"/>
                <a:gd name="T48" fmla="*/ 5 w 42"/>
                <a:gd name="T49" fmla="*/ 17 h 35"/>
                <a:gd name="T50" fmla="*/ 8 w 42"/>
                <a:gd name="T51" fmla="*/ 17 h 35"/>
                <a:gd name="T52" fmla="*/ 10 w 42"/>
                <a:gd name="T53" fmla="*/ 17 h 35"/>
                <a:gd name="T54" fmla="*/ 11 w 42"/>
                <a:gd name="T55" fmla="*/ 15 h 35"/>
                <a:gd name="T56" fmla="*/ 13 w 42"/>
                <a:gd name="T57" fmla="*/ 15 h 35"/>
                <a:gd name="T58" fmla="*/ 13 w 42"/>
                <a:gd name="T59" fmla="*/ 15 h 35"/>
                <a:gd name="T60" fmla="*/ 15 w 42"/>
                <a:gd name="T61" fmla="*/ 15 h 35"/>
                <a:gd name="T62" fmla="*/ 15 w 42"/>
                <a:gd name="T63" fmla="*/ 18 h 35"/>
                <a:gd name="T64" fmla="*/ 16 w 42"/>
                <a:gd name="T65" fmla="*/ 20 h 35"/>
                <a:gd name="T66" fmla="*/ 18 w 42"/>
                <a:gd name="T67" fmla="*/ 20 h 35"/>
                <a:gd name="T68" fmla="*/ 18 w 42"/>
                <a:gd name="T69" fmla="*/ 20 h 35"/>
                <a:gd name="T70" fmla="*/ 24 w 42"/>
                <a:gd name="T71" fmla="*/ 22 h 35"/>
                <a:gd name="T72" fmla="*/ 26 w 42"/>
                <a:gd name="T73" fmla="*/ 25 h 35"/>
                <a:gd name="T74" fmla="*/ 28 w 42"/>
                <a:gd name="T75" fmla="*/ 28 h 35"/>
                <a:gd name="T76" fmla="*/ 28 w 42"/>
                <a:gd name="T77" fmla="*/ 28 h 35"/>
                <a:gd name="T78" fmla="*/ 28 w 42"/>
                <a:gd name="T79" fmla="*/ 31 h 35"/>
                <a:gd name="T80" fmla="*/ 29 w 42"/>
                <a:gd name="T81" fmla="*/ 33 h 35"/>
                <a:gd name="T82" fmla="*/ 31 w 42"/>
                <a:gd name="T83" fmla="*/ 35 h 35"/>
                <a:gd name="T84" fmla="*/ 36 w 42"/>
                <a:gd name="T85" fmla="*/ 35 h 35"/>
                <a:gd name="T86" fmla="*/ 36 w 42"/>
                <a:gd name="T87" fmla="*/ 35 h 35"/>
                <a:gd name="T88" fmla="*/ 37 w 42"/>
                <a:gd name="T89" fmla="*/ 35 h 35"/>
                <a:gd name="T90" fmla="*/ 37 w 42"/>
                <a:gd name="T91" fmla="*/ 35 h 35"/>
                <a:gd name="T92" fmla="*/ 39 w 42"/>
                <a:gd name="T93" fmla="*/ 31 h 35"/>
                <a:gd name="T94" fmla="*/ 41 w 42"/>
                <a:gd name="T95" fmla="*/ 28 h 35"/>
                <a:gd name="T96" fmla="*/ 41 w 42"/>
                <a:gd name="T9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35">
                  <a:moveTo>
                    <a:pt x="41" y="28"/>
                  </a:moveTo>
                  <a:lnTo>
                    <a:pt x="41" y="28"/>
                  </a:lnTo>
                  <a:lnTo>
                    <a:pt x="41" y="25"/>
                  </a:lnTo>
                  <a:lnTo>
                    <a:pt x="42" y="20"/>
                  </a:lnTo>
                  <a:lnTo>
                    <a:pt x="42" y="20"/>
                  </a:lnTo>
                  <a:lnTo>
                    <a:pt x="29" y="4"/>
                  </a:lnTo>
                  <a:lnTo>
                    <a:pt x="29" y="4"/>
                  </a:lnTo>
                  <a:lnTo>
                    <a:pt x="26" y="4"/>
                  </a:lnTo>
                  <a:lnTo>
                    <a:pt x="23" y="2"/>
                  </a:lnTo>
                  <a:lnTo>
                    <a:pt x="23" y="2"/>
                  </a:lnTo>
                  <a:lnTo>
                    <a:pt x="19" y="2"/>
                  </a:lnTo>
                  <a:lnTo>
                    <a:pt x="16" y="2"/>
                  </a:lnTo>
                  <a:lnTo>
                    <a:pt x="10" y="0"/>
                  </a:lnTo>
                  <a:lnTo>
                    <a:pt x="10" y="0"/>
                  </a:lnTo>
                  <a:lnTo>
                    <a:pt x="6" y="0"/>
                  </a:lnTo>
                  <a:lnTo>
                    <a:pt x="2" y="0"/>
                  </a:lnTo>
                  <a:lnTo>
                    <a:pt x="2" y="0"/>
                  </a:lnTo>
                  <a:lnTo>
                    <a:pt x="3" y="4"/>
                  </a:lnTo>
                  <a:lnTo>
                    <a:pt x="2" y="5"/>
                  </a:lnTo>
                  <a:lnTo>
                    <a:pt x="2" y="5"/>
                  </a:lnTo>
                  <a:lnTo>
                    <a:pt x="0" y="7"/>
                  </a:lnTo>
                  <a:lnTo>
                    <a:pt x="0" y="10"/>
                  </a:lnTo>
                  <a:lnTo>
                    <a:pt x="2" y="14"/>
                  </a:lnTo>
                  <a:lnTo>
                    <a:pt x="5" y="17"/>
                  </a:lnTo>
                  <a:lnTo>
                    <a:pt x="5" y="17"/>
                  </a:lnTo>
                  <a:lnTo>
                    <a:pt x="8" y="17"/>
                  </a:lnTo>
                  <a:lnTo>
                    <a:pt x="10" y="17"/>
                  </a:lnTo>
                  <a:lnTo>
                    <a:pt x="11" y="15"/>
                  </a:lnTo>
                  <a:lnTo>
                    <a:pt x="13" y="15"/>
                  </a:lnTo>
                  <a:lnTo>
                    <a:pt x="13" y="15"/>
                  </a:lnTo>
                  <a:lnTo>
                    <a:pt x="15" y="15"/>
                  </a:lnTo>
                  <a:lnTo>
                    <a:pt x="15" y="18"/>
                  </a:lnTo>
                  <a:lnTo>
                    <a:pt x="16" y="20"/>
                  </a:lnTo>
                  <a:lnTo>
                    <a:pt x="18" y="20"/>
                  </a:lnTo>
                  <a:lnTo>
                    <a:pt x="18" y="20"/>
                  </a:lnTo>
                  <a:lnTo>
                    <a:pt x="24" y="22"/>
                  </a:lnTo>
                  <a:lnTo>
                    <a:pt x="26" y="25"/>
                  </a:lnTo>
                  <a:lnTo>
                    <a:pt x="28" y="28"/>
                  </a:lnTo>
                  <a:lnTo>
                    <a:pt x="28" y="28"/>
                  </a:lnTo>
                  <a:lnTo>
                    <a:pt x="28" y="31"/>
                  </a:lnTo>
                  <a:lnTo>
                    <a:pt x="29" y="33"/>
                  </a:lnTo>
                  <a:lnTo>
                    <a:pt x="31" y="35"/>
                  </a:lnTo>
                  <a:lnTo>
                    <a:pt x="36" y="35"/>
                  </a:lnTo>
                  <a:lnTo>
                    <a:pt x="36" y="35"/>
                  </a:lnTo>
                  <a:lnTo>
                    <a:pt x="37" y="35"/>
                  </a:lnTo>
                  <a:lnTo>
                    <a:pt x="37" y="35"/>
                  </a:lnTo>
                  <a:lnTo>
                    <a:pt x="39" y="31"/>
                  </a:lnTo>
                  <a:lnTo>
                    <a:pt x="41" y="28"/>
                  </a:lnTo>
                  <a:lnTo>
                    <a:pt x="41" y="2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2">
              <a:extLst>
                <a:ext uri="{FF2B5EF4-FFF2-40B4-BE49-F238E27FC236}">
                  <a16:creationId xmlns="" xmlns:a16="http://schemas.microsoft.com/office/drawing/2014/main" id="{27B42AEC-D518-47A6-A2E1-DF0C039E7D5A}"/>
                </a:ext>
              </a:extLst>
            </p:cNvPr>
            <p:cNvSpPr>
              <a:spLocks/>
            </p:cNvSpPr>
            <p:nvPr/>
          </p:nvSpPr>
          <p:spPr bwMode="auto">
            <a:xfrm>
              <a:off x="4657725" y="4142797"/>
              <a:ext cx="211137" cy="69850"/>
            </a:xfrm>
            <a:custGeom>
              <a:avLst/>
              <a:gdLst>
                <a:gd name="T0" fmla="*/ 109 w 133"/>
                <a:gd name="T1" fmla="*/ 28 h 44"/>
                <a:gd name="T2" fmla="*/ 109 w 133"/>
                <a:gd name="T3" fmla="*/ 28 h 44"/>
                <a:gd name="T4" fmla="*/ 106 w 133"/>
                <a:gd name="T5" fmla="*/ 26 h 44"/>
                <a:gd name="T6" fmla="*/ 99 w 133"/>
                <a:gd name="T7" fmla="*/ 25 h 44"/>
                <a:gd name="T8" fmla="*/ 85 w 133"/>
                <a:gd name="T9" fmla="*/ 17 h 44"/>
                <a:gd name="T10" fmla="*/ 67 w 133"/>
                <a:gd name="T11" fmla="*/ 8 h 44"/>
                <a:gd name="T12" fmla="*/ 57 w 133"/>
                <a:gd name="T13" fmla="*/ 5 h 44"/>
                <a:gd name="T14" fmla="*/ 47 w 133"/>
                <a:gd name="T15" fmla="*/ 2 h 44"/>
                <a:gd name="T16" fmla="*/ 47 w 133"/>
                <a:gd name="T17" fmla="*/ 2 h 44"/>
                <a:gd name="T18" fmla="*/ 37 w 133"/>
                <a:gd name="T19" fmla="*/ 0 h 44"/>
                <a:gd name="T20" fmla="*/ 28 w 133"/>
                <a:gd name="T21" fmla="*/ 2 h 44"/>
                <a:gd name="T22" fmla="*/ 19 w 133"/>
                <a:gd name="T23" fmla="*/ 4 h 44"/>
                <a:gd name="T24" fmla="*/ 13 w 133"/>
                <a:gd name="T25" fmla="*/ 7 h 44"/>
                <a:gd name="T26" fmla="*/ 3 w 133"/>
                <a:gd name="T27" fmla="*/ 13 h 44"/>
                <a:gd name="T28" fmla="*/ 0 w 133"/>
                <a:gd name="T29" fmla="*/ 17 h 44"/>
                <a:gd name="T30" fmla="*/ 0 w 133"/>
                <a:gd name="T31" fmla="*/ 18 h 44"/>
                <a:gd name="T32" fmla="*/ 0 w 133"/>
                <a:gd name="T33" fmla="*/ 18 h 44"/>
                <a:gd name="T34" fmla="*/ 1 w 133"/>
                <a:gd name="T35" fmla="*/ 20 h 44"/>
                <a:gd name="T36" fmla="*/ 5 w 133"/>
                <a:gd name="T37" fmla="*/ 20 h 44"/>
                <a:gd name="T38" fmla="*/ 10 w 133"/>
                <a:gd name="T39" fmla="*/ 17 h 44"/>
                <a:gd name="T40" fmla="*/ 23 w 133"/>
                <a:gd name="T41" fmla="*/ 8 h 44"/>
                <a:gd name="T42" fmla="*/ 23 w 133"/>
                <a:gd name="T43" fmla="*/ 8 h 44"/>
                <a:gd name="T44" fmla="*/ 28 w 133"/>
                <a:gd name="T45" fmla="*/ 7 h 44"/>
                <a:gd name="T46" fmla="*/ 31 w 133"/>
                <a:gd name="T47" fmla="*/ 8 h 44"/>
                <a:gd name="T48" fmla="*/ 34 w 133"/>
                <a:gd name="T49" fmla="*/ 10 h 44"/>
                <a:gd name="T50" fmla="*/ 36 w 133"/>
                <a:gd name="T51" fmla="*/ 13 h 44"/>
                <a:gd name="T52" fmla="*/ 36 w 133"/>
                <a:gd name="T53" fmla="*/ 13 h 44"/>
                <a:gd name="T54" fmla="*/ 37 w 133"/>
                <a:gd name="T55" fmla="*/ 15 h 44"/>
                <a:gd name="T56" fmla="*/ 42 w 133"/>
                <a:gd name="T57" fmla="*/ 17 h 44"/>
                <a:gd name="T58" fmla="*/ 57 w 133"/>
                <a:gd name="T59" fmla="*/ 18 h 44"/>
                <a:gd name="T60" fmla="*/ 57 w 133"/>
                <a:gd name="T61" fmla="*/ 18 h 44"/>
                <a:gd name="T62" fmla="*/ 62 w 133"/>
                <a:gd name="T63" fmla="*/ 20 h 44"/>
                <a:gd name="T64" fmla="*/ 65 w 133"/>
                <a:gd name="T65" fmla="*/ 20 h 44"/>
                <a:gd name="T66" fmla="*/ 72 w 133"/>
                <a:gd name="T67" fmla="*/ 25 h 44"/>
                <a:gd name="T68" fmla="*/ 78 w 133"/>
                <a:gd name="T69" fmla="*/ 30 h 44"/>
                <a:gd name="T70" fmla="*/ 85 w 133"/>
                <a:gd name="T71" fmla="*/ 33 h 44"/>
                <a:gd name="T72" fmla="*/ 85 w 133"/>
                <a:gd name="T73" fmla="*/ 33 h 44"/>
                <a:gd name="T74" fmla="*/ 89 w 133"/>
                <a:gd name="T75" fmla="*/ 35 h 44"/>
                <a:gd name="T76" fmla="*/ 91 w 133"/>
                <a:gd name="T77" fmla="*/ 36 h 44"/>
                <a:gd name="T78" fmla="*/ 91 w 133"/>
                <a:gd name="T79" fmla="*/ 36 h 44"/>
                <a:gd name="T80" fmla="*/ 91 w 133"/>
                <a:gd name="T81" fmla="*/ 38 h 44"/>
                <a:gd name="T82" fmla="*/ 89 w 133"/>
                <a:gd name="T83" fmla="*/ 41 h 44"/>
                <a:gd name="T84" fmla="*/ 89 w 133"/>
                <a:gd name="T85" fmla="*/ 43 h 44"/>
                <a:gd name="T86" fmla="*/ 91 w 133"/>
                <a:gd name="T87" fmla="*/ 43 h 44"/>
                <a:gd name="T88" fmla="*/ 91 w 133"/>
                <a:gd name="T89" fmla="*/ 43 h 44"/>
                <a:gd name="T90" fmla="*/ 101 w 133"/>
                <a:gd name="T91" fmla="*/ 44 h 44"/>
                <a:gd name="T92" fmla="*/ 114 w 133"/>
                <a:gd name="T93" fmla="*/ 44 h 44"/>
                <a:gd name="T94" fmla="*/ 127 w 133"/>
                <a:gd name="T95" fmla="*/ 44 h 44"/>
                <a:gd name="T96" fmla="*/ 133 w 133"/>
                <a:gd name="T97" fmla="*/ 43 h 44"/>
                <a:gd name="T98" fmla="*/ 133 w 133"/>
                <a:gd name="T99" fmla="*/ 43 h 44"/>
                <a:gd name="T100" fmla="*/ 133 w 133"/>
                <a:gd name="T101" fmla="*/ 41 h 44"/>
                <a:gd name="T102" fmla="*/ 132 w 133"/>
                <a:gd name="T103" fmla="*/ 39 h 44"/>
                <a:gd name="T104" fmla="*/ 125 w 133"/>
                <a:gd name="T105" fmla="*/ 35 h 44"/>
                <a:gd name="T106" fmla="*/ 117 w 133"/>
                <a:gd name="T107" fmla="*/ 30 h 44"/>
                <a:gd name="T108" fmla="*/ 109 w 133"/>
                <a:gd name="T109" fmla="*/ 28 h 44"/>
                <a:gd name="T110" fmla="*/ 109 w 133"/>
                <a:gd name="T111"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 h="44">
                  <a:moveTo>
                    <a:pt x="109" y="28"/>
                  </a:moveTo>
                  <a:lnTo>
                    <a:pt x="109" y="28"/>
                  </a:lnTo>
                  <a:lnTo>
                    <a:pt x="106" y="26"/>
                  </a:lnTo>
                  <a:lnTo>
                    <a:pt x="99" y="25"/>
                  </a:lnTo>
                  <a:lnTo>
                    <a:pt x="85" y="17"/>
                  </a:lnTo>
                  <a:lnTo>
                    <a:pt x="67" y="8"/>
                  </a:lnTo>
                  <a:lnTo>
                    <a:pt x="57" y="5"/>
                  </a:lnTo>
                  <a:lnTo>
                    <a:pt x="47" y="2"/>
                  </a:lnTo>
                  <a:lnTo>
                    <a:pt x="47" y="2"/>
                  </a:lnTo>
                  <a:lnTo>
                    <a:pt x="37" y="0"/>
                  </a:lnTo>
                  <a:lnTo>
                    <a:pt x="28" y="2"/>
                  </a:lnTo>
                  <a:lnTo>
                    <a:pt x="19" y="4"/>
                  </a:lnTo>
                  <a:lnTo>
                    <a:pt x="13" y="7"/>
                  </a:lnTo>
                  <a:lnTo>
                    <a:pt x="3" y="13"/>
                  </a:lnTo>
                  <a:lnTo>
                    <a:pt x="0" y="17"/>
                  </a:lnTo>
                  <a:lnTo>
                    <a:pt x="0" y="18"/>
                  </a:lnTo>
                  <a:lnTo>
                    <a:pt x="0" y="18"/>
                  </a:lnTo>
                  <a:lnTo>
                    <a:pt x="1" y="20"/>
                  </a:lnTo>
                  <a:lnTo>
                    <a:pt x="5" y="20"/>
                  </a:lnTo>
                  <a:lnTo>
                    <a:pt x="10" y="17"/>
                  </a:lnTo>
                  <a:lnTo>
                    <a:pt x="23" y="8"/>
                  </a:lnTo>
                  <a:lnTo>
                    <a:pt x="23" y="8"/>
                  </a:lnTo>
                  <a:lnTo>
                    <a:pt x="28" y="7"/>
                  </a:lnTo>
                  <a:lnTo>
                    <a:pt x="31" y="8"/>
                  </a:lnTo>
                  <a:lnTo>
                    <a:pt x="34" y="10"/>
                  </a:lnTo>
                  <a:lnTo>
                    <a:pt x="36" y="13"/>
                  </a:lnTo>
                  <a:lnTo>
                    <a:pt x="36" y="13"/>
                  </a:lnTo>
                  <a:lnTo>
                    <a:pt x="37" y="15"/>
                  </a:lnTo>
                  <a:lnTo>
                    <a:pt x="42" y="17"/>
                  </a:lnTo>
                  <a:lnTo>
                    <a:pt x="57" y="18"/>
                  </a:lnTo>
                  <a:lnTo>
                    <a:pt x="57" y="18"/>
                  </a:lnTo>
                  <a:lnTo>
                    <a:pt x="62" y="20"/>
                  </a:lnTo>
                  <a:lnTo>
                    <a:pt x="65" y="20"/>
                  </a:lnTo>
                  <a:lnTo>
                    <a:pt x="72" y="25"/>
                  </a:lnTo>
                  <a:lnTo>
                    <a:pt x="78" y="30"/>
                  </a:lnTo>
                  <a:lnTo>
                    <a:pt x="85" y="33"/>
                  </a:lnTo>
                  <a:lnTo>
                    <a:pt x="85" y="33"/>
                  </a:lnTo>
                  <a:lnTo>
                    <a:pt x="89" y="35"/>
                  </a:lnTo>
                  <a:lnTo>
                    <a:pt x="91" y="36"/>
                  </a:lnTo>
                  <a:lnTo>
                    <a:pt x="91" y="36"/>
                  </a:lnTo>
                  <a:lnTo>
                    <a:pt x="91" y="38"/>
                  </a:lnTo>
                  <a:lnTo>
                    <a:pt x="89" y="41"/>
                  </a:lnTo>
                  <a:lnTo>
                    <a:pt x="89" y="43"/>
                  </a:lnTo>
                  <a:lnTo>
                    <a:pt x="91" y="43"/>
                  </a:lnTo>
                  <a:lnTo>
                    <a:pt x="91" y="43"/>
                  </a:lnTo>
                  <a:lnTo>
                    <a:pt x="101" y="44"/>
                  </a:lnTo>
                  <a:lnTo>
                    <a:pt x="114" y="44"/>
                  </a:lnTo>
                  <a:lnTo>
                    <a:pt x="127" y="44"/>
                  </a:lnTo>
                  <a:lnTo>
                    <a:pt x="133" y="43"/>
                  </a:lnTo>
                  <a:lnTo>
                    <a:pt x="133" y="43"/>
                  </a:lnTo>
                  <a:lnTo>
                    <a:pt x="133" y="41"/>
                  </a:lnTo>
                  <a:lnTo>
                    <a:pt x="132" y="39"/>
                  </a:lnTo>
                  <a:lnTo>
                    <a:pt x="125" y="35"/>
                  </a:lnTo>
                  <a:lnTo>
                    <a:pt x="117" y="30"/>
                  </a:lnTo>
                  <a:lnTo>
                    <a:pt x="109" y="28"/>
                  </a:lnTo>
                  <a:lnTo>
                    <a:pt x="109" y="2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3">
              <a:extLst>
                <a:ext uri="{FF2B5EF4-FFF2-40B4-BE49-F238E27FC236}">
                  <a16:creationId xmlns="" xmlns:a16="http://schemas.microsoft.com/office/drawing/2014/main" id="{8EA2F5D9-2807-4600-AC2C-7E22B8503D29}"/>
                </a:ext>
              </a:extLst>
            </p:cNvPr>
            <p:cNvSpPr>
              <a:spLocks/>
            </p:cNvSpPr>
            <p:nvPr/>
          </p:nvSpPr>
          <p:spPr bwMode="auto">
            <a:xfrm>
              <a:off x="4784725" y="4245985"/>
              <a:ext cx="42862" cy="15875"/>
            </a:xfrm>
            <a:custGeom>
              <a:avLst/>
              <a:gdLst>
                <a:gd name="T0" fmla="*/ 0 w 27"/>
                <a:gd name="T1" fmla="*/ 2 h 10"/>
                <a:gd name="T2" fmla="*/ 0 w 27"/>
                <a:gd name="T3" fmla="*/ 2 h 10"/>
                <a:gd name="T4" fmla="*/ 5 w 27"/>
                <a:gd name="T5" fmla="*/ 5 h 10"/>
                <a:gd name="T6" fmla="*/ 13 w 27"/>
                <a:gd name="T7" fmla="*/ 9 h 10"/>
                <a:gd name="T8" fmla="*/ 22 w 27"/>
                <a:gd name="T9" fmla="*/ 10 h 10"/>
                <a:gd name="T10" fmla="*/ 26 w 27"/>
                <a:gd name="T11" fmla="*/ 9 h 10"/>
                <a:gd name="T12" fmla="*/ 27 w 27"/>
                <a:gd name="T13" fmla="*/ 7 h 10"/>
                <a:gd name="T14" fmla="*/ 27 w 27"/>
                <a:gd name="T15" fmla="*/ 7 h 10"/>
                <a:gd name="T16" fmla="*/ 26 w 27"/>
                <a:gd name="T17" fmla="*/ 5 h 10"/>
                <a:gd name="T18" fmla="*/ 22 w 27"/>
                <a:gd name="T19" fmla="*/ 4 h 10"/>
                <a:gd name="T20" fmla="*/ 13 w 27"/>
                <a:gd name="T21" fmla="*/ 2 h 10"/>
                <a:gd name="T22" fmla="*/ 3 w 27"/>
                <a:gd name="T23" fmla="*/ 0 h 10"/>
                <a:gd name="T24" fmla="*/ 0 w 27"/>
                <a:gd name="T25" fmla="*/ 2 h 10"/>
                <a:gd name="T26" fmla="*/ 0 w 27"/>
                <a:gd name="T27" fmla="*/ 2 h 10"/>
                <a:gd name="T28" fmla="*/ 0 w 27"/>
                <a:gd name="T2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10">
                  <a:moveTo>
                    <a:pt x="0" y="2"/>
                  </a:moveTo>
                  <a:lnTo>
                    <a:pt x="0" y="2"/>
                  </a:lnTo>
                  <a:lnTo>
                    <a:pt x="5" y="5"/>
                  </a:lnTo>
                  <a:lnTo>
                    <a:pt x="13" y="9"/>
                  </a:lnTo>
                  <a:lnTo>
                    <a:pt x="22" y="10"/>
                  </a:lnTo>
                  <a:lnTo>
                    <a:pt x="26" y="9"/>
                  </a:lnTo>
                  <a:lnTo>
                    <a:pt x="27" y="7"/>
                  </a:lnTo>
                  <a:lnTo>
                    <a:pt x="27" y="7"/>
                  </a:lnTo>
                  <a:lnTo>
                    <a:pt x="26" y="5"/>
                  </a:lnTo>
                  <a:lnTo>
                    <a:pt x="22" y="4"/>
                  </a:lnTo>
                  <a:lnTo>
                    <a:pt x="13" y="2"/>
                  </a:lnTo>
                  <a:lnTo>
                    <a:pt x="3" y="0"/>
                  </a:lnTo>
                  <a:lnTo>
                    <a:pt x="0" y="2"/>
                  </a:lnTo>
                  <a:lnTo>
                    <a:pt x="0" y="2"/>
                  </a:lnTo>
                  <a:lnTo>
                    <a:pt x="0" y="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24">
              <a:extLst>
                <a:ext uri="{FF2B5EF4-FFF2-40B4-BE49-F238E27FC236}">
                  <a16:creationId xmlns="" xmlns:a16="http://schemas.microsoft.com/office/drawing/2014/main" id="{2EF0BFF9-84EC-44B0-AB57-EB71DE429EB6}"/>
                </a:ext>
              </a:extLst>
            </p:cNvPr>
            <p:cNvSpPr>
              <a:spLocks/>
            </p:cNvSpPr>
            <p:nvPr/>
          </p:nvSpPr>
          <p:spPr bwMode="auto">
            <a:xfrm>
              <a:off x="5021263" y="4244397"/>
              <a:ext cx="34925" cy="15875"/>
            </a:xfrm>
            <a:custGeom>
              <a:avLst/>
              <a:gdLst>
                <a:gd name="T0" fmla="*/ 0 w 22"/>
                <a:gd name="T1" fmla="*/ 5 h 10"/>
                <a:gd name="T2" fmla="*/ 0 w 22"/>
                <a:gd name="T3" fmla="*/ 5 h 10"/>
                <a:gd name="T4" fmla="*/ 2 w 22"/>
                <a:gd name="T5" fmla="*/ 8 h 10"/>
                <a:gd name="T6" fmla="*/ 5 w 22"/>
                <a:gd name="T7" fmla="*/ 10 h 10"/>
                <a:gd name="T8" fmla="*/ 12 w 22"/>
                <a:gd name="T9" fmla="*/ 10 h 10"/>
                <a:gd name="T10" fmla="*/ 18 w 22"/>
                <a:gd name="T11" fmla="*/ 8 h 10"/>
                <a:gd name="T12" fmla="*/ 22 w 22"/>
                <a:gd name="T13" fmla="*/ 5 h 10"/>
                <a:gd name="T14" fmla="*/ 22 w 22"/>
                <a:gd name="T15" fmla="*/ 5 h 10"/>
                <a:gd name="T16" fmla="*/ 22 w 22"/>
                <a:gd name="T17" fmla="*/ 3 h 10"/>
                <a:gd name="T18" fmla="*/ 18 w 22"/>
                <a:gd name="T19" fmla="*/ 1 h 10"/>
                <a:gd name="T20" fmla="*/ 10 w 22"/>
                <a:gd name="T21" fmla="*/ 0 h 10"/>
                <a:gd name="T22" fmla="*/ 2 w 22"/>
                <a:gd name="T23" fmla="*/ 1 h 10"/>
                <a:gd name="T24" fmla="*/ 0 w 22"/>
                <a:gd name="T25" fmla="*/ 3 h 10"/>
                <a:gd name="T26" fmla="*/ 0 w 22"/>
                <a:gd name="T27" fmla="*/ 5 h 10"/>
                <a:gd name="T28" fmla="*/ 0 w 22"/>
                <a:gd name="T2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
                  <a:moveTo>
                    <a:pt x="0" y="5"/>
                  </a:moveTo>
                  <a:lnTo>
                    <a:pt x="0" y="5"/>
                  </a:lnTo>
                  <a:lnTo>
                    <a:pt x="2" y="8"/>
                  </a:lnTo>
                  <a:lnTo>
                    <a:pt x="5" y="10"/>
                  </a:lnTo>
                  <a:lnTo>
                    <a:pt x="12" y="10"/>
                  </a:lnTo>
                  <a:lnTo>
                    <a:pt x="18" y="8"/>
                  </a:lnTo>
                  <a:lnTo>
                    <a:pt x="22" y="5"/>
                  </a:lnTo>
                  <a:lnTo>
                    <a:pt x="22" y="5"/>
                  </a:lnTo>
                  <a:lnTo>
                    <a:pt x="22" y="3"/>
                  </a:lnTo>
                  <a:lnTo>
                    <a:pt x="18" y="1"/>
                  </a:lnTo>
                  <a:lnTo>
                    <a:pt x="10" y="0"/>
                  </a:lnTo>
                  <a:lnTo>
                    <a:pt x="2" y="1"/>
                  </a:lnTo>
                  <a:lnTo>
                    <a:pt x="0" y="3"/>
                  </a:lnTo>
                  <a:lnTo>
                    <a:pt x="0" y="5"/>
                  </a:lnTo>
                  <a:lnTo>
                    <a:pt x="0" y="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7">
              <a:extLst>
                <a:ext uri="{FF2B5EF4-FFF2-40B4-BE49-F238E27FC236}">
                  <a16:creationId xmlns="" xmlns:a16="http://schemas.microsoft.com/office/drawing/2014/main" id="{F149CF59-8E32-414D-8166-A2F68DE4F9AD}"/>
                </a:ext>
              </a:extLst>
            </p:cNvPr>
            <p:cNvSpPr>
              <a:spLocks noEditPoints="1"/>
            </p:cNvSpPr>
            <p:nvPr/>
          </p:nvSpPr>
          <p:spPr bwMode="auto">
            <a:xfrm>
              <a:off x="4905375" y="2253672"/>
              <a:ext cx="1271587" cy="947738"/>
            </a:xfrm>
            <a:custGeom>
              <a:avLst/>
              <a:gdLst>
                <a:gd name="T0" fmla="*/ 704 w 801"/>
                <a:gd name="T1" fmla="*/ 68 h 597"/>
                <a:gd name="T2" fmla="*/ 645 w 801"/>
                <a:gd name="T3" fmla="*/ 94 h 597"/>
                <a:gd name="T4" fmla="*/ 658 w 801"/>
                <a:gd name="T5" fmla="*/ 48 h 597"/>
                <a:gd name="T6" fmla="*/ 626 w 801"/>
                <a:gd name="T7" fmla="*/ 57 h 597"/>
                <a:gd name="T8" fmla="*/ 534 w 801"/>
                <a:gd name="T9" fmla="*/ 57 h 597"/>
                <a:gd name="T10" fmla="*/ 676 w 801"/>
                <a:gd name="T11" fmla="*/ 29 h 597"/>
                <a:gd name="T12" fmla="*/ 617 w 801"/>
                <a:gd name="T13" fmla="*/ 8 h 597"/>
                <a:gd name="T14" fmla="*/ 469 w 801"/>
                <a:gd name="T15" fmla="*/ 5 h 597"/>
                <a:gd name="T16" fmla="*/ 446 w 801"/>
                <a:gd name="T17" fmla="*/ 16 h 597"/>
                <a:gd name="T18" fmla="*/ 383 w 801"/>
                <a:gd name="T19" fmla="*/ 14 h 597"/>
                <a:gd name="T20" fmla="*/ 337 w 801"/>
                <a:gd name="T21" fmla="*/ 32 h 597"/>
                <a:gd name="T22" fmla="*/ 337 w 801"/>
                <a:gd name="T23" fmla="*/ 47 h 597"/>
                <a:gd name="T24" fmla="*/ 305 w 801"/>
                <a:gd name="T25" fmla="*/ 52 h 597"/>
                <a:gd name="T26" fmla="*/ 259 w 801"/>
                <a:gd name="T27" fmla="*/ 42 h 597"/>
                <a:gd name="T28" fmla="*/ 246 w 801"/>
                <a:gd name="T29" fmla="*/ 40 h 597"/>
                <a:gd name="T30" fmla="*/ 189 w 801"/>
                <a:gd name="T31" fmla="*/ 53 h 597"/>
                <a:gd name="T32" fmla="*/ 155 w 801"/>
                <a:gd name="T33" fmla="*/ 70 h 597"/>
                <a:gd name="T34" fmla="*/ 70 w 801"/>
                <a:gd name="T35" fmla="*/ 109 h 597"/>
                <a:gd name="T36" fmla="*/ 82 w 801"/>
                <a:gd name="T37" fmla="*/ 140 h 597"/>
                <a:gd name="T38" fmla="*/ 2 w 801"/>
                <a:gd name="T39" fmla="*/ 171 h 597"/>
                <a:gd name="T40" fmla="*/ 80 w 801"/>
                <a:gd name="T41" fmla="*/ 182 h 597"/>
                <a:gd name="T42" fmla="*/ 20 w 801"/>
                <a:gd name="T43" fmla="*/ 197 h 597"/>
                <a:gd name="T44" fmla="*/ 57 w 801"/>
                <a:gd name="T45" fmla="*/ 224 h 597"/>
                <a:gd name="T46" fmla="*/ 95 w 801"/>
                <a:gd name="T47" fmla="*/ 226 h 597"/>
                <a:gd name="T48" fmla="*/ 183 w 801"/>
                <a:gd name="T49" fmla="*/ 236 h 597"/>
                <a:gd name="T50" fmla="*/ 220 w 801"/>
                <a:gd name="T51" fmla="*/ 286 h 597"/>
                <a:gd name="T52" fmla="*/ 228 w 801"/>
                <a:gd name="T53" fmla="*/ 324 h 597"/>
                <a:gd name="T54" fmla="*/ 251 w 801"/>
                <a:gd name="T55" fmla="*/ 337 h 597"/>
                <a:gd name="T56" fmla="*/ 288 w 801"/>
                <a:gd name="T57" fmla="*/ 366 h 597"/>
                <a:gd name="T58" fmla="*/ 275 w 801"/>
                <a:gd name="T59" fmla="*/ 379 h 597"/>
                <a:gd name="T60" fmla="*/ 285 w 801"/>
                <a:gd name="T61" fmla="*/ 413 h 597"/>
                <a:gd name="T62" fmla="*/ 251 w 801"/>
                <a:gd name="T63" fmla="*/ 446 h 597"/>
                <a:gd name="T64" fmla="*/ 271 w 801"/>
                <a:gd name="T65" fmla="*/ 483 h 597"/>
                <a:gd name="T66" fmla="*/ 287 w 801"/>
                <a:gd name="T67" fmla="*/ 522 h 597"/>
                <a:gd name="T68" fmla="*/ 318 w 801"/>
                <a:gd name="T69" fmla="*/ 568 h 597"/>
                <a:gd name="T70" fmla="*/ 362 w 801"/>
                <a:gd name="T71" fmla="*/ 588 h 597"/>
                <a:gd name="T72" fmla="*/ 401 w 801"/>
                <a:gd name="T73" fmla="*/ 566 h 597"/>
                <a:gd name="T74" fmla="*/ 414 w 801"/>
                <a:gd name="T75" fmla="*/ 532 h 597"/>
                <a:gd name="T76" fmla="*/ 427 w 801"/>
                <a:gd name="T77" fmla="*/ 505 h 597"/>
                <a:gd name="T78" fmla="*/ 433 w 801"/>
                <a:gd name="T79" fmla="*/ 487 h 597"/>
                <a:gd name="T80" fmla="*/ 464 w 801"/>
                <a:gd name="T81" fmla="*/ 465 h 597"/>
                <a:gd name="T82" fmla="*/ 515 w 801"/>
                <a:gd name="T83" fmla="*/ 452 h 597"/>
                <a:gd name="T84" fmla="*/ 552 w 801"/>
                <a:gd name="T85" fmla="*/ 425 h 597"/>
                <a:gd name="T86" fmla="*/ 635 w 801"/>
                <a:gd name="T87" fmla="*/ 397 h 597"/>
                <a:gd name="T88" fmla="*/ 621 w 801"/>
                <a:gd name="T89" fmla="*/ 373 h 597"/>
                <a:gd name="T90" fmla="*/ 629 w 801"/>
                <a:gd name="T91" fmla="*/ 350 h 597"/>
                <a:gd name="T92" fmla="*/ 674 w 801"/>
                <a:gd name="T93" fmla="*/ 351 h 597"/>
                <a:gd name="T94" fmla="*/ 670 w 801"/>
                <a:gd name="T95" fmla="*/ 324 h 597"/>
                <a:gd name="T96" fmla="*/ 629 w 801"/>
                <a:gd name="T97" fmla="*/ 306 h 597"/>
                <a:gd name="T98" fmla="*/ 661 w 801"/>
                <a:gd name="T99" fmla="*/ 298 h 597"/>
                <a:gd name="T100" fmla="*/ 674 w 801"/>
                <a:gd name="T101" fmla="*/ 277 h 597"/>
                <a:gd name="T102" fmla="*/ 684 w 801"/>
                <a:gd name="T103" fmla="*/ 257 h 597"/>
                <a:gd name="T104" fmla="*/ 702 w 801"/>
                <a:gd name="T105" fmla="*/ 224 h 597"/>
                <a:gd name="T106" fmla="*/ 679 w 801"/>
                <a:gd name="T107" fmla="*/ 208 h 597"/>
                <a:gd name="T108" fmla="*/ 712 w 801"/>
                <a:gd name="T109" fmla="*/ 192 h 597"/>
                <a:gd name="T110" fmla="*/ 705 w 801"/>
                <a:gd name="T111" fmla="*/ 179 h 597"/>
                <a:gd name="T112" fmla="*/ 679 w 801"/>
                <a:gd name="T113" fmla="*/ 159 h 597"/>
                <a:gd name="T114" fmla="*/ 725 w 801"/>
                <a:gd name="T115" fmla="*/ 122 h 597"/>
                <a:gd name="T116" fmla="*/ 694 w 801"/>
                <a:gd name="T117" fmla="*/ 117 h 597"/>
                <a:gd name="T118" fmla="*/ 720 w 801"/>
                <a:gd name="T119" fmla="*/ 97 h 597"/>
                <a:gd name="T120" fmla="*/ 772 w 801"/>
                <a:gd name="T121" fmla="*/ 79 h 597"/>
                <a:gd name="T122" fmla="*/ 275 w 801"/>
                <a:gd name="T123" fmla="*/ 391 h 597"/>
                <a:gd name="T124" fmla="*/ 236 w 801"/>
                <a:gd name="T125" fmla="*/ 38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1" h="597">
                  <a:moveTo>
                    <a:pt x="757" y="53"/>
                  </a:moveTo>
                  <a:lnTo>
                    <a:pt x="757" y="53"/>
                  </a:lnTo>
                  <a:lnTo>
                    <a:pt x="748" y="53"/>
                  </a:lnTo>
                  <a:lnTo>
                    <a:pt x="740" y="57"/>
                  </a:lnTo>
                  <a:lnTo>
                    <a:pt x="733" y="60"/>
                  </a:lnTo>
                  <a:lnTo>
                    <a:pt x="731" y="63"/>
                  </a:lnTo>
                  <a:lnTo>
                    <a:pt x="730" y="66"/>
                  </a:lnTo>
                  <a:lnTo>
                    <a:pt x="730" y="66"/>
                  </a:lnTo>
                  <a:lnTo>
                    <a:pt x="730" y="68"/>
                  </a:lnTo>
                  <a:lnTo>
                    <a:pt x="727" y="70"/>
                  </a:lnTo>
                  <a:lnTo>
                    <a:pt x="720" y="70"/>
                  </a:lnTo>
                  <a:lnTo>
                    <a:pt x="712" y="68"/>
                  </a:lnTo>
                  <a:lnTo>
                    <a:pt x="707" y="66"/>
                  </a:lnTo>
                  <a:lnTo>
                    <a:pt x="704" y="68"/>
                  </a:lnTo>
                  <a:lnTo>
                    <a:pt x="704" y="68"/>
                  </a:lnTo>
                  <a:lnTo>
                    <a:pt x="702" y="68"/>
                  </a:lnTo>
                  <a:lnTo>
                    <a:pt x="700" y="68"/>
                  </a:lnTo>
                  <a:lnTo>
                    <a:pt x="697" y="65"/>
                  </a:lnTo>
                  <a:lnTo>
                    <a:pt x="696" y="63"/>
                  </a:lnTo>
                  <a:lnTo>
                    <a:pt x="694" y="63"/>
                  </a:lnTo>
                  <a:lnTo>
                    <a:pt x="692" y="63"/>
                  </a:lnTo>
                  <a:lnTo>
                    <a:pt x="692" y="63"/>
                  </a:lnTo>
                  <a:lnTo>
                    <a:pt x="679" y="71"/>
                  </a:lnTo>
                  <a:lnTo>
                    <a:pt x="673" y="76"/>
                  </a:lnTo>
                  <a:lnTo>
                    <a:pt x="666" y="81"/>
                  </a:lnTo>
                  <a:lnTo>
                    <a:pt x="666" y="81"/>
                  </a:lnTo>
                  <a:lnTo>
                    <a:pt x="660" y="84"/>
                  </a:lnTo>
                  <a:lnTo>
                    <a:pt x="655" y="89"/>
                  </a:lnTo>
                  <a:lnTo>
                    <a:pt x="648" y="92"/>
                  </a:lnTo>
                  <a:lnTo>
                    <a:pt x="645" y="94"/>
                  </a:lnTo>
                  <a:lnTo>
                    <a:pt x="645" y="94"/>
                  </a:lnTo>
                  <a:lnTo>
                    <a:pt x="643" y="94"/>
                  </a:lnTo>
                  <a:lnTo>
                    <a:pt x="643" y="92"/>
                  </a:lnTo>
                  <a:lnTo>
                    <a:pt x="650" y="84"/>
                  </a:lnTo>
                  <a:lnTo>
                    <a:pt x="666" y="68"/>
                  </a:lnTo>
                  <a:lnTo>
                    <a:pt x="666" y="68"/>
                  </a:lnTo>
                  <a:lnTo>
                    <a:pt x="670" y="65"/>
                  </a:lnTo>
                  <a:lnTo>
                    <a:pt x="671" y="60"/>
                  </a:lnTo>
                  <a:lnTo>
                    <a:pt x="671" y="57"/>
                  </a:lnTo>
                  <a:lnTo>
                    <a:pt x="670" y="53"/>
                  </a:lnTo>
                  <a:lnTo>
                    <a:pt x="668" y="52"/>
                  </a:lnTo>
                  <a:lnTo>
                    <a:pt x="666" y="50"/>
                  </a:lnTo>
                  <a:lnTo>
                    <a:pt x="663" y="48"/>
                  </a:lnTo>
                  <a:lnTo>
                    <a:pt x="658" y="48"/>
                  </a:lnTo>
                  <a:lnTo>
                    <a:pt x="658" y="48"/>
                  </a:lnTo>
                  <a:lnTo>
                    <a:pt x="652" y="50"/>
                  </a:lnTo>
                  <a:lnTo>
                    <a:pt x="648" y="53"/>
                  </a:lnTo>
                  <a:lnTo>
                    <a:pt x="645" y="57"/>
                  </a:lnTo>
                  <a:lnTo>
                    <a:pt x="642" y="58"/>
                  </a:lnTo>
                  <a:lnTo>
                    <a:pt x="642" y="58"/>
                  </a:lnTo>
                  <a:lnTo>
                    <a:pt x="619" y="68"/>
                  </a:lnTo>
                  <a:lnTo>
                    <a:pt x="606" y="73"/>
                  </a:lnTo>
                  <a:lnTo>
                    <a:pt x="601" y="73"/>
                  </a:lnTo>
                  <a:lnTo>
                    <a:pt x="599" y="73"/>
                  </a:lnTo>
                  <a:lnTo>
                    <a:pt x="599" y="73"/>
                  </a:lnTo>
                  <a:lnTo>
                    <a:pt x="599" y="70"/>
                  </a:lnTo>
                  <a:lnTo>
                    <a:pt x="603" y="68"/>
                  </a:lnTo>
                  <a:lnTo>
                    <a:pt x="613" y="63"/>
                  </a:lnTo>
                  <a:lnTo>
                    <a:pt x="622" y="58"/>
                  </a:lnTo>
                  <a:lnTo>
                    <a:pt x="626" y="57"/>
                  </a:lnTo>
                  <a:lnTo>
                    <a:pt x="627" y="55"/>
                  </a:lnTo>
                  <a:lnTo>
                    <a:pt x="627" y="55"/>
                  </a:lnTo>
                  <a:lnTo>
                    <a:pt x="626" y="53"/>
                  </a:lnTo>
                  <a:lnTo>
                    <a:pt x="621" y="53"/>
                  </a:lnTo>
                  <a:lnTo>
                    <a:pt x="606" y="52"/>
                  </a:lnTo>
                  <a:lnTo>
                    <a:pt x="588" y="52"/>
                  </a:lnTo>
                  <a:lnTo>
                    <a:pt x="573" y="53"/>
                  </a:lnTo>
                  <a:lnTo>
                    <a:pt x="573" y="53"/>
                  </a:lnTo>
                  <a:lnTo>
                    <a:pt x="546" y="60"/>
                  </a:lnTo>
                  <a:lnTo>
                    <a:pt x="533" y="62"/>
                  </a:lnTo>
                  <a:lnTo>
                    <a:pt x="529" y="62"/>
                  </a:lnTo>
                  <a:lnTo>
                    <a:pt x="528" y="60"/>
                  </a:lnTo>
                  <a:lnTo>
                    <a:pt x="528" y="60"/>
                  </a:lnTo>
                  <a:lnTo>
                    <a:pt x="529" y="58"/>
                  </a:lnTo>
                  <a:lnTo>
                    <a:pt x="534" y="57"/>
                  </a:lnTo>
                  <a:lnTo>
                    <a:pt x="547" y="53"/>
                  </a:lnTo>
                  <a:lnTo>
                    <a:pt x="578" y="47"/>
                  </a:lnTo>
                  <a:lnTo>
                    <a:pt x="578" y="47"/>
                  </a:lnTo>
                  <a:lnTo>
                    <a:pt x="593" y="47"/>
                  </a:lnTo>
                  <a:lnTo>
                    <a:pt x="611" y="47"/>
                  </a:lnTo>
                  <a:lnTo>
                    <a:pt x="627" y="45"/>
                  </a:lnTo>
                  <a:lnTo>
                    <a:pt x="640" y="44"/>
                  </a:lnTo>
                  <a:lnTo>
                    <a:pt x="640" y="44"/>
                  </a:lnTo>
                  <a:lnTo>
                    <a:pt x="652" y="40"/>
                  </a:lnTo>
                  <a:lnTo>
                    <a:pt x="661" y="37"/>
                  </a:lnTo>
                  <a:lnTo>
                    <a:pt x="671" y="35"/>
                  </a:lnTo>
                  <a:lnTo>
                    <a:pt x="676" y="34"/>
                  </a:lnTo>
                  <a:lnTo>
                    <a:pt x="676" y="34"/>
                  </a:lnTo>
                  <a:lnTo>
                    <a:pt x="678" y="32"/>
                  </a:lnTo>
                  <a:lnTo>
                    <a:pt x="676" y="29"/>
                  </a:lnTo>
                  <a:lnTo>
                    <a:pt x="670" y="26"/>
                  </a:lnTo>
                  <a:lnTo>
                    <a:pt x="660" y="24"/>
                  </a:lnTo>
                  <a:lnTo>
                    <a:pt x="652" y="24"/>
                  </a:lnTo>
                  <a:lnTo>
                    <a:pt x="652" y="24"/>
                  </a:lnTo>
                  <a:lnTo>
                    <a:pt x="640" y="22"/>
                  </a:lnTo>
                  <a:lnTo>
                    <a:pt x="635" y="21"/>
                  </a:lnTo>
                  <a:lnTo>
                    <a:pt x="634" y="18"/>
                  </a:lnTo>
                  <a:lnTo>
                    <a:pt x="634" y="18"/>
                  </a:lnTo>
                  <a:lnTo>
                    <a:pt x="634" y="16"/>
                  </a:lnTo>
                  <a:lnTo>
                    <a:pt x="632" y="14"/>
                  </a:lnTo>
                  <a:lnTo>
                    <a:pt x="627" y="13"/>
                  </a:lnTo>
                  <a:lnTo>
                    <a:pt x="622" y="11"/>
                  </a:lnTo>
                  <a:lnTo>
                    <a:pt x="619" y="9"/>
                  </a:lnTo>
                  <a:lnTo>
                    <a:pt x="619" y="9"/>
                  </a:lnTo>
                  <a:lnTo>
                    <a:pt x="617" y="8"/>
                  </a:lnTo>
                  <a:lnTo>
                    <a:pt x="613" y="8"/>
                  </a:lnTo>
                  <a:lnTo>
                    <a:pt x="601" y="6"/>
                  </a:lnTo>
                  <a:lnTo>
                    <a:pt x="590" y="6"/>
                  </a:lnTo>
                  <a:lnTo>
                    <a:pt x="582" y="5"/>
                  </a:lnTo>
                  <a:lnTo>
                    <a:pt x="582" y="5"/>
                  </a:lnTo>
                  <a:lnTo>
                    <a:pt x="575" y="1"/>
                  </a:lnTo>
                  <a:lnTo>
                    <a:pt x="565" y="0"/>
                  </a:lnTo>
                  <a:lnTo>
                    <a:pt x="554" y="0"/>
                  </a:lnTo>
                  <a:lnTo>
                    <a:pt x="542" y="0"/>
                  </a:lnTo>
                  <a:lnTo>
                    <a:pt x="542" y="0"/>
                  </a:lnTo>
                  <a:lnTo>
                    <a:pt x="512" y="0"/>
                  </a:lnTo>
                  <a:lnTo>
                    <a:pt x="487" y="1"/>
                  </a:lnTo>
                  <a:lnTo>
                    <a:pt x="487" y="1"/>
                  </a:lnTo>
                  <a:lnTo>
                    <a:pt x="477" y="3"/>
                  </a:lnTo>
                  <a:lnTo>
                    <a:pt x="469" y="5"/>
                  </a:lnTo>
                  <a:lnTo>
                    <a:pt x="469" y="5"/>
                  </a:lnTo>
                  <a:lnTo>
                    <a:pt x="463" y="5"/>
                  </a:lnTo>
                  <a:lnTo>
                    <a:pt x="458" y="6"/>
                  </a:lnTo>
                  <a:lnTo>
                    <a:pt x="455" y="8"/>
                  </a:lnTo>
                  <a:lnTo>
                    <a:pt x="455" y="9"/>
                  </a:lnTo>
                  <a:lnTo>
                    <a:pt x="456" y="11"/>
                  </a:lnTo>
                  <a:lnTo>
                    <a:pt x="456" y="11"/>
                  </a:lnTo>
                  <a:lnTo>
                    <a:pt x="458" y="13"/>
                  </a:lnTo>
                  <a:lnTo>
                    <a:pt x="458" y="14"/>
                  </a:lnTo>
                  <a:lnTo>
                    <a:pt x="456" y="18"/>
                  </a:lnTo>
                  <a:lnTo>
                    <a:pt x="453" y="18"/>
                  </a:lnTo>
                  <a:lnTo>
                    <a:pt x="448" y="18"/>
                  </a:lnTo>
                  <a:lnTo>
                    <a:pt x="446" y="18"/>
                  </a:lnTo>
                  <a:lnTo>
                    <a:pt x="446" y="16"/>
                  </a:lnTo>
                  <a:lnTo>
                    <a:pt x="446" y="16"/>
                  </a:lnTo>
                  <a:lnTo>
                    <a:pt x="446" y="13"/>
                  </a:lnTo>
                  <a:lnTo>
                    <a:pt x="445" y="11"/>
                  </a:lnTo>
                  <a:lnTo>
                    <a:pt x="438" y="9"/>
                  </a:lnTo>
                  <a:lnTo>
                    <a:pt x="432" y="9"/>
                  </a:lnTo>
                  <a:lnTo>
                    <a:pt x="427" y="11"/>
                  </a:lnTo>
                  <a:lnTo>
                    <a:pt x="427" y="11"/>
                  </a:lnTo>
                  <a:lnTo>
                    <a:pt x="424" y="13"/>
                  </a:lnTo>
                  <a:lnTo>
                    <a:pt x="419" y="13"/>
                  </a:lnTo>
                  <a:lnTo>
                    <a:pt x="407" y="11"/>
                  </a:lnTo>
                  <a:lnTo>
                    <a:pt x="398" y="9"/>
                  </a:lnTo>
                  <a:lnTo>
                    <a:pt x="393" y="9"/>
                  </a:lnTo>
                  <a:lnTo>
                    <a:pt x="391" y="11"/>
                  </a:lnTo>
                  <a:lnTo>
                    <a:pt x="391" y="11"/>
                  </a:lnTo>
                  <a:lnTo>
                    <a:pt x="388" y="13"/>
                  </a:lnTo>
                  <a:lnTo>
                    <a:pt x="383" y="14"/>
                  </a:lnTo>
                  <a:lnTo>
                    <a:pt x="371" y="14"/>
                  </a:lnTo>
                  <a:lnTo>
                    <a:pt x="347" y="16"/>
                  </a:lnTo>
                  <a:lnTo>
                    <a:pt x="347" y="16"/>
                  </a:lnTo>
                  <a:lnTo>
                    <a:pt x="345" y="18"/>
                  </a:lnTo>
                  <a:lnTo>
                    <a:pt x="345" y="18"/>
                  </a:lnTo>
                  <a:lnTo>
                    <a:pt x="350" y="21"/>
                  </a:lnTo>
                  <a:lnTo>
                    <a:pt x="357" y="24"/>
                  </a:lnTo>
                  <a:lnTo>
                    <a:pt x="360" y="26"/>
                  </a:lnTo>
                  <a:lnTo>
                    <a:pt x="360" y="27"/>
                  </a:lnTo>
                  <a:lnTo>
                    <a:pt x="360" y="27"/>
                  </a:lnTo>
                  <a:lnTo>
                    <a:pt x="358" y="29"/>
                  </a:lnTo>
                  <a:lnTo>
                    <a:pt x="355" y="31"/>
                  </a:lnTo>
                  <a:lnTo>
                    <a:pt x="347" y="31"/>
                  </a:lnTo>
                  <a:lnTo>
                    <a:pt x="339" y="32"/>
                  </a:lnTo>
                  <a:lnTo>
                    <a:pt x="337" y="32"/>
                  </a:lnTo>
                  <a:lnTo>
                    <a:pt x="337" y="35"/>
                  </a:lnTo>
                  <a:lnTo>
                    <a:pt x="337" y="35"/>
                  </a:lnTo>
                  <a:lnTo>
                    <a:pt x="344" y="40"/>
                  </a:lnTo>
                  <a:lnTo>
                    <a:pt x="354" y="45"/>
                  </a:lnTo>
                  <a:lnTo>
                    <a:pt x="363" y="50"/>
                  </a:lnTo>
                  <a:lnTo>
                    <a:pt x="371" y="57"/>
                  </a:lnTo>
                  <a:lnTo>
                    <a:pt x="371" y="57"/>
                  </a:lnTo>
                  <a:lnTo>
                    <a:pt x="373" y="58"/>
                  </a:lnTo>
                  <a:lnTo>
                    <a:pt x="373" y="60"/>
                  </a:lnTo>
                  <a:lnTo>
                    <a:pt x="370" y="60"/>
                  </a:lnTo>
                  <a:lnTo>
                    <a:pt x="362" y="57"/>
                  </a:lnTo>
                  <a:lnTo>
                    <a:pt x="354" y="53"/>
                  </a:lnTo>
                  <a:lnTo>
                    <a:pt x="354" y="53"/>
                  </a:lnTo>
                  <a:lnTo>
                    <a:pt x="345" y="48"/>
                  </a:lnTo>
                  <a:lnTo>
                    <a:pt x="337" y="47"/>
                  </a:lnTo>
                  <a:lnTo>
                    <a:pt x="331" y="45"/>
                  </a:lnTo>
                  <a:lnTo>
                    <a:pt x="324" y="42"/>
                  </a:lnTo>
                  <a:lnTo>
                    <a:pt x="324" y="42"/>
                  </a:lnTo>
                  <a:lnTo>
                    <a:pt x="318" y="37"/>
                  </a:lnTo>
                  <a:lnTo>
                    <a:pt x="306" y="34"/>
                  </a:lnTo>
                  <a:lnTo>
                    <a:pt x="297" y="32"/>
                  </a:lnTo>
                  <a:lnTo>
                    <a:pt x="292" y="34"/>
                  </a:lnTo>
                  <a:lnTo>
                    <a:pt x="290" y="34"/>
                  </a:lnTo>
                  <a:lnTo>
                    <a:pt x="290" y="34"/>
                  </a:lnTo>
                  <a:lnTo>
                    <a:pt x="288" y="35"/>
                  </a:lnTo>
                  <a:lnTo>
                    <a:pt x="288" y="39"/>
                  </a:lnTo>
                  <a:lnTo>
                    <a:pt x="295" y="44"/>
                  </a:lnTo>
                  <a:lnTo>
                    <a:pt x="301" y="48"/>
                  </a:lnTo>
                  <a:lnTo>
                    <a:pt x="305" y="50"/>
                  </a:lnTo>
                  <a:lnTo>
                    <a:pt x="305" y="52"/>
                  </a:lnTo>
                  <a:lnTo>
                    <a:pt x="305" y="52"/>
                  </a:lnTo>
                  <a:lnTo>
                    <a:pt x="305" y="53"/>
                  </a:lnTo>
                  <a:lnTo>
                    <a:pt x="303" y="55"/>
                  </a:lnTo>
                  <a:lnTo>
                    <a:pt x="297" y="53"/>
                  </a:lnTo>
                  <a:lnTo>
                    <a:pt x="292" y="53"/>
                  </a:lnTo>
                  <a:lnTo>
                    <a:pt x="287" y="53"/>
                  </a:lnTo>
                  <a:lnTo>
                    <a:pt x="287" y="53"/>
                  </a:lnTo>
                  <a:lnTo>
                    <a:pt x="285" y="53"/>
                  </a:lnTo>
                  <a:lnTo>
                    <a:pt x="284" y="52"/>
                  </a:lnTo>
                  <a:lnTo>
                    <a:pt x="277" y="47"/>
                  </a:lnTo>
                  <a:lnTo>
                    <a:pt x="269" y="42"/>
                  </a:lnTo>
                  <a:lnTo>
                    <a:pt x="262" y="40"/>
                  </a:lnTo>
                  <a:lnTo>
                    <a:pt x="262" y="40"/>
                  </a:lnTo>
                  <a:lnTo>
                    <a:pt x="261" y="40"/>
                  </a:lnTo>
                  <a:lnTo>
                    <a:pt x="259" y="42"/>
                  </a:lnTo>
                  <a:lnTo>
                    <a:pt x="259" y="45"/>
                  </a:lnTo>
                  <a:lnTo>
                    <a:pt x="261" y="50"/>
                  </a:lnTo>
                  <a:lnTo>
                    <a:pt x="262" y="57"/>
                  </a:lnTo>
                  <a:lnTo>
                    <a:pt x="262" y="57"/>
                  </a:lnTo>
                  <a:lnTo>
                    <a:pt x="261" y="60"/>
                  </a:lnTo>
                  <a:lnTo>
                    <a:pt x="259" y="63"/>
                  </a:lnTo>
                  <a:lnTo>
                    <a:pt x="254" y="68"/>
                  </a:lnTo>
                  <a:lnTo>
                    <a:pt x="251" y="68"/>
                  </a:lnTo>
                  <a:lnTo>
                    <a:pt x="251" y="68"/>
                  </a:lnTo>
                  <a:lnTo>
                    <a:pt x="251" y="66"/>
                  </a:lnTo>
                  <a:lnTo>
                    <a:pt x="251" y="66"/>
                  </a:lnTo>
                  <a:lnTo>
                    <a:pt x="253" y="60"/>
                  </a:lnTo>
                  <a:lnTo>
                    <a:pt x="253" y="52"/>
                  </a:lnTo>
                  <a:lnTo>
                    <a:pt x="249" y="44"/>
                  </a:lnTo>
                  <a:lnTo>
                    <a:pt x="246" y="40"/>
                  </a:lnTo>
                  <a:lnTo>
                    <a:pt x="244" y="39"/>
                  </a:lnTo>
                  <a:lnTo>
                    <a:pt x="244" y="39"/>
                  </a:lnTo>
                  <a:lnTo>
                    <a:pt x="241" y="39"/>
                  </a:lnTo>
                  <a:lnTo>
                    <a:pt x="236" y="39"/>
                  </a:lnTo>
                  <a:lnTo>
                    <a:pt x="225" y="40"/>
                  </a:lnTo>
                  <a:lnTo>
                    <a:pt x="214" y="44"/>
                  </a:lnTo>
                  <a:lnTo>
                    <a:pt x="204" y="45"/>
                  </a:lnTo>
                  <a:lnTo>
                    <a:pt x="204" y="45"/>
                  </a:lnTo>
                  <a:lnTo>
                    <a:pt x="196" y="45"/>
                  </a:lnTo>
                  <a:lnTo>
                    <a:pt x="189" y="47"/>
                  </a:lnTo>
                  <a:lnTo>
                    <a:pt x="186" y="48"/>
                  </a:lnTo>
                  <a:lnTo>
                    <a:pt x="186" y="50"/>
                  </a:lnTo>
                  <a:lnTo>
                    <a:pt x="186" y="52"/>
                  </a:lnTo>
                  <a:lnTo>
                    <a:pt x="189" y="53"/>
                  </a:lnTo>
                  <a:lnTo>
                    <a:pt x="189" y="53"/>
                  </a:lnTo>
                  <a:lnTo>
                    <a:pt x="192" y="57"/>
                  </a:lnTo>
                  <a:lnTo>
                    <a:pt x="192" y="58"/>
                  </a:lnTo>
                  <a:lnTo>
                    <a:pt x="191" y="60"/>
                  </a:lnTo>
                  <a:lnTo>
                    <a:pt x="186" y="60"/>
                  </a:lnTo>
                  <a:lnTo>
                    <a:pt x="179" y="57"/>
                  </a:lnTo>
                  <a:lnTo>
                    <a:pt x="179" y="57"/>
                  </a:lnTo>
                  <a:lnTo>
                    <a:pt x="176" y="55"/>
                  </a:lnTo>
                  <a:lnTo>
                    <a:pt x="171" y="53"/>
                  </a:lnTo>
                  <a:lnTo>
                    <a:pt x="160" y="55"/>
                  </a:lnTo>
                  <a:lnTo>
                    <a:pt x="152" y="57"/>
                  </a:lnTo>
                  <a:lnTo>
                    <a:pt x="150" y="58"/>
                  </a:lnTo>
                  <a:lnTo>
                    <a:pt x="150" y="60"/>
                  </a:lnTo>
                  <a:lnTo>
                    <a:pt x="150" y="60"/>
                  </a:lnTo>
                  <a:lnTo>
                    <a:pt x="153" y="65"/>
                  </a:lnTo>
                  <a:lnTo>
                    <a:pt x="155" y="70"/>
                  </a:lnTo>
                  <a:lnTo>
                    <a:pt x="157" y="76"/>
                  </a:lnTo>
                  <a:lnTo>
                    <a:pt x="155" y="79"/>
                  </a:lnTo>
                  <a:lnTo>
                    <a:pt x="155" y="79"/>
                  </a:lnTo>
                  <a:lnTo>
                    <a:pt x="153" y="81"/>
                  </a:lnTo>
                  <a:lnTo>
                    <a:pt x="150" y="81"/>
                  </a:lnTo>
                  <a:lnTo>
                    <a:pt x="144" y="79"/>
                  </a:lnTo>
                  <a:lnTo>
                    <a:pt x="137" y="78"/>
                  </a:lnTo>
                  <a:lnTo>
                    <a:pt x="129" y="76"/>
                  </a:lnTo>
                  <a:lnTo>
                    <a:pt x="129" y="76"/>
                  </a:lnTo>
                  <a:lnTo>
                    <a:pt x="114" y="81"/>
                  </a:lnTo>
                  <a:lnTo>
                    <a:pt x="95" y="89"/>
                  </a:lnTo>
                  <a:lnTo>
                    <a:pt x="77" y="101"/>
                  </a:lnTo>
                  <a:lnTo>
                    <a:pt x="70" y="106"/>
                  </a:lnTo>
                  <a:lnTo>
                    <a:pt x="70" y="107"/>
                  </a:lnTo>
                  <a:lnTo>
                    <a:pt x="70" y="109"/>
                  </a:lnTo>
                  <a:lnTo>
                    <a:pt x="70" y="109"/>
                  </a:lnTo>
                  <a:lnTo>
                    <a:pt x="72" y="110"/>
                  </a:lnTo>
                  <a:lnTo>
                    <a:pt x="75" y="112"/>
                  </a:lnTo>
                  <a:lnTo>
                    <a:pt x="85" y="112"/>
                  </a:lnTo>
                  <a:lnTo>
                    <a:pt x="95" y="112"/>
                  </a:lnTo>
                  <a:lnTo>
                    <a:pt x="101" y="114"/>
                  </a:lnTo>
                  <a:lnTo>
                    <a:pt x="101" y="114"/>
                  </a:lnTo>
                  <a:lnTo>
                    <a:pt x="104" y="115"/>
                  </a:lnTo>
                  <a:lnTo>
                    <a:pt x="104" y="119"/>
                  </a:lnTo>
                  <a:lnTo>
                    <a:pt x="103" y="125"/>
                  </a:lnTo>
                  <a:lnTo>
                    <a:pt x="98" y="132"/>
                  </a:lnTo>
                  <a:lnTo>
                    <a:pt x="91" y="138"/>
                  </a:lnTo>
                  <a:lnTo>
                    <a:pt x="91" y="138"/>
                  </a:lnTo>
                  <a:lnTo>
                    <a:pt x="87" y="140"/>
                  </a:lnTo>
                  <a:lnTo>
                    <a:pt x="82" y="140"/>
                  </a:lnTo>
                  <a:lnTo>
                    <a:pt x="67" y="140"/>
                  </a:lnTo>
                  <a:lnTo>
                    <a:pt x="56" y="141"/>
                  </a:lnTo>
                  <a:lnTo>
                    <a:pt x="52" y="143"/>
                  </a:lnTo>
                  <a:lnTo>
                    <a:pt x="51" y="145"/>
                  </a:lnTo>
                  <a:lnTo>
                    <a:pt x="51" y="145"/>
                  </a:lnTo>
                  <a:lnTo>
                    <a:pt x="47" y="146"/>
                  </a:lnTo>
                  <a:lnTo>
                    <a:pt x="43" y="149"/>
                  </a:lnTo>
                  <a:lnTo>
                    <a:pt x="25" y="153"/>
                  </a:lnTo>
                  <a:lnTo>
                    <a:pt x="8" y="158"/>
                  </a:lnTo>
                  <a:lnTo>
                    <a:pt x="2" y="161"/>
                  </a:lnTo>
                  <a:lnTo>
                    <a:pt x="0" y="163"/>
                  </a:lnTo>
                  <a:lnTo>
                    <a:pt x="0" y="164"/>
                  </a:lnTo>
                  <a:lnTo>
                    <a:pt x="0" y="164"/>
                  </a:lnTo>
                  <a:lnTo>
                    <a:pt x="0" y="167"/>
                  </a:lnTo>
                  <a:lnTo>
                    <a:pt x="2" y="171"/>
                  </a:lnTo>
                  <a:lnTo>
                    <a:pt x="5" y="172"/>
                  </a:lnTo>
                  <a:lnTo>
                    <a:pt x="8" y="174"/>
                  </a:lnTo>
                  <a:lnTo>
                    <a:pt x="8" y="174"/>
                  </a:lnTo>
                  <a:lnTo>
                    <a:pt x="20" y="174"/>
                  </a:lnTo>
                  <a:lnTo>
                    <a:pt x="25" y="176"/>
                  </a:lnTo>
                  <a:lnTo>
                    <a:pt x="30" y="180"/>
                  </a:lnTo>
                  <a:lnTo>
                    <a:pt x="30" y="180"/>
                  </a:lnTo>
                  <a:lnTo>
                    <a:pt x="33" y="182"/>
                  </a:lnTo>
                  <a:lnTo>
                    <a:pt x="36" y="184"/>
                  </a:lnTo>
                  <a:lnTo>
                    <a:pt x="46" y="185"/>
                  </a:lnTo>
                  <a:lnTo>
                    <a:pt x="56" y="185"/>
                  </a:lnTo>
                  <a:lnTo>
                    <a:pt x="65" y="182"/>
                  </a:lnTo>
                  <a:lnTo>
                    <a:pt x="65" y="182"/>
                  </a:lnTo>
                  <a:lnTo>
                    <a:pt x="73" y="180"/>
                  </a:lnTo>
                  <a:lnTo>
                    <a:pt x="80" y="182"/>
                  </a:lnTo>
                  <a:lnTo>
                    <a:pt x="85" y="185"/>
                  </a:lnTo>
                  <a:lnTo>
                    <a:pt x="85" y="190"/>
                  </a:lnTo>
                  <a:lnTo>
                    <a:pt x="85" y="190"/>
                  </a:lnTo>
                  <a:lnTo>
                    <a:pt x="85" y="192"/>
                  </a:lnTo>
                  <a:lnTo>
                    <a:pt x="82" y="193"/>
                  </a:lnTo>
                  <a:lnTo>
                    <a:pt x="70" y="192"/>
                  </a:lnTo>
                  <a:lnTo>
                    <a:pt x="59" y="192"/>
                  </a:lnTo>
                  <a:lnTo>
                    <a:pt x="54" y="192"/>
                  </a:lnTo>
                  <a:lnTo>
                    <a:pt x="51" y="193"/>
                  </a:lnTo>
                  <a:lnTo>
                    <a:pt x="51" y="193"/>
                  </a:lnTo>
                  <a:lnTo>
                    <a:pt x="47" y="193"/>
                  </a:lnTo>
                  <a:lnTo>
                    <a:pt x="43" y="195"/>
                  </a:lnTo>
                  <a:lnTo>
                    <a:pt x="31" y="195"/>
                  </a:lnTo>
                  <a:lnTo>
                    <a:pt x="21" y="197"/>
                  </a:lnTo>
                  <a:lnTo>
                    <a:pt x="20" y="197"/>
                  </a:lnTo>
                  <a:lnTo>
                    <a:pt x="18" y="198"/>
                  </a:lnTo>
                  <a:lnTo>
                    <a:pt x="18" y="198"/>
                  </a:lnTo>
                  <a:lnTo>
                    <a:pt x="20" y="200"/>
                  </a:lnTo>
                  <a:lnTo>
                    <a:pt x="21" y="202"/>
                  </a:lnTo>
                  <a:lnTo>
                    <a:pt x="26" y="203"/>
                  </a:lnTo>
                  <a:lnTo>
                    <a:pt x="43" y="205"/>
                  </a:lnTo>
                  <a:lnTo>
                    <a:pt x="43" y="205"/>
                  </a:lnTo>
                  <a:lnTo>
                    <a:pt x="46" y="206"/>
                  </a:lnTo>
                  <a:lnTo>
                    <a:pt x="46" y="210"/>
                  </a:lnTo>
                  <a:lnTo>
                    <a:pt x="44" y="213"/>
                  </a:lnTo>
                  <a:lnTo>
                    <a:pt x="43" y="216"/>
                  </a:lnTo>
                  <a:lnTo>
                    <a:pt x="43" y="216"/>
                  </a:lnTo>
                  <a:lnTo>
                    <a:pt x="43" y="218"/>
                  </a:lnTo>
                  <a:lnTo>
                    <a:pt x="46" y="220"/>
                  </a:lnTo>
                  <a:lnTo>
                    <a:pt x="57" y="224"/>
                  </a:lnTo>
                  <a:lnTo>
                    <a:pt x="57" y="224"/>
                  </a:lnTo>
                  <a:lnTo>
                    <a:pt x="65" y="228"/>
                  </a:lnTo>
                  <a:lnTo>
                    <a:pt x="73" y="229"/>
                  </a:lnTo>
                  <a:lnTo>
                    <a:pt x="80" y="229"/>
                  </a:lnTo>
                  <a:lnTo>
                    <a:pt x="80" y="228"/>
                  </a:lnTo>
                  <a:lnTo>
                    <a:pt x="78" y="226"/>
                  </a:lnTo>
                  <a:lnTo>
                    <a:pt x="78" y="226"/>
                  </a:lnTo>
                  <a:lnTo>
                    <a:pt x="78" y="224"/>
                  </a:lnTo>
                  <a:lnTo>
                    <a:pt x="78" y="223"/>
                  </a:lnTo>
                  <a:lnTo>
                    <a:pt x="83" y="223"/>
                  </a:lnTo>
                  <a:lnTo>
                    <a:pt x="88" y="223"/>
                  </a:lnTo>
                  <a:lnTo>
                    <a:pt x="93" y="224"/>
                  </a:lnTo>
                  <a:lnTo>
                    <a:pt x="93" y="224"/>
                  </a:lnTo>
                  <a:lnTo>
                    <a:pt x="93" y="226"/>
                  </a:lnTo>
                  <a:lnTo>
                    <a:pt x="95" y="226"/>
                  </a:lnTo>
                  <a:lnTo>
                    <a:pt x="100" y="224"/>
                  </a:lnTo>
                  <a:lnTo>
                    <a:pt x="104" y="221"/>
                  </a:lnTo>
                  <a:lnTo>
                    <a:pt x="109" y="221"/>
                  </a:lnTo>
                  <a:lnTo>
                    <a:pt x="109" y="221"/>
                  </a:lnTo>
                  <a:lnTo>
                    <a:pt x="114" y="221"/>
                  </a:lnTo>
                  <a:lnTo>
                    <a:pt x="117" y="220"/>
                  </a:lnTo>
                  <a:lnTo>
                    <a:pt x="122" y="218"/>
                  </a:lnTo>
                  <a:lnTo>
                    <a:pt x="126" y="218"/>
                  </a:lnTo>
                  <a:lnTo>
                    <a:pt x="126" y="218"/>
                  </a:lnTo>
                  <a:lnTo>
                    <a:pt x="134" y="221"/>
                  </a:lnTo>
                  <a:lnTo>
                    <a:pt x="145" y="224"/>
                  </a:lnTo>
                  <a:lnTo>
                    <a:pt x="158" y="226"/>
                  </a:lnTo>
                  <a:lnTo>
                    <a:pt x="168" y="229"/>
                  </a:lnTo>
                  <a:lnTo>
                    <a:pt x="168" y="229"/>
                  </a:lnTo>
                  <a:lnTo>
                    <a:pt x="183" y="236"/>
                  </a:lnTo>
                  <a:lnTo>
                    <a:pt x="187" y="239"/>
                  </a:lnTo>
                  <a:lnTo>
                    <a:pt x="189" y="241"/>
                  </a:lnTo>
                  <a:lnTo>
                    <a:pt x="189" y="244"/>
                  </a:lnTo>
                  <a:lnTo>
                    <a:pt x="189" y="244"/>
                  </a:lnTo>
                  <a:lnTo>
                    <a:pt x="189" y="249"/>
                  </a:lnTo>
                  <a:lnTo>
                    <a:pt x="194" y="254"/>
                  </a:lnTo>
                  <a:lnTo>
                    <a:pt x="199" y="257"/>
                  </a:lnTo>
                  <a:lnTo>
                    <a:pt x="207" y="260"/>
                  </a:lnTo>
                  <a:lnTo>
                    <a:pt x="207" y="260"/>
                  </a:lnTo>
                  <a:lnTo>
                    <a:pt x="214" y="265"/>
                  </a:lnTo>
                  <a:lnTo>
                    <a:pt x="217" y="270"/>
                  </a:lnTo>
                  <a:lnTo>
                    <a:pt x="218" y="277"/>
                  </a:lnTo>
                  <a:lnTo>
                    <a:pt x="218" y="281"/>
                  </a:lnTo>
                  <a:lnTo>
                    <a:pt x="218" y="281"/>
                  </a:lnTo>
                  <a:lnTo>
                    <a:pt x="220" y="286"/>
                  </a:lnTo>
                  <a:lnTo>
                    <a:pt x="225" y="291"/>
                  </a:lnTo>
                  <a:lnTo>
                    <a:pt x="228" y="294"/>
                  </a:lnTo>
                  <a:lnTo>
                    <a:pt x="228" y="294"/>
                  </a:lnTo>
                  <a:lnTo>
                    <a:pt x="228" y="296"/>
                  </a:lnTo>
                  <a:lnTo>
                    <a:pt x="228" y="296"/>
                  </a:lnTo>
                  <a:lnTo>
                    <a:pt x="228" y="299"/>
                  </a:lnTo>
                  <a:lnTo>
                    <a:pt x="228" y="303"/>
                  </a:lnTo>
                  <a:lnTo>
                    <a:pt x="230" y="306"/>
                  </a:lnTo>
                  <a:lnTo>
                    <a:pt x="235" y="311"/>
                  </a:lnTo>
                  <a:lnTo>
                    <a:pt x="235" y="311"/>
                  </a:lnTo>
                  <a:lnTo>
                    <a:pt x="236" y="312"/>
                  </a:lnTo>
                  <a:lnTo>
                    <a:pt x="236" y="314"/>
                  </a:lnTo>
                  <a:lnTo>
                    <a:pt x="233" y="319"/>
                  </a:lnTo>
                  <a:lnTo>
                    <a:pt x="228" y="322"/>
                  </a:lnTo>
                  <a:lnTo>
                    <a:pt x="228" y="324"/>
                  </a:lnTo>
                  <a:lnTo>
                    <a:pt x="228" y="327"/>
                  </a:lnTo>
                  <a:lnTo>
                    <a:pt x="228" y="327"/>
                  </a:lnTo>
                  <a:lnTo>
                    <a:pt x="230" y="329"/>
                  </a:lnTo>
                  <a:lnTo>
                    <a:pt x="230" y="330"/>
                  </a:lnTo>
                  <a:lnTo>
                    <a:pt x="228" y="337"/>
                  </a:lnTo>
                  <a:lnTo>
                    <a:pt x="228" y="338"/>
                  </a:lnTo>
                  <a:lnTo>
                    <a:pt x="228" y="342"/>
                  </a:lnTo>
                  <a:lnTo>
                    <a:pt x="231" y="343"/>
                  </a:lnTo>
                  <a:lnTo>
                    <a:pt x="235" y="343"/>
                  </a:lnTo>
                  <a:lnTo>
                    <a:pt x="235" y="343"/>
                  </a:lnTo>
                  <a:lnTo>
                    <a:pt x="238" y="345"/>
                  </a:lnTo>
                  <a:lnTo>
                    <a:pt x="241" y="343"/>
                  </a:lnTo>
                  <a:lnTo>
                    <a:pt x="246" y="340"/>
                  </a:lnTo>
                  <a:lnTo>
                    <a:pt x="249" y="337"/>
                  </a:lnTo>
                  <a:lnTo>
                    <a:pt x="251" y="337"/>
                  </a:lnTo>
                  <a:lnTo>
                    <a:pt x="254" y="335"/>
                  </a:lnTo>
                  <a:lnTo>
                    <a:pt x="254" y="335"/>
                  </a:lnTo>
                  <a:lnTo>
                    <a:pt x="258" y="335"/>
                  </a:lnTo>
                  <a:lnTo>
                    <a:pt x="258" y="337"/>
                  </a:lnTo>
                  <a:lnTo>
                    <a:pt x="258" y="340"/>
                  </a:lnTo>
                  <a:lnTo>
                    <a:pt x="258" y="345"/>
                  </a:lnTo>
                  <a:lnTo>
                    <a:pt x="258" y="347"/>
                  </a:lnTo>
                  <a:lnTo>
                    <a:pt x="259" y="348"/>
                  </a:lnTo>
                  <a:lnTo>
                    <a:pt x="259" y="348"/>
                  </a:lnTo>
                  <a:lnTo>
                    <a:pt x="264" y="351"/>
                  </a:lnTo>
                  <a:lnTo>
                    <a:pt x="269" y="353"/>
                  </a:lnTo>
                  <a:lnTo>
                    <a:pt x="277" y="356"/>
                  </a:lnTo>
                  <a:lnTo>
                    <a:pt x="284" y="361"/>
                  </a:lnTo>
                  <a:lnTo>
                    <a:pt x="284" y="361"/>
                  </a:lnTo>
                  <a:lnTo>
                    <a:pt x="288" y="366"/>
                  </a:lnTo>
                  <a:lnTo>
                    <a:pt x="288" y="368"/>
                  </a:lnTo>
                  <a:lnTo>
                    <a:pt x="288" y="369"/>
                  </a:lnTo>
                  <a:lnTo>
                    <a:pt x="285" y="369"/>
                  </a:lnTo>
                  <a:lnTo>
                    <a:pt x="279" y="366"/>
                  </a:lnTo>
                  <a:lnTo>
                    <a:pt x="279" y="366"/>
                  </a:lnTo>
                  <a:lnTo>
                    <a:pt x="274" y="364"/>
                  </a:lnTo>
                  <a:lnTo>
                    <a:pt x="269" y="363"/>
                  </a:lnTo>
                  <a:lnTo>
                    <a:pt x="258" y="361"/>
                  </a:lnTo>
                  <a:lnTo>
                    <a:pt x="248" y="361"/>
                  </a:lnTo>
                  <a:lnTo>
                    <a:pt x="244" y="363"/>
                  </a:lnTo>
                  <a:lnTo>
                    <a:pt x="244" y="363"/>
                  </a:lnTo>
                  <a:lnTo>
                    <a:pt x="248" y="368"/>
                  </a:lnTo>
                  <a:lnTo>
                    <a:pt x="259" y="373"/>
                  </a:lnTo>
                  <a:lnTo>
                    <a:pt x="271" y="379"/>
                  </a:lnTo>
                  <a:lnTo>
                    <a:pt x="275" y="379"/>
                  </a:lnTo>
                  <a:lnTo>
                    <a:pt x="279" y="379"/>
                  </a:lnTo>
                  <a:lnTo>
                    <a:pt x="279" y="379"/>
                  </a:lnTo>
                  <a:lnTo>
                    <a:pt x="282" y="379"/>
                  </a:lnTo>
                  <a:lnTo>
                    <a:pt x="284" y="381"/>
                  </a:lnTo>
                  <a:lnTo>
                    <a:pt x="288" y="384"/>
                  </a:lnTo>
                  <a:lnTo>
                    <a:pt x="292" y="389"/>
                  </a:lnTo>
                  <a:lnTo>
                    <a:pt x="292" y="392"/>
                  </a:lnTo>
                  <a:lnTo>
                    <a:pt x="290" y="394"/>
                  </a:lnTo>
                  <a:lnTo>
                    <a:pt x="290" y="394"/>
                  </a:lnTo>
                  <a:lnTo>
                    <a:pt x="288" y="397"/>
                  </a:lnTo>
                  <a:lnTo>
                    <a:pt x="288" y="402"/>
                  </a:lnTo>
                  <a:lnTo>
                    <a:pt x="288" y="412"/>
                  </a:lnTo>
                  <a:lnTo>
                    <a:pt x="288" y="412"/>
                  </a:lnTo>
                  <a:lnTo>
                    <a:pt x="287" y="413"/>
                  </a:lnTo>
                  <a:lnTo>
                    <a:pt x="285" y="413"/>
                  </a:lnTo>
                  <a:lnTo>
                    <a:pt x="282" y="413"/>
                  </a:lnTo>
                  <a:lnTo>
                    <a:pt x="277" y="412"/>
                  </a:lnTo>
                  <a:lnTo>
                    <a:pt x="271" y="412"/>
                  </a:lnTo>
                  <a:lnTo>
                    <a:pt x="271" y="412"/>
                  </a:lnTo>
                  <a:lnTo>
                    <a:pt x="267" y="413"/>
                  </a:lnTo>
                  <a:lnTo>
                    <a:pt x="264" y="415"/>
                  </a:lnTo>
                  <a:lnTo>
                    <a:pt x="261" y="418"/>
                  </a:lnTo>
                  <a:lnTo>
                    <a:pt x="261" y="422"/>
                  </a:lnTo>
                  <a:lnTo>
                    <a:pt x="261" y="422"/>
                  </a:lnTo>
                  <a:lnTo>
                    <a:pt x="259" y="426"/>
                  </a:lnTo>
                  <a:lnTo>
                    <a:pt x="256" y="431"/>
                  </a:lnTo>
                  <a:lnTo>
                    <a:pt x="253" y="436"/>
                  </a:lnTo>
                  <a:lnTo>
                    <a:pt x="249" y="441"/>
                  </a:lnTo>
                  <a:lnTo>
                    <a:pt x="249" y="441"/>
                  </a:lnTo>
                  <a:lnTo>
                    <a:pt x="251" y="446"/>
                  </a:lnTo>
                  <a:lnTo>
                    <a:pt x="254" y="448"/>
                  </a:lnTo>
                  <a:lnTo>
                    <a:pt x="262" y="452"/>
                  </a:lnTo>
                  <a:lnTo>
                    <a:pt x="262" y="452"/>
                  </a:lnTo>
                  <a:lnTo>
                    <a:pt x="264" y="454"/>
                  </a:lnTo>
                  <a:lnTo>
                    <a:pt x="264" y="454"/>
                  </a:lnTo>
                  <a:lnTo>
                    <a:pt x="259" y="457"/>
                  </a:lnTo>
                  <a:lnTo>
                    <a:pt x="256" y="461"/>
                  </a:lnTo>
                  <a:lnTo>
                    <a:pt x="254" y="462"/>
                  </a:lnTo>
                  <a:lnTo>
                    <a:pt x="253" y="464"/>
                  </a:lnTo>
                  <a:lnTo>
                    <a:pt x="253" y="464"/>
                  </a:lnTo>
                  <a:lnTo>
                    <a:pt x="253" y="465"/>
                  </a:lnTo>
                  <a:lnTo>
                    <a:pt x="254" y="469"/>
                  </a:lnTo>
                  <a:lnTo>
                    <a:pt x="259" y="475"/>
                  </a:lnTo>
                  <a:lnTo>
                    <a:pt x="271" y="483"/>
                  </a:lnTo>
                  <a:lnTo>
                    <a:pt x="271" y="483"/>
                  </a:lnTo>
                  <a:lnTo>
                    <a:pt x="272" y="485"/>
                  </a:lnTo>
                  <a:lnTo>
                    <a:pt x="274" y="487"/>
                  </a:lnTo>
                  <a:lnTo>
                    <a:pt x="274" y="493"/>
                  </a:lnTo>
                  <a:lnTo>
                    <a:pt x="272" y="500"/>
                  </a:lnTo>
                  <a:lnTo>
                    <a:pt x="274" y="505"/>
                  </a:lnTo>
                  <a:lnTo>
                    <a:pt x="274" y="505"/>
                  </a:lnTo>
                  <a:lnTo>
                    <a:pt x="274" y="508"/>
                  </a:lnTo>
                  <a:lnTo>
                    <a:pt x="275" y="508"/>
                  </a:lnTo>
                  <a:lnTo>
                    <a:pt x="279" y="508"/>
                  </a:lnTo>
                  <a:lnTo>
                    <a:pt x="280" y="508"/>
                  </a:lnTo>
                  <a:lnTo>
                    <a:pt x="280" y="513"/>
                  </a:lnTo>
                  <a:lnTo>
                    <a:pt x="280" y="513"/>
                  </a:lnTo>
                  <a:lnTo>
                    <a:pt x="282" y="518"/>
                  </a:lnTo>
                  <a:lnTo>
                    <a:pt x="284" y="521"/>
                  </a:lnTo>
                  <a:lnTo>
                    <a:pt x="287" y="522"/>
                  </a:lnTo>
                  <a:lnTo>
                    <a:pt x="287" y="526"/>
                  </a:lnTo>
                  <a:lnTo>
                    <a:pt x="287" y="526"/>
                  </a:lnTo>
                  <a:lnTo>
                    <a:pt x="290" y="529"/>
                  </a:lnTo>
                  <a:lnTo>
                    <a:pt x="293" y="531"/>
                  </a:lnTo>
                  <a:lnTo>
                    <a:pt x="297" y="532"/>
                  </a:lnTo>
                  <a:lnTo>
                    <a:pt x="298" y="534"/>
                  </a:lnTo>
                  <a:lnTo>
                    <a:pt x="298" y="537"/>
                  </a:lnTo>
                  <a:lnTo>
                    <a:pt x="298" y="537"/>
                  </a:lnTo>
                  <a:lnTo>
                    <a:pt x="297" y="542"/>
                  </a:lnTo>
                  <a:lnTo>
                    <a:pt x="298" y="545"/>
                  </a:lnTo>
                  <a:lnTo>
                    <a:pt x="303" y="552"/>
                  </a:lnTo>
                  <a:lnTo>
                    <a:pt x="303" y="552"/>
                  </a:lnTo>
                  <a:lnTo>
                    <a:pt x="311" y="560"/>
                  </a:lnTo>
                  <a:lnTo>
                    <a:pt x="316" y="563"/>
                  </a:lnTo>
                  <a:lnTo>
                    <a:pt x="318" y="568"/>
                  </a:lnTo>
                  <a:lnTo>
                    <a:pt x="318" y="568"/>
                  </a:lnTo>
                  <a:lnTo>
                    <a:pt x="321" y="571"/>
                  </a:lnTo>
                  <a:lnTo>
                    <a:pt x="324" y="576"/>
                  </a:lnTo>
                  <a:lnTo>
                    <a:pt x="328" y="578"/>
                  </a:lnTo>
                  <a:lnTo>
                    <a:pt x="332" y="578"/>
                  </a:lnTo>
                  <a:lnTo>
                    <a:pt x="332" y="578"/>
                  </a:lnTo>
                  <a:lnTo>
                    <a:pt x="337" y="578"/>
                  </a:lnTo>
                  <a:lnTo>
                    <a:pt x="341" y="580"/>
                  </a:lnTo>
                  <a:lnTo>
                    <a:pt x="342" y="581"/>
                  </a:lnTo>
                  <a:lnTo>
                    <a:pt x="345" y="581"/>
                  </a:lnTo>
                  <a:lnTo>
                    <a:pt x="345" y="581"/>
                  </a:lnTo>
                  <a:lnTo>
                    <a:pt x="350" y="581"/>
                  </a:lnTo>
                  <a:lnTo>
                    <a:pt x="355" y="583"/>
                  </a:lnTo>
                  <a:lnTo>
                    <a:pt x="358" y="584"/>
                  </a:lnTo>
                  <a:lnTo>
                    <a:pt x="362" y="588"/>
                  </a:lnTo>
                  <a:lnTo>
                    <a:pt x="362" y="588"/>
                  </a:lnTo>
                  <a:lnTo>
                    <a:pt x="365" y="591"/>
                  </a:lnTo>
                  <a:lnTo>
                    <a:pt x="371" y="594"/>
                  </a:lnTo>
                  <a:lnTo>
                    <a:pt x="385" y="597"/>
                  </a:lnTo>
                  <a:lnTo>
                    <a:pt x="385" y="597"/>
                  </a:lnTo>
                  <a:lnTo>
                    <a:pt x="388" y="596"/>
                  </a:lnTo>
                  <a:lnTo>
                    <a:pt x="389" y="593"/>
                  </a:lnTo>
                  <a:lnTo>
                    <a:pt x="391" y="589"/>
                  </a:lnTo>
                  <a:lnTo>
                    <a:pt x="394" y="588"/>
                  </a:lnTo>
                  <a:lnTo>
                    <a:pt x="394" y="588"/>
                  </a:lnTo>
                  <a:lnTo>
                    <a:pt x="396" y="583"/>
                  </a:lnTo>
                  <a:lnTo>
                    <a:pt x="398" y="576"/>
                  </a:lnTo>
                  <a:lnTo>
                    <a:pt x="399" y="570"/>
                  </a:lnTo>
                  <a:lnTo>
                    <a:pt x="399" y="568"/>
                  </a:lnTo>
                  <a:lnTo>
                    <a:pt x="401" y="566"/>
                  </a:lnTo>
                  <a:lnTo>
                    <a:pt x="401" y="566"/>
                  </a:lnTo>
                  <a:lnTo>
                    <a:pt x="402" y="565"/>
                  </a:lnTo>
                  <a:lnTo>
                    <a:pt x="402" y="563"/>
                  </a:lnTo>
                  <a:lnTo>
                    <a:pt x="402" y="557"/>
                  </a:lnTo>
                  <a:lnTo>
                    <a:pt x="402" y="550"/>
                  </a:lnTo>
                  <a:lnTo>
                    <a:pt x="399" y="545"/>
                  </a:lnTo>
                  <a:lnTo>
                    <a:pt x="399" y="545"/>
                  </a:lnTo>
                  <a:lnTo>
                    <a:pt x="398" y="544"/>
                  </a:lnTo>
                  <a:lnTo>
                    <a:pt x="398" y="542"/>
                  </a:lnTo>
                  <a:lnTo>
                    <a:pt x="401" y="540"/>
                  </a:lnTo>
                  <a:lnTo>
                    <a:pt x="406" y="539"/>
                  </a:lnTo>
                  <a:lnTo>
                    <a:pt x="406" y="539"/>
                  </a:lnTo>
                  <a:lnTo>
                    <a:pt x="411" y="539"/>
                  </a:lnTo>
                  <a:lnTo>
                    <a:pt x="412" y="536"/>
                  </a:lnTo>
                  <a:lnTo>
                    <a:pt x="414" y="532"/>
                  </a:lnTo>
                  <a:lnTo>
                    <a:pt x="415" y="531"/>
                  </a:lnTo>
                  <a:lnTo>
                    <a:pt x="415" y="531"/>
                  </a:lnTo>
                  <a:lnTo>
                    <a:pt x="419" y="529"/>
                  </a:lnTo>
                  <a:lnTo>
                    <a:pt x="419" y="526"/>
                  </a:lnTo>
                  <a:lnTo>
                    <a:pt x="420" y="522"/>
                  </a:lnTo>
                  <a:lnTo>
                    <a:pt x="422" y="521"/>
                  </a:lnTo>
                  <a:lnTo>
                    <a:pt x="422" y="521"/>
                  </a:lnTo>
                  <a:lnTo>
                    <a:pt x="424" y="519"/>
                  </a:lnTo>
                  <a:lnTo>
                    <a:pt x="424" y="516"/>
                  </a:lnTo>
                  <a:lnTo>
                    <a:pt x="422" y="511"/>
                  </a:lnTo>
                  <a:lnTo>
                    <a:pt x="422" y="511"/>
                  </a:lnTo>
                  <a:lnTo>
                    <a:pt x="420" y="509"/>
                  </a:lnTo>
                  <a:lnTo>
                    <a:pt x="422" y="508"/>
                  </a:lnTo>
                  <a:lnTo>
                    <a:pt x="427" y="505"/>
                  </a:lnTo>
                  <a:lnTo>
                    <a:pt x="427" y="505"/>
                  </a:lnTo>
                  <a:lnTo>
                    <a:pt x="428" y="503"/>
                  </a:lnTo>
                  <a:lnTo>
                    <a:pt x="430" y="501"/>
                  </a:lnTo>
                  <a:lnTo>
                    <a:pt x="428" y="498"/>
                  </a:lnTo>
                  <a:lnTo>
                    <a:pt x="424" y="495"/>
                  </a:lnTo>
                  <a:lnTo>
                    <a:pt x="424" y="495"/>
                  </a:lnTo>
                  <a:lnTo>
                    <a:pt x="420" y="493"/>
                  </a:lnTo>
                  <a:lnTo>
                    <a:pt x="420" y="490"/>
                  </a:lnTo>
                  <a:lnTo>
                    <a:pt x="422" y="488"/>
                  </a:lnTo>
                  <a:lnTo>
                    <a:pt x="427" y="490"/>
                  </a:lnTo>
                  <a:lnTo>
                    <a:pt x="427" y="490"/>
                  </a:lnTo>
                  <a:lnTo>
                    <a:pt x="430" y="492"/>
                  </a:lnTo>
                  <a:lnTo>
                    <a:pt x="433" y="492"/>
                  </a:lnTo>
                  <a:lnTo>
                    <a:pt x="435" y="490"/>
                  </a:lnTo>
                  <a:lnTo>
                    <a:pt x="433" y="487"/>
                  </a:lnTo>
                  <a:lnTo>
                    <a:pt x="433" y="487"/>
                  </a:lnTo>
                  <a:lnTo>
                    <a:pt x="433" y="483"/>
                  </a:lnTo>
                  <a:lnTo>
                    <a:pt x="435" y="482"/>
                  </a:lnTo>
                  <a:lnTo>
                    <a:pt x="440" y="480"/>
                  </a:lnTo>
                  <a:lnTo>
                    <a:pt x="446" y="479"/>
                  </a:lnTo>
                  <a:lnTo>
                    <a:pt x="446" y="479"/>
                  </a:lnTo>
                  <a:lnTo>
                    <a:pt x="451" y="477"/>
                  </a:lnTo>
                  <a:lnTo>
                    <a:pt x="455" y="475"/>
                  </a:lnTo>
                  <a:lnTo>
                    <a:pt x="456" y="472"/>
                  </a:lnTo>
                  <a:lnTo>
                    <a:pt x="456" y="467"/>
                  </a:lnTo>
                  <a:lnTo>
                    <a:pt x="456" y="467"/>
                  </a:lnTo>
                  <a:lnTo>
                    <a:pt x="456" y="465"/>
                  </a:lnTo>
                  <a:lnTo>
                    <a:pt x="458" y="464"/>
                  </a:lnTo>
                  <a:lnTo>
                    <a:pt x="461" y="464"/>
                  </a:lnTo>
                  <a:lnTo>
                    <a:pt x="463" y="464"/>
                  </a:lnTo>
                  <a:lnTo>
                    <a:pt x="464" y="465"/>
                  </a:lnTo>
                  <a:lnTo>
                    <a:pt x="463" y="467"/>
                  </a:lnTo>
                  <a:lnTo>
                    <a:pt x="463" y="467"/>
                  </a:lnTo>
                  <a:lnTo>
                    <a:pt x="463" y="472"/>
                  </a:lnTo>
                  <a:lnTo>
                    <a:pt x="463" y="474"/>
                  </a:lnTo>
                  <a:lnTo>
                    <a:pt x="464" y="475"/>
                  </a:lnTo>
                  <a:lnTo>
                    <a:pt x="466" y="474"/>
                  </a:lnTo>
                  <a:lnTo>
                    <a:pt x="466" y="474"/>
                  </a:lnTo>
                  <a:lnTo>
                    <a:pt x="469" y="472"/>
                  </a:lnTo>
                  <a:lnTo>
                    <a:pt x="474" y="472"/>
                  </a:lnTo>
                  <a:lnTo>
                    <a:pt x="482" y="470"/>
                  </a:lnTo>
                  <a:lnTo>
                    <a:pt x="490" y="469"/>
                  </a:lnTo>
                  <a:lnTo>
                    <a:pt x="490" y="469"/>
                  </a:lnTo>
                  <a:lnTo>
                    <a:pt x="500" y="465"/>
                  </a:lnTo>
                  <a:lnTo>
                    <a:pt x="508" y="459"/>
                  </a:lnTo>
                  <a:lnTo>
                    <a:pt x="515" y="452"/>
                  </a:lnTo>
                  <a:lnTo>
                    <a:pt x="520" y="444"/>
                  </a:lnTo>
                  <a:lnTo>
                    <a:pt x="520" y="444"/>
                  </a:lnTo>
                  <a:lnTo>
                    <a:pt x="521" y="441"/>
                  </a:lnTo>
                  <a:lnTo>
                    <a:pt x="523" y="438"/>
                  </a:lnTo>
                  <a:lnTo>
                    <a:pt x="529" y="435"/>
                  </a:lnTo>
                  <a:lnTo>
                    <a:pt x="534" y="431"/>
                  </a:lnTo>
                  <a:lnTo>
                    <a:pt x="536" y="430"/>
                  </a:lnTo>
                  <a:lnTo>
                    <a:pt x="536" y="428"/>
                  </a:lnTo>
                  <a:lnTo>
                    <a:pt x="536" y="428"/>
                  </a:lnTo>
                  <a:lnTo>
                    <a:pt x="536" y="423"/>
                  </a:lnTo>
                  <a:lnTo>
                    <a:pt x="538" y="422"/>
                  </a:lnTo>
                  <a:lnTo>
                    <a:pt x="542" y="420"/>
                  </a:lnTo>
                  <a:lnTo>
                    <a:pt x="547" y="423"/>
                  </a:lnTo>
                  <a:lnTo>
                    <a:pt x="547" y="423"/>
                  </a:lnTo>
                  <a:lnTo>
                    <a:pt x="552" y="425"/>
                  </a:lnTo>
                  <a:lnTo>
                    <a:pt x="554" y="423"/>
                  </a:lnTo>
                  <a:lnTo>
                    <a:pt x="556" y="422"/>
                  </a:lnTo>
                  <a:lnTo>
                    <a:pt x="560" y="420"/>
                  </a:lnTo>
                  <a:lnTo>
                    <a:pt x="560" y="420"/>
                  </a:lnTo>
                  <a:lnTo>
                    <a:pt x="567" y="418"/>
                  </a:lnTo>
                  <a:lnTo>
                    <a:pt x="570" y="418"/>
                  </a:lnTo>
                  <a:lnTo>
                    <a:pt x="575" y="417"/>
                  </a:lnTo>
                  <a:lnTo>
                    <a:pt x="580" y="415"/>
                  </a:lnTo>
                  <a:lnTo>
                    <a:pt x="580" y="415"/>
                  </a:lnTo>
                  <a:lnTo>
                    <a:pt x="591" y="415"/>
                  </a:lnTo>
                  <a:lnTo>
                    <a:pt x="604" y="412"/>
                  </a:lnTo>
                  <a:lnTo>
                    <a:pt x="617" y="408"/>
                  </a:lnTo>
                  <a:lnTo>
                    <a:pt x="627" y="402"/>
                  </a:lnTo>
                  <a:lnTo>
                    <a:pt x="627" y="402"/>
                  </a:lnTo>
                  <a:lnTo>
                    <a:pt x="635" y="397"/>
                  </a:lnTo>
                  <a:lnTo>
                    <a:pt x="647" y="392"/>
                  </a:lnTo>
                  <a:lnTo>
                    <a:pt x="665" y="384"/>
                  </a:lnTo>
                  <a:lnTo>
                    <a:pt x="665" y="384"/>
                  </a:lnTo>
                  <a:lnTo>
                    <a:pt x="670" y="379"/>
                  </a:lnTo>
                  <a:lnTo>
                    <a:pt x="671" y="378"/>
                  </a:lnTo>
                  <a:lnTo>
                    <a:pt x="671" y="376"/>
                  </a:lnTo>
                  <a:lnTo>
                    <a:pt x="670" y="376"/>
                  </a:lnTo>
                  <a:lnTo>
                    <a:pt x="670" y="376"/>
                  </a:lnTo>
                  <a:lnTo>
                    <a:pt x="665" y="378"/>
                  </a:lnTo>
                  <a:lnTo>
                    <a:pt x="658" y="379"/>
                  </a:lnTo>
                  <a:lnTo>
                    <a:pt x="647" y="378"/>
                  </a:lnTo>
                  <a:lnTo>
                    <a:pt x="647" y="378"/>
                  </a:lnTo>
                  <a:lnTo>
                    <a:pt x="632" y="374"/>
                  </a:lnTo>
                  <a:lnTo>
                    <a:pt x="624" y="373"/>
                  </a:lnTo>
                  <a:lnTo>
                    <a:pt x="621" y="373"/>
                  </a:lnTo>
                  <a:lnTo>
                    <a:pt x="617" y="374"/>
                  </a:lnTo>
                  <a:lnTo>
                    <a:pt x="617" y="374"/>
                  </a:lnTo>
                  <a:lnTo>
                    <a:pt x="614" y="376"/>
                  </a:lnTo>
                  <a:lnTo>
                    <a:pt x="613" y="376"/>
                  </a:lnTo>
                  <a:lnTo>
                    <a:pt x="613" y="373"/>
                  </a:lnTo>
                  <a:lnTo>
                    <a:pt x="616" y="368"/>
                  </a:lnTo>
                  <a:lnTo>
                    <a:pt x="621" y="366"/>
                  </a:lnTo>
                  <a:lnTo>
                    <a:pt x="621" y="366"/>
                  </a:lnTo>
                  <a:lnTo>
                    <a:pt x="624" y="364"/>
                  </a:lnTo>
                  <a:lnTo>
                    <a:pt x="626" y="363"/>
                  </a:lnTo>
                  <a:lnTo>
                    <a:pt x="624" y="353"/>
                  </a:lnTo>
                  <a:lnTo>
                    <a:pt x="624" y="353"/>
                  </a:lnTo>
                  <a:lnTo>
                    <a:pt x="624" y="351"/>
                  </a:lnTo>
                  <a:lnTo>
                    <a:pt x="624" y="350"/>
                  </a:lnTo>
                  <a:lnTo>
                    <a:pt x="629" y="350"/>
                  </a:lnTo>
                  <a:lnTo>
                    <a:pt x="635" y="353"/>
                  </a:lnTo>
                  <a:lnTo>
                    <a:pt x="642" y="360"/>
                  </a:lnTo>
                  <a:lnTo>
                    <a:pt x="642" y="360"/>
                  </a:lnTo>
                  <a:lnTo>
                    <a:pt x="647" y="366"/>
                  </a:lnTo>
                  <a:lnTo>
                    <a:pt x="655" y="369"/>
                  </a:lnTo>
                  <a:lnTo>
                    <a:pt x="663" y="371"/>
                  </a:lnTo>
                  <a:lnTo>
                    <a:pt x="671" y="369"/>
                  </a:lnTo>
                  <a:lnTo>
                    <a:pt x="671" y="369"/>
                  </a:lnTo>
                  <a:lnTo>
                    <a:pt x="673" y="368"/>
                  </a:lnTo>
                  <a:lnTo>
                    <a:pt x="674" y="366"/>
                  </a:lnTo>
                  <a:lnTo>
                    <a:pt x="674" y="361"/>
                  </a:lnTo>
                  <a:lnTo>
                    <a:pt x="674" y="356"/>
                  </a:lnTo>
                  <a:lnTo>
                    <a:pt x="674" y="355"/>
                  </a:lnTo>
                  <a:lnTo>
                    <a:pt x="674" y="351"/>
                  </a:lnTo>
                  <a:lnTo>
                    <a:pt x="674" y="351"/>
                  </a:lnTo>
                  <a:lnTo>
                    <a:pt x="674" y="350"/>
                  </a:lnTo>
                  <a:lnTo>
                    <a:pt x="671" y="345"/>
                  </a:lnTo>
                  <a:lnTo>
                    <a:pt x="660" y="337"/>
                  </a:lnTo>
                  <a:lnTo>
                    <a:pt x="648" y="329"/>
                  </a:lnTo>
                  <a:lnTo>
                    <a:pt x="643" y="324"/>
                  </a:lnTo>
                  <a:lnTo>
                    <a:pt x="640" y="322"/>
                  </a:lnTo>
                  <a:lnTo>
                    <a:pt x="640" y="322"/>
                  </a:lnTo>
                  <a:lnTo>
                    <a:pt x="640" y="321"/>
                  </a:lnTo>
                  <a:lnTo>
                    <a:pt x="642" y="319"/>
                  </a:lnTo>
                  <a:lnTo>
                    <a:pt x="647" y="319"/>
                  </a:lnTo>
                  <a:lnTo>
                    <a:pt x="660" y="324"/>
                  </a:lnTo>
                  <a:lnTo>
                    <a:pt x="660" y="324"/>
                  </a:lnTo>
                  <a:lnTo>
                    <a:pt x="663" y="325"/>
                  </a:lnTo>
                  <a:lnTo>
                    <a:pt x="666" y="324"/>
                  </a:lnTo>
                  <a:lnTo>
                    <a:pt x="670" y="324"/>
                  </a:lnTo>
                  <a:lnTo>
                    <a:pt x="671" y="321"/>
                  </a:lnTo>
                  <a:lnTo>
                    <a:pt x="673" y="316"/>
                  </a:lnTo>
                  <a:lnTo>
                    <a:pt x="673" y="311"/>
                  </a:lnTo>
                  <a:lnTo>
                    <a:pt x="673" y="311"/>
                  </a:lnTo>
                  <a:lnTo>
                    <a:pt x="671" y="309"/>
                  </a:lnTo>
                  <a:lnTo>
                    <a:pt x="670" y="307"/>
                  </a:lnTo>
                  <a:lnTo>
                    <a:pt x="661" y="306"/>
                  </a:lnTo>
                  <a:lnTo>
                    <a:pt x="650" y="307"/>
                  </a:lnTo>
                  <a:lnTo>
                    <a:pt x="642" y="311"/>
                  </a:lnTo>
                  <a:lnTo>
                    <a:pt x="642" y="311"/>
                  </a:lnTo>
                  <a:lnTo>
                    <a:pt x="639" y="311"/>
                  </a:lnTo>
                  <a:lnTo>
                    <a:pt x="635" y="311"/>
                  </a:lnTo>
                  <a:lnTo>
                    <a:pt x="632" y="311"/>
                  </a:lnTo>
                  <a:lnTo>
                    <a:pt x="630" y="309"/>
                  </a:lnTo>
                  <a:lnTo>
                    <a:pt x="629" y="306"/>
                  </a:lnTo>
                  <a:lnTo>
                    <a:pt x="629" y="304"/>
                  </a:lnTo>
                  <a:lnTo>
                    <a:pt x="632" y="303"/>
                  </a:lnTo>
                  <a:lnTo>
                    <a:pt x="635" y="301"/>
                  </a:lnTo>
                  <a:lnTo>
                    <a:pt x="635" y="301"/>
                  </a:lnTo>
                  <a:lnTo>
                    <a:pt x="642" y="299"/>
                  </a:lnTo>
                  <a:lnTo>
                    <a:pt x="642" y="298"/>
                  </a:lnTo>
                  <a:lnTo>
                    <a:pt x="642" y="298"/>
                  </a:lnTo>
                  <a:lnTo>
                    <a:pt x="640" y="294"/>
                  </a:lnTo>
                  <a:lnTo>
                    <a:pt x="640" y="293"/>
                  </a:lnTo>
                  <a:lnTo>
                    <a:pt x="640" y="291"/>
                  </a:lnTo>
                  <a:lnTo>
                    <a:pt x="640" y="291"/>
                  </a:lnTo>
                  <a:lnTo>
                    <a:pt x="642" y="290"/>
                  </a:lnTo>
                  <a:lnTo>
                    <a:pt x="645" y="291"/>
                  </a:lnTo>
                  <a:lnTo>
                    <a:pt x="653" y="294"/>
                  </a:lnTo>
                  <a:lnTo>
                    <a:pt x="661" y="298"/>
                  </a:lnTo>
                  <a:lnTo>
                    <a:pt x="666" y="299"/>
                  </a:lnTo>
                  <a:lnTo>
                    <a:pt x="670" y="299"/>
                  </a:lnTo>
                  <a:lnTo>
                    <a:pt x="670" y="299"/>
                  </a:lnTo>
                  <a:lnTo>
                    <a:pt x="676" y="298"/>
                  </a:lnTo>
                  <a:lnTo>
                    <a:pt x="681" y="298"/>
                  </a:lnTo>
                  <a:lnTo>
                    <a:pt x="686" y="296"/>
                  </a:lnTo>
                  <a:lnTo>
                    <a:pt x="692" y="294"/>
                  </a:lnTo>
                  <a:lnTo>
                    <a:pt x="692" y="294"/>
                  </a:lnTo>
                  <a:lnTo>
                    <a:pt x="694" y="291"/>
                  </a:lnTo>
                  <a:lnTo>
                    <a:pt x="692" y="290"/>
                  </a:lnTo>
                  <a:lnTo>
                    <a:pt x="687" y="285"/>
                  </a:lnTo>
                  <a:lnTo>
                    <a:pt x="679" y="281"/>
                  </a:lnTo>
                  <a:lnTo>
                    <a:pt x="674" y="278"/>
                  </a:lnTo>
                  <a:lnTo>
                    <a:pt x="674" y="278"/>
                  </a:lnTo>
                  <a:lnTo>
                    <a:pt x="674" y="277"/>
                  </a:lnTo>
                  <a:lnTo>
                    <a:pt x="676" y="275"/>
                  </a:lnTo>
                  <a:lnTo>
                    <a:pt x="684" y="275"/>
                  </a:lnTo>
                  <a:lnTo>
                    <a:pt x="704" y="275"/>
                  </a:lnTo>
                  <a:lnTo>
                    <a:pt x="704" y="275"/>
                  </a:lnTo>
                  <a:lnTo>
                    <a:pt x="705" y="275"/>
                  </a:lnTo>
                  <a:lnTo>
                    <a:pt x="709" y="273"/>
                  </a:lnTo>
                  <a:lnTo>
                    <a:pt x="710" y="270"/>
                  </a:lnTo>
                  <a:lnTo>
                    <a:pt x="710" y="267"/>
                  </a:lnTo>
                  <a:lnTo>
                    <a:pt x="709" y="265"/>
                  </a:lnTo>
                  <a:lnTo>
                    <a:pt x="707" y="265"/>
                  </a:lnTo>
                  <a:lnTo>
                    <a:pt x="707" y="265"/>
                  </a:lnTo>
                  <a:lnTo>
                    <a:pt x="704" y="267"/>
                  </a:lnTo>
                  <a:lnTo>
                    <a:pt x="700" y="265"/>
                  </a:lnTo>
                  <a:lnTo>
                    <a:pt x="691" y="262"/>
                  </a:lnTo>
                  <a:lnTo>
                    <a:pt x="684" y="257"/>
                  </a:lnTo>
                  <a:lnTo>
                    <a:pt x="683" y="254"/>
                  </a:lnTo>
                  <a:lnTo>
                    <a:pt x="683" y="250"/>
                  </a:lnTo>
                  <a:lnTo>
                    <a:pt x="683" y="250"/>
                  </a:lnTo>
                  <a:lnTo>
                    <a:pt x="686" y="249"/>
                  </a:lnTo>
                  <a:lnTo>
                    <a:pt x="687" y="249"/>
                  </a:lnTo>
                  <a:lnTo>
                    <a:pt x="692" y="249"/>
                  </a:lnTo>
                  <a:lnTo>
                    <a:pt x="699" y="249"/>
                  </a:lnTo>
                  <a:lnTo>
                    <a:pt x="705" y="247"/>
                  </a:lnTo>
                  <a:lnTo>
                    <a:pt x="705" y="247"/>
                  </a:lnTo>
                  <a:lnTo>
                    <a:pt x="709" y="246"/>
                  </a:lnTo>
                  <a:lnTo>
                    <a:pt x="710" y="241"/>
                  </a:lnTo>
                  <a:lnTo>
                    <a:pt x="710" y="237"/>
                  </a:lnTo>
                  <a:lnTo>
                    <a:pt x="709" y="234"/>
                  </a:lnTo>
                  <a:lnTo>
                    <a:pt x="705" y="226"/>
                  </a:lnTo>
                  <a:lnTo>
                    <a:pt x="702" y="224"/>
                  </a:lnTo>
                  <a:lnTo>
                    <a:pt x="700" y="223"/>
                  </a:lnTo>
                  <a:lnTo>
                    <a:pt x="700" y="223"/>
                  </a:lnTo>
                  <a:lnTo>
                    <a:pt x="686" y="221"/>
                  </a:lnTo>
                  <a:lnTo>
                    <a:pt x="679" y="220"/>
                  </a:lnTo>
                  <a:lnTo>
                    <a:pt x="676" y="218"/>
                  </a:lnTo>
                  <a:lnTo>
                    <a:pt x="676" y="218"/>
                  </a:lnTo>
                  <a:lnTo>
                    <a:pt x="674" y="215"/>
                  </a:lnTo>
                  <a:lnTo>
                    <a:pt x="671" y="213"/>
                  </a:lnTo>
                  <a:lnTo>
                    <a:pt x="666" y="210"/>
                  </a:lnTo>
                  <a:lnTo>
                    <a:pt x="666" y="208"/>
                  </a:lnTo>
                  <a:lnTo>
                    <a:pt x="666" y="208"/>
                  </a:lnTo>
                  <a:lnTo>
                    <a:pt x="666" y="208"/>
                  </a:lnTo>
                  <a:lnTo>
                    <a:pt x="670" y="206"/>
                  </a:lnTo>
                  <a:lnTo>
                    <a:pt x="674" y="208"/>
                  </a:lnTo>
                  <a:lnTo>
                    <a:pt x="679" y="208"/>
                  </a:lnTo>
                  <a:lnTo>
                    <a:pt x="684" y="205"/>
                  </a:lnTo>
                  <a:lnTo>
                    <a:pt x="684" y="205"/>
                  </a:lnTo>
                  <a:lnTo>
                    <a:pt x="689" y="203"/>
                  </a:lnTo>
                  <a:lnTo>
                    <a:pt x="692" y="203"/>
                  </a:lnTo>
                  <a:lnTo>
                    <a:pt x="702" y="203"/>
                  </a:lnTo>
                  <a:lnTo>
                    <a:pt x="712" y="205"/>
                  </a:lnTo>
                  <a:lnTo>
                    <a:pt x="720" y="205"/>
                  </a:lnTo>
                  <a:lnTo>
                    <a:pt x="720" y="205"/>
                  </a:lnTo>
                  <a:lnTo>
                    <a:pt x="723" y="203"/>
                  </a:lnTo>
                  <a:lnTo>
                    <a:pt x="723" y="202"/>
                  </a:lnTo>
                  <a:lnTo>
                    <a:pt x="722" y="197"/>
                  </a:lnTo>
                  <a:lnTo>
                    <a:pt x="717" y="192"/>
                  </a:lnTo>
                  <a:lnTo>
                    <a:pt x="713" y="190"/>
                  </a:lnTo>
                  <a:lnTo>
                    <a:pt x="712" y="192"/>
                  </a:lnTo>
                  <a:lnTo>
                    <a:pt x="712" y="192"/>
                  </a:lnTo>
                  <a:lnTo>
                    <a:pt x="707" y="193"/>
                  </a:lnTo>
                  <a:lnTo>
                    <a:pt x="700" y="193"/>
                  </a:lnTo>
                  <a:lnTo>
                    <a:pt x="694" y="190"/>
                  </a:lnTo>
                  <a:lnTo>
                    <a:pt x="692" y="189"/>
                  </a:lnTo>
                  <a:lnTo>
                    <a:pt x="691" y="187"/>
                  </a:lnTo>
                  <a:lnTo>
                    <a:pt x="691" y="187"/>
                  </a:lnTo>
                  <a:lnTo>
                    <a:pt x="691" y="184"/>
                  </a:lnTo>
                  <a:lnTo>
                    <a:pt x="692" y="184"/>
                  </a:lnTo>
                  <a:lnTo>
                    <a:pt x="699" y="184"/>
                  </a:lnTo>
                  <a:lnTo>
                    <a:pt x="704" y="184"/>
                  </a:lnTo>
                  <a:lnTo>
                    <a:pt x="707" y="184"/>
                  </a:lnTo>
                  <a:lnTo>
                    <a:pt x="709" y="182"/>
                  </a:lnTo>
                  <a:lnTo>
                    <a:pt x="709" y="182"/>
                  </a:lnTo>
                  <a:lnTo>
                    <a:pt x="709" y="180"/>
                  </a:lnTo>
                  <a:lnTo>
                    <a:pt x="705" y="179"/>
                  </a:lnTo>
                  <a:lnTo>
                    <a:pt x="697" y="176"/>
                  </a:lnTo>
                  <a:lnTo>
                    <a:pt x="687" y="174"/>
                  </a:lnTo>
                  <a:lnTo>
                    <a:pt x="684" y="174"/>
                  </a:lnTo>
                  <a:lnTo>
                    <a:pt x="683" y="177"/>
                  </a:lnTo>
                  <a:lnTo>
                    <a:pt x="683" y="177"/>
                  </a:lnTo>
                  <a:lnTo>
                    <a:pt x="681" y="179"/>
                  </a:lnTo>
                  <a:lnTo>
                    <a:pt x="678" y="180"/>
                  </a:lnTo>
                  <a:lnTo>
                    <a:pt x="673" y="182"/>
                  </a:lnTo>
                  <a:lnTo>
                    <a:pt x="670" y="180"/>
                  </a:lnTo>
                  <a:lnTo>
                    <a:pt x="670" y="179"/>
                  </a:lnTo>
                  <a:lnTo>
                    <a:pt x="671" y="177"/>
                  </a:lnTo>
                  <a:lnTo>
                    <a:pt x="671" y="177"/>
                  </a:lnTo>
                  <a:lnTo>
                    <a:pt x="676" y="172"/>
                  </a:lnTo>
                  <a:lnTo>
                    <a:pt x="679" y="166"/>
                  </a:lnTo>
                  <a:lnTo>
                    <a:pt x="679" y="159"/>
                  </a:lnTo>
                  <a:lnTo>
                    <a:pt x="679" y="153"/>
                  </a:lnTo>
                  <a:lnTo>
                    <a:pt x="679" y="153"/>
                  </a:lnTo>
                  <a:lnTo>
                    <a:pt x="681" y="151"/>
                  </a:lnTo>
                  <a:lnTo>
                    <a:pt x="684" y="149"/>
                  </a:lnTo>
                  <a:lnTo>
                    <a:pt x="692" y="146"/>
                  </a:lnTo>
                  <a:lnTo>
                    <a:pt x="700" y="141"/>
                  </a:lnTo>
                  <a:lnTo>
                    <a:pt x="702" y="140"/>
                  </a:lnTo>
                  <a:lnTo>
                    <a:pt x="704" y="135"/>
                  </a:lnTo>
                  <a:lnTo>
                    <a:pt x="704" y="135"/>
                  </a:lnTo>
                  <a:lnTo>
                    <a:pt x="702" y="132"/>
                  </a:lnTo>
                  <a:lnTo>
                    <a:pt x="704" y="128"/>
                  </a:lnTo>
                  <a:lnTo>
                    <a:pt x="705" y="127"/>
                  </a:lnTo>
                  <a:lnTo>
                    <a:pt x="709" y="125"/>
                  </a:lnTo>
                  <a:lnTo>
                    <a:pt x="717" y="123"/>
                  </a:lnTo>
                  <a:lnTo>
                    <a:pt x="725" y="122"/>
                  </a:lnTo>
                  <a:lnTo>
                    <a:pt x="725" y="122"/>
                  </a:lnTo>
                  <a:lnTo>
                    <a:pt x="727" y="122"/>
                  </a:lnTo>
                  <a:lnTo>
                    <a:pt x="728" y="120"/>
                  </a:lnTo>
                  <a:lnTo>
                    <a:pt x="727" y="117"/>
                  </a:lnTo>
                  <a:lnTo>
                    <a:pt x="722" y="114"/>
                  </a:lnTo>
                  <a:lnTo>
                    <a:pt x="718" y="112"/>
                  </a:lnTo>
                  <a:lnTo>
                    <a:pt x="715" y="112"/>
                  </a:lnTo>
                  <a:lnTo>
                    <a:pt x="715" y="112"/>
                  </a:lnTo>
                  <a:lnTo>
                    <a:pt x="709" y="114"/>
                  </a:lnTo>
                  <a:lnTo>
                    <a:pt x="704" y="117"/>
                  </a:lnTo>
                  <a:lnTo>
                    <a:pt x="699" y="120"/>
                  </a:lnTo>
                  <a:lnTo>
                    <a:pt x="696" y="120"/>
                  </a:lnTo>
                  <a:lnTo>
                    <a:pt x="694" y="119"/>
                  </a:lnTo>
                  <a:lnTo>
                    <a:pt x="694" y="119"/>
                  </a:lnTo>
                  <a:lnTo>
                    <a:pt x="694" y="117"/>
                  </a:lnTo>
                  <a:lnTo>
                    <a:pt x="694" y="115"/>
                  </a:lnTo>
                  <a:lnTo>
                    <a:pt x="699" y="112"/>
                  </a:lnTo>
                  <a:lnTo>
                    <a:pt x="705" y="109"/>
                  </a:lnTo>
                  <a:lnTo>
                    <a:pt x="712" y="107"/>
                  </a:lnTo>
                  <a:lnTo>
                    <a:pt x="712" y="107"/>
                  </a:lnTo>
                  <a:lnTo>
                    <a:pt x="728" y="107"/>
                  </a:lnTo>
                  <a:lnTo>
                    <a:pt x="738" y="106"/>
                  </a:lnTo>
                  <a:lnTo>
                    <a:pt x="744" y="104"/>
                  </a:lnTo>
                  <a:lnTo>
                    <a:pt x="744" y="104"/>
                  </a:lnTo>
                  <a:lnTo>
                    <a:pt x="746" y="102"/>
                  </a:lnTo>
                  <a:lnTo>
                    <a:pt x="746" y="101"/>
                  </a:lnTo>
                  <a:lnTo>
                    <a:pt x="740" y="99"/>
                  </a:lnTo>
                  <a:lnTo>
                    <a:pt x="731" y="97"/>
                  </a:lnTo>
                  <a:lnTo>
                    <a:pt x="720" y="97"/>
                  </a:lnTo>
                  <a:lnTo>
                    <a:pt x="720" y="97"/>
                  </a:lnTo>
                  <a:lnTo>
                    <a:pt x="713" y="97"/>
                  </a:lnTo>
                  <a:lnTo>
                    <a:pt x="712" y="97"/>
                  </a:lnTo>
                  <a:lnTo>
                    <a:pt x="712" y="96"/>
                  </a:lnTo>
                  <a:lnTo>
                    <a:pt x="717" y="94"/>
                  </a:lnTo>
                  <a:lnTo>
                    <a:pt x="727" y="92"/>
                  </a:lnTo>
                  <a:lnTo>
                    <a:pt x="727" y="92"/>
                  </a:lnTo>
                  <a:lnTo>
                    <a:pt x="738" y="92"/>
                  </a:lnTo>
                  <a:lnTo>
                    <a:pt x="743" y="91"/>
                  </a:lnTo>
                  <a:lnTo>
                    <a:pt x="748" y="89"/>
                  </a:lnTo>
                  <a:lnTo>
                    <a:pt x="756" y="88"/>
                  </a:lnTo>
                  <a:lnTo>
                    <a:pt x="756" y="88"/>
                  </a:lnTo>
                  <a:lnTo>
                    <a:pt x="762" y="86"/>
                  </a:lnTo>
                  <a:lnTo>
                    <a:pt x="766" y="83"/>
                  </a:lnTo>
                  <a:lnTo>
                    <a:pt x="769" y="81"/>
                  </a:lnTo>
                  <a:lnTo>
                    <a:pt x="772" y="79"/>
                  </a:lnTo>
                  <a:lnTo>
                    <a:pt x="772" y="79"/>
                  </a:lnTo>
                  <a:lnTo>
                    <a:pt x="780" y="78"/>
                  </a:lnTo>
                  <a:lnTo>
                    <a:pt x="790" y="75"/>
                  </a:lnTo>
                  <a:lnTo>
                    <a:pt x="798" y="70"/>
                  </a:lnTo>
                  <a:lnTo>
                    <a:pt x="801" y="68"/>
                  </a:lnTo>
                  <a:lnTo>
                    <a:pt x="801" y="66"/>
                  </a:lnTo>
                  <a:lnTo>
                    <a:pt x="801" y="66"/>
                  </a:lnTo>
                  <a:lnTo>
                    <a:pt x="801" y="65"/>
                  </a:lnTo>
                  <a:lnTo>
                    <a:pt x="797" y="63"/>
                  </a:lnTo>
                  <a:lnTo>
                    <a:pt x="785" y="58"/>
                  </a:lnTo>
                  <a:lnTo>
                    <a:pt x="770" y="55"/>
                  </a:lnTo>
                  <a:lnTo>
                    <a:pt x="757" y="53"/>
                  </a:lnTo>
                  <a:lnTo>
                    <a:pt x="757" y="53"/>
                  </a:lnTo>
                  <a:close/>
                  <a:moveTo>
                    <a:pt x="275" y="391"/>
                  </a:moveTo>
                  <a:lnTo>
                    <a:pt x="275" y="391"/>
                  </a:lnTo>
                  <a:lnTo>
                    <a:pt x="274" y="387"/>
                  </a:lnTo>
                  <a:lnTo>
                    <a:pt x="271" y="387"/>
                  </a:lnTo>
                  <a:lnTo>
                    <a:pt x="267" y="386"/>
                  </a:lnTo>
                  <a:lnTo>
                    <a:pt x="264" y="381"/>
                  </a:lnTo>
                  <a:lnTo>
                    <a:pt x="264" y="381"/>
                  </a:lnTo>
                  <a:lnTo>
                    <a:pt x="262" y="379"/>
                  </a:lnTo>
                  <a:lnTo>
                    <a:pt x="259" y="376"/>
                  </a:lnTo>
                  <a:lnTo>
                    <a:pt x="251" y="374"/>
                  </a:lnTo>
                  <a:lnTo>
                    <a:pt x="243" y="374"/>
                  </a:lnTo>
                  <a:lnTo>
                    <a:pt x="240" y="374"/>
                  </a:lnTo>
                  <a:lnTo>
                    <a:pt x="238" y="376"/>
                  </a:lnTo>
                  <a:lnTo>
                    <a:pt x="238" y="376"/>
                  </a:lnTo>
                  <a:lnTo>
                    <a:pt x="235" y="381"/>
                  </a:lnTo>
                  <a:lnTo>
                    <a:pt x="235" y="384"/>
                  </a:lnTo>
                  <a:lnTo>
                    <a:pt x="236" y="387"/>
                  </a:lnTo>
                  <a:lnTo>
                    <a:pt x="236" y="387"/>
                  </a:lnTo>
                  <a:lnTo>
                    <a:pt x="240" y="391"/>
                  </a:lnTo>
                  <a:lnTo>
                    <a:pt x="243" y="392"/>
                  </a:lnTo>
                  <a:lnTo>
                    <a:pt x="248" y="394"/>
                  </a:lnTo>
                  <a:lnTo>
                    <a:pt x="251" y="397"/>
                  </a:lnTo>
                  <a:lnTo>
                    <a:pt x="251" y="397"/>
                  </a:lnTo>
                  <a:lnTo>
                    <a:pt x="254" y="399"/>
                  </a:lnTo>
                  <a:lnTo>
                    <a:pt x="258" y="399"/>
                  </a:lnTo>
                  <a:lnTo>
                    <a:pt x="266" y="399"/>
                  </a:lnTo>
                  <a:lnTo>
                    <a:pt x="272" y="395"/>
                  </a:lnTo>
                  <a:lnTo>
                    <a:pt x="274" y="394"/>
                  </a:lnTo>
                  <a:lnTo>
                    <a:pt x="275" y="391"/>
                  </a:lnTo>
                  <a:lnTo>
                    <a:pt x="275" y="39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29">
              <a:extLst>
                <a:ext uri="{FF2B5EF4-FFF2-40B4-BE49-F238E27FC236}">
                  <a16:creationId xmlns="" xmlns:a16="http://schemas.microsoft.com/office/drawing/2014/main" id="{7F6773CD-2C3A-40A6-8C49-9A1501776FD7}"/>
                </a:ext>
              </a:extLst>
            </p:cNvPr>
            <p:cNvSpPr>
              <a:spLocks noEditPoints="1"/>
            </p:cNvSpPr>
            <p:nvPr/>
          </p:nvSpPr>
          <p:spPr bwMode="auto">
            <a:xfrm>
              <a:off x="3476625" y="2274310"/>
              <a:ext cx="1847850" cy="1422400"/>
            </a:xfrm>
            <a:custGeom>
              <a:avLst/>
              <a:gdLst>
                <a:gd name="T0" fmla="*/ 239 w 1164"/>
                <a:gd name="T1" fmla="*/ 343 h 896"/>
                <a:gd name="T2" fmla="*/ 215 w 1164"/>
                <a:gd name="T3" fmla="*/ 291 h 896"/>
                <a:gd name="T4" fmla="*/ 441 w 1164"/>
                <a:gd name="T5" fmla="*/ 286 h 896"/>
                <a:gd name="T6" fmla="*/ 322 w 1164"/>
                <a:gd name="T7" fmla="*/ 294 h 896"/>
                <a:gd name="T8" fmla="*/ 361 w 1164"/>
                <a:gd name="T9" fmla="*/ 392 h 896"/>
                <a:gd name="T10" fmla="*/ 246 w 1164"/>
                <a:gd name="T11" fmla="*/ 220 h 896"/>
                <a:gd name="T12" fmla="*/ 312 w 1164"/>
                <a:gd name="T13" fmla="*/ 180 h 896"/>
                <a:gd name="T14" fmla="*/ 389 w 1164"/>
                <a:gd name="T15" fmla="*/ 239 h 896"/>
                <a:gd name="T16" fmla="*/ 421 w 1164"/>
                <a:gd name="T17" fmla="*/ 228 h 896"/>
                <a:gd name="T18" fmla="*/ 382 w 1164"/>
                <a:gd name="T19" fmla="*/ 153 h 896"/>
                <a:gd name="T20" fmla="*/ 535 w 1164"/>
                <a:gd name="T21" fmla="*/ 136 h 896"/>
                <a:gd name="T22" fmla="*/ 493 w 1164"/>
                <a:gd name="T23" fmla="*/ 239 h 896"/>
                <a:gd name="T24" fmla="*/ 576 w 1164"/>
                <a:gd name="T25" fmla="*/ 229 h 896"/>
                <a:gd name="T26" fmla="*/ 612 w 1164"/>
                <a:gd name="T27" fmla="*/ 228 h 896"/>
                <a:gd name="T28" fmla="*/ 558 w 1164"/>
                <a:gd name="T29" fmla="*/ 273 h 896"/>
                <a:gd name="T30" fmla="*/ 759 w 1164"/>
                <a:gd name="T31" fmla="*/ 247 h 896"/>
                <a:gd name="T32" fmla="*/ 645 w 1164"/>
                <a:gd name="T33" fmla="*/ 228 h 896"/>
                <a:gd name="T34" fmla="*/ 705 w 1164"/>
                <a:gd name="T35" fmla="*/ 138 h 896"/>
                <a:gd name="T36" fmla="*/ 596 w 1164"/>
                <a:gd name="T37" fmla="*/ 79 h 896"/>
                <a:gd name="T38" fmla="*/ 793 w 1164"/>
                <a:gd name="T39" fmla="*/ 78 h 896"/>
                <a:gd name="T40" fmla="*/ 705 w 1164"/>
                <a:gd name="T41" fmla="*/ 156 h 896"/>
                <a:gd name="T42" fmla="*/ 794 w 1164"/>
                <a:gd name="T43" fmla="*/ 210 h 896"/>
                <a:gd name="T44" fmla="*/ 886 w 1164"/>
                <a:gd name="T45" fmla="*/ 110 h 896"/>
                <a:gd name="T46" fmla="*/ 972 w 1164"/>
                <a:gd name="T47" fmla="*/ 16 h 896"/>
                <a:gd name="T48" fmla="*/ 759 w 1164"/>
                <a:gd name="T49" fmla="*/ 29 h 896"/>
                <a:gd name="T50" fmla="*/ 776 w 1164"/>
                <a:gd name="T51" fmla="*/ 523 h 896"/>
                <a:gd name="T52" fmla="*/ 794 w 1164"/>
                <a:gd name="T53" fmla="*/ 509 h 896"/>
                <a:gd name="T54" fmla="*/ 964 w 1164"/>
                <a:gd name="T55" fmla="*/ 378 h 896"/>
                <a:gd name="T56" fmla="*/ 833 w 1164"/>
                <a:gd name="T57" fmla="*/ 303 h 896"/>
                <a:gd name="T58" fmla="*/ 724 w 1164"/>
                <a:gd name="T59" fmla="*/ 286 h 896"/>
                <a:gd name="T60" fmla="*/ 812 w 1164"/>
                <a:gd name="T61" fmla="*/ 360 h 896"/>
                <a:gd name="T62" fmla="*/ 913 w 1164"/>
                <a:gd name="T63" fmla="*/ 444 h 896"/>
                <a:gd name="T64" fmla="*/ 987 w 1164"/>
                <a:gd name="T65" fmla="*/ 545 h 896"/>
                <a:gd name="T66" fmla="*/ 838 w 1164"/>
                <a:gd name="T67" fmla="*/ 426 h 896"/>
                <a:gd name="T68" fmla="*/ 1149 w 1164"/>
                <a:gd name="T69" fmla="*/ 795 h 896"/>
                <a:gd name="T70" fmla="*/ 1110 w 1164"/>
                <a:gd name="T71" fmla="*/ 806 h 896"/>
                <a:gd name="T72" fmla="*/ 1052 w 1164"/>
                <a:gd name="T73" fmla="*/ 830 h 896"/>
                <a:gd name="T74" fmla="*/ 969 w 1164"/>
                <a:gd name="T75" fmla="*/ 778 h 896"/>
                <a:gd name="T76" fmla="*/ 1071 w 1164"/>
                <a:gd name="T77" fmla="*/ 698 h 896"/>
                <a:gd name="T78" fmla="*/ 1024 w 1164"/>
                <a:gd name="T79" fmla="*/ 601 h 896"/>
                <a:gd name="T80" fmla="*/ 943 w 1164"/>
                <a:gd name="T81" fmla="*/ 565 h 896"/>
                <a:gd name="T82" fmla="*/ 830 w 1164"/>
                <a:gd name="T83" fmla="*/ 567 h 896"/>
                <a:gd name="T84" fmla="*/ 806 w 1164"/>
                <a:gd name="T85" fmla="*/ 747 h 896"/>
                <a:gd name="T86" fmla="*/ 625 w 1164"/>
                <a:gd name="T87" fmla="*/ 607 h 896"/>
                <a:gd name="T88" fmla="*/ 679 w 1164"/>
                <a:gd name="T89" fmla="*/ 496 h 896"/>
                <a:gd name="T90" fmla="*/ 778 w 1164"/>
                <a:gd name="T91" fmla="*/ 435 h 896"/>
                <a:gd name="T92" fmla="*/ 726 w 1164"/>
                <a:gd name="T93" fmla="*/ 410 h 896"/>
                <a:gd name="T94" fmla="*/ 664 w 1164"/>
                <a:gd name="T95" fmla="*/ 384 h 896"/>
                <a:gd name="T96" fmla="*/ 651 w 1164"/>
                <a:gd name="T97" fmla="*/ 268 h 896"/>
                <a:gd name="T98" fmla="*/ 617 w 1164"/>
                <a:gd name="T99" fmla="*/ 386 h 896"/>
                <a:gd name="T100" fmla="*/ 589 w 1164"/>
                <a:gd name="T101" fmla="*/ 384 h 896"/>
                <a:gd name="T102" fmla="*/ 482 w 1164"/>
                <a:gd name="T103" fmla="*/ 409 h 896"/>
                <a:gd name="T104" fmla="*/ 418 w 1164"/>
                <a:gd name="T105" fmla="*/ 420 h 896"/>
                <a:gd name="T106" fmla="*/ 210 w 1164"/>
                <a:gd name="T107" fmla="*/ 373 h 896"/>
                <a:gd name="T108" fmla="*/ 120 w 1164"/>
                <a:gd name="T109" fmla="*/ 373 h 896"/>
                <a:gd name="T110" fmla="*/ 45 w 1164"/>
                <a:gd name="T111" fmla="*/ 602 h 896"/>
                <a:gd name="T112" fmla="*/ 176 w 1164"/>
                <a:gd name="T113" fmla="*/ 729 h 896"/>
                <a:gd name="T114" fmla="*/ 659 w 1164"/>
                <a:gd name="T115" fmla="*/ 799 h 896"/>
                <a:gd name="T116" fmla="*/ 788 w 1164"/>
                <a:gd name="T117" fmla="*/ 887 h 896"/>
                <a:gd name="T118" fmla="*/ 1006 w 1164"/>
                <a:gd name="T119" fmla="*/ 840 h 896"/>
                <a:gd name="T120" fmla="*/ 262 w 1164"/>
                <a:gd name="T121" fmla="*/ 480 h 896"/>
                <a:gd name="T122" fmla="*/ 301 w 1164"/>
                <a:gd name="T123" fmla="*/ 448 h 896"/>
                <a:gd name="T124" fmla="*/ 573 w 1164"/>
                <a:gd name="T125" fmla="*/ 73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4" h="896">
                  <a:moveTo>
                    <a:pt x="229" y="785"/>
                  </a:moveTo>
                  <a:lnTo>
                    <a:pt x="229" y="785"/>
                  </a:lnTo>
                  <a:lnTo>
                    <a:pt x="226" y="782"/>
                  </a:lnTo>
                  <a:lnTo>
                    <a:pt x="221" y="782"/>
                  </a:lnTo>
                  <a:lnTo>
                    <a:pt x="218" y="780"/>
                  </a:lnTo>
                  <a:lnTo>
                    <a:pt x="215" y="777"/>
                  </a:lnTo>
                  <a:lnTo>
                    <a:pt x="215" y="777"/>
                  </a:lnTo>
                  <a:lnTo>
                    <a:pt x="208" y="767"/>
                  </a:lnTo>
                  <a:lnTo>
                    <a:pt x="203" y="762"/>
                  </a:lnTo>
                  <a:lnTo>
                    <a:pt x="200" y="760"/>
                  </a:lnTo>
                  <a:lnTo>
                    <a:pt x="200" y="760"/>
                  </a:lnTo>
                  <a:lnTo>
                    <a:pt x="192" y="760"/>
                  </a:lnTo>
                  <a:lnTo>
                    <a:pt x="187" y="759"/>
                  </a:lnTo>
                  <a:lnTo>
                    <a:pt x="182" y="757"/>
                  </a:lnTo>
                  <a:lnTo>
                    <a:pt x="182" y="757"/>
                  </a:lnTo>
                  <a:lnTo>
                    <a:pt x="179" y="754"/>
                  </a:lnTo>
                  <a:lnTo>
                    <a:pt x="174" y="752"/>
                  </a:lnTo>
                  <a:lnTo>
                    <a:pt x="172" y="754"/>
                  </a:lnTo>
                  <a:lnTo>
                    <a:pt x="169" y="754"/>
                  </a:lnTo>
                  <a:lnTo>
                    <a:pt x="169" y="754"/>
                  </a:lnTo>
                  <a:lnTo>
                    <a:pt x="167" y="755"/>
                  </a:lnTo>
                  <a:lnTo>
                    <a:pt x="169" y="757"/>
                  </a:lnTo>
                  <a:lnTo>
                    <a:pt x="172" y="759"/>
                  </a:lnTo>
                  <a:lnTo>
                    <a:pt x="172" y="760"/>
                  </a:lnTo>
                  <a:lnTo>
                    <a:pt x="172" y="760"/>
                  </a:lnTo>
                  <a:lnTo>
                    <a:pt x="172" y="762"/>
                  </a:lnTo>
                  <a:lnTo>
                    <a:pt x="174" y="764"/>
                  </a:lnTo>
                  <a:lnTo>
                    <a:pt x="179" y="765"/>
                  </a:lnTo>
                  <a:lnTo>
                    <a:pt x="179" y="765"/>
                  </a:lnTo>
                  <a:lnTo>
                    <a:pt x="180" y="765"/>
                  </a:lnTo>
                  <a:lnTo>
                    <a:pt x="184" y="768"/>
                  </a:lnTo>
                  <a:lnTo>
                    <a:pt x="185" y="770"/>
                  </a:lnTo>
                  <a:lnTo>
                    <a:pt x="187" y="772"/>
                  </a:lnTo>
                  <a:lnTo>
                    <a:pt x="187" y="772"/>
                  </a:lnTo>
                  <a:lnTo>
                    <a:pt x="190" y="773"/>
                  </a:lnTo>
                  <a:lnTo>
                    <a:pt x="192" y="775"/>
                  </a:lnTo>
                  <a:lnTo>
                    <a:pt x="193" y="777"/>
                  </a:lnTo>
                  <a:lnTo>
                    <a:pt x="197" y="777"/>
                  </a:lnTo>
                  <a:lnTo>
                    <a:pt x="197" y="777"/>
                  </a:lnTo>
                  <a:lnTo>
                    <a:pt x="198" y="778"/>
                  </a:lnTo>
                  <a:lnTo>
                    <a:pt x="200" y="780"/>
                  </a:lnTo>
                  <a:lnTo>
                    <a:pt x="203" y="785"/>
                  </a:lnTo>
                  <a:lnTo>
                    <a:pt x="203" y="785"/>
                  </a:lnTo>
                  <a:lnTo>
                    <a:pt x="205" y="786"/>
                  </a:lnTo>
                  <a:lnTo>
                    <a:pt x="208" y="786"/>
                  </a:lnTo>
                  <a:lnTo>
                    <a:pt x="210" y="786"/>
                  </a:lnTo>
                  <a:lnTo>
                    <a:pt x="210" y="788"/>
                  </a:lnTo>
                  <a:lnTo>
                    <a:pt x="210" y="788"/>
                  </a:lnTo>
                  <a:lnTo>
                    <a:pt x="211" y="790"/>
                  </a:lnTo>
                  <a:lnTo>
                    <a:pt x="213" y="791"/>
                  </a:lnTo>
                  <a:lnTo>
                    <a:pt x="216" y="795"/>
                  </a:lnTo>
                  <a:lnTo>
                    <a:pt x="216" y="795"/>
                  </a:lnTo>
                  <a:lnTo>
                    <a:pt x="228" y="796"/>
                  </a:lnTo>
                  <a:lnTo>
                    <a:pt x="236" y="795"/>
                  </a:lnTo>
                  <a:lnTo>
                    <a:pt x="236" y="795"/>
                  </a:lnTo>
                  <a:lnTo>
                    <a:pt x="237" y="790"/>
                  </a:lnTo>
                  <a:lnTo>
                    <a:pt x="237" y="790"/>
                  </a:lnTo>
                  <a:lnTo>
                    <a:pt x="237" y="788"/>
                  </a:lnTo>
                  <a:lnTo>
                    <a:pt x="236" y="786"/>
                  </a:lnTo>
                  <a:lnTo>
                    <a:pt x="233" y="786"/>
                  </a:lnTo>
                  <a:lnTo>
                    <a:pt x="229" y="785"/>
                  </a:lnTo>
                  <a:lnTo>
                    <a:pt x="229" y="785"/>
                  </a:lnTo>
                  <a:close/>
                  <a:moveTo>
                    <a:pt x="219" y="322"/>
                  </a:moveTo>
                  <a:lnTo>
                    <a:pt x="219" y="322"/>
                  </a:lnTo>
                  <a:lnTo>
                    <a:pt x="223" y="324"/>
                  </a:lnTo>
                  <a:lnTo>
                    <a:pt x="226" y="327"/>
                  </a:lnTo>
                  <a:lnTo>
                    <a:pt x="231" y="334"/>
                  </a:lnTo>
                  <a:lnTo>
                    <a:pt x="234" y="340"/>
                  </a:lnTo>
                  <a:lnTo>
                    <a:pt x="236" y="343"/>
                  </a:lnTo>
                  <a:lnTo>
                    <a:pt x="239" y="343"/>
                  </a:lnTo>
                  <a:lnTo>
                    <a:pt x="239" y="343"/>
                  </a:lnTo>
                  <a:lnTo>
                    <a:pt x="241" y="343"/>
                  </a:lnTo>
                  <a:lnTo>
                    <a:pt x="242" y="340"/>
                  </a:lnTo>
                  <a:lnTo>
                    <a:pt x="244" y="338"/>
                  </a:lnTo>
                  <a:lnTo>
                    <a:pt x="247" y="338"/>
                  </a:lnTo>
                  <a:lnTo>
                    <a:pt x="247" y="338"/>
                  </a:lnTo>
                  <a:lnTo>
                    <a:pt x="252" y="337"/>
                  </a:lnTo>
                  <a:lnTo>
                    <a:pt x="254" y="335"/>
                  </a:lnTo>
                  <a:lnTo>
                    <a:pt x="255" y="335"/>
                  </a:lnTo>
                  <a:lnTo>
                    <a:pt x="260" y="335"/>
                  </a:lnTo>
                  <a:lnTo>
                    <a:pt x="260" y="335"/>
                  </a:lnTo>
                  <a:lnTo>
                    <a:pt x="265" y="334"/>
                  </a:lnTo>
                  <a:lnTo>
                    <a:pt x="268" y="332"/>
                  </a:lnTo>
                  <a:lnTo>
                    <a:pt x="272" y="330"/>
                  </a:lnTo>
                  <a:lnTo>
                    <a:pt x="273" y="324"/>
                  </a:lnTo>
                  <a:lnTo>
                    <a:pt x="273" y="324"/>
                  </a:lnTo>
                  <a:lnTo>
                    <a:pt x="273" y="319"/>
                  </a:lnTo>
                  <a:lnTo>
                    <a:pt x="276" y="316"/>
                  </a:lnTo>
                  <a:lnTo>
                    <a:pt x="280" y="314"/>
                  </a:lnTo>
                  <a:lnTo>
                    <a:pt x="285" y="312"/>
                  </a:lnTo>
                  <a:lnTo>
                    <a:pt x="285" y="312"/>
                  </a:lnTo>
                  <a:lnTo>
                    <a:pt x="286" y="311"/>
                  </a:lnTo>
                  <a:lnTo>
                    <a:pt x="288" y="309"/>
                  </a:lnTo>
                  <a:lnTo>
                    <a:pt x="290" y="306"/>
                  </a:lnTo>
                  <a:lnTo>
                    <a:pt x="291" y="301"/>
                  </a:lnTo>
                  <a:lnTo>
                    <a:pt x="293" y="299"/>
                  </a:lnTo>
                  <a:lnTo>
                    <a:pt x="296" y="299"/>
                  </a:lnTo>
                  <a:lnTo>
                    <a:pt x="296" y="299"/>
                  </a:lnTo>
                  <a:lnTo>
                    <a:pt x="319" y="291"/>
                  </a:lnTo>
                  <a:lnTo>
                    <a:pt x="337" y="281"/>
                  </a:lnTo>
                  <a:lnTo>
                    <a:pt x="337" y="281"/>
                  </a:lnTo>
                  <a:lnTo>
                    <a:pt x="338" y="280"/>
                  </a:lnTo>
                  <a:lnTo>
                    <a:pt x="338" y="278"/>
                  </a:lnTo>
                  <a:lnTo>
                    <a:pt x="335" y="275"/>
                  </a:lnTo>
                  <a:lnTo>
                    <a:pt x="320" y="267"/>
                  </a:lnTo>
                  <a:lnTo>
                    <a:pt x="320" y="267"/>
                  </a:lnTo>
                  <a:lnTo>
                    <a:pt x="314" y="264"/>
                  </a:lnTo>
                  <a:lnTo>
                    <a:pt x="307" y="262"/>
                  </a:lnTo>
                  <a:lnTo>
                    <a:pt x="301" y="262"/>
                  </a:lnTo>
                  <a:lnTo>
                    <a:pt x="294" y="264"/>
                  </a:lnTo>
                  <a:lnTo>
                    <a:pt x="294" y="264"/>
                  </a:lnTo>
                  <a:lnTo>
                    <a:pt x="291" y="265"/>
                  </a:lnTo>
                  <a:lnTo>
                    <a:pt x="290" y="264"/>
                  </a:lnTo>
                  <a:lnTo>
                    <a:pt x="290" y="262"/>
                  </a:lnTo>
                  <a:lnTo>
                    <a:pt x="288" y="260"/>
                  </a:lnTo>
                  <a:lnTo>
                    <a:pt x="286" y="262"/>
                  </a:lnTo>
                  <a:lnTo>
                    <a:pt x="286" y="262"/>
                  </a:lnTo>
                  <a:lnTo>
                    <a:pt x="280" y="262"/>
                  </a:lnTo>
                  <a:lnTo>
                    <a:pt x="272" y="260"/>
                  </a:lnTo>
                  <a:lnTo>
                    <a:pt x="263" y="257"/>
                  </a:lnTo>
                  <a:lnTo>
                    <a:pt x="260" y="254"/>
                  </a:lnTo>
                  <a:lnTo>
                    <a:pt x="260" y="254"/>
                  </a:lnTo>
                  <a:lnTo>
                    <a:pt x="259" y="254"/>
                  </a:lnTo>
                  <a:lnTo>
                    <a:pt x="254" y="254"/>
                  </a:lnTo>
                  <a:lnTo>
                    <a:pt x="241" y="255"/>
                  </a:lnTo>
                  <a:lnTo>
                    <a:pt x="228" y="259"/>
                  </a:lnTo>
                  <a:lnTo>
                    <a:pt x="219" y="260"/>
                  </a:lnTo>
                  <a:lnTo>
                    <a:pt x="219" y="260"/>
                  </a:lnTo>
                  <a:lnTo>
                    <a:pt x="216" y="260"/>
                  </a:lnTo>
                  <a:lnTo>
                    <a:pt x="216" y="262"/>
                  </a:lnTo>
                  <a:lnTo>
                    <a:pt x="216" y="265"/>
                  </a:lnTo>
                  <a:lnTo>
                    <a:pt x="224" y="272"/>
                  </a:lnTo>
                  <a:lnTo>
                    <a:pt x="224" y="272"/>
                  </a:lnTo>
                  <a:lnTo>
                    <a:pt x="226" y="275"/>
                  </a:lnTo>
                  <a:lnTo>
                    <a:pt x="224" y="277"/>
                  </a:lnTo>
                  <a:lnTo>
                    <a:pt x="221" y="283"/>
                  </a:lnTo>
                  <a:lnTo>
                    <a:pt x="216" y="288"/>
                  </a:lnTo>
                  <a:lnTo>
                    <a:pt x="215" y="291"/>
                  </a:lnTo>
                  <a:lnTo>
                    <a:pt x="215" y="291"/>
                  </a:lnTo>
                  <a:lnTo>
                    <a:pt x="215" y="291"/>
                  </a:lnTo>
                  <a:lnTo>
                    <a:pt x="216" y="293"/>
                  </a:lnTo>
                  <a:lnTo>
                    <a:pt x="216" y="294"/>
                  </a:lnTo>
                  <a:lnTo>
                    <a:pt x="215" y="299"/>
                  </a:lnTo>
                  <a:lnTo>
                    <a:pt x="203" y="312"/>
                  </a:lnTo>
                  <a:lnTo>
                    <a:pt x="203" y="312"/>
                  </a:lnTo>
                  <a:lnTo>
                    <a:pt x="202" y="314"/>
                  </a:lnTo>
                  <a:lnTo>
                    <a:pt x="202" y="317"/>
                  </a:lnTo>
                  <a:lnTo>
                    <a:pt x="203" y="319"/>
                  </a:lnTo>
                  <a:lnTo>
                    <a:pt x="205" y="321"/>
                  </a:lnTo>
                  <a:lnTo>
                    <a:pt x="219" y="322"/>
                  </a:lnTo>
                  <a:lnTo>
                    <a:pt x="219" y="322"/>
                  </a:lnTo>
                  <a:close/>
                  <a:moveTo>
                    <a:pt x="511" y="371"/>
                  </a:moveTo>
                  <a:lnTo>
                    <a:pt x="511" y="371"/>
                  </a:lnTo>
                  <a:lnTo>
                    <a:pt x="513" y="369"/>
                  </a:lnTo>
                  <a:lnTo>
                    <a:pt x="514" y="369"/>
                  </a:lnTo>
                  <a:lnTo>
                    <a:pt x="521" y="373"/>
                  </a:lnTo>
                  <a:lnTo>
                    <a:pt x="526" y="373"/>
                  </a:lnTo>
                  <a:lnTo>
                    <a:pt x="529" y="373"/>
                  </a:lnTo>
                  <a:lnTo>
                    <a:pt x="529" y="369"/>
                  </a:lnTo>
                  <a:lnTo>
                    <a:pt x="529" y="369"/>
                  </a:lnTo>
                  <a:lnTo>
                    <a:pt x="529" y="366"/>
                  </a:lnTo>
                  <a:lnTo>
                    <a:pt x="527" y="365"/>
                  </a:lnTo>
                  <a:lnTo>
                    <a:pt x="521" y="360"/>
                  </a:lnTo>
                  <a:lnTo>
                    <a:pt x="506" y="353"/>
                  </a:lnTo>
                  <a:lnTo>
                    <a:pt x="506" y="353"/>
                  </a:lnTo>
                  <a:lnTo>
                    <a:pt x="501" y="350"/>
                  </a:lnTo>
                  <a:lnTo>
                    <a:pt x="496" y="348"/>
                  </a:lnTo>
                  <a:lnTo>
                    <a:pt x="491" y="347"/>
                  </a:lnTo>
                  <a:lnTo>
                    <a:pt x="485" y="342"/>
                  </a:lnTo>
                  <a:lnTo>
                    <a:pt x="485" y="342"/>
                  </a:lnTo>
                  <a:lnTo>
                    <a:pt x="482" y="338"/>
                  </a:lnTo>
                  <a:lnTo>
                    <a:pt x="480" y="337"/>
                  </a:lnTo>
                  <a:lnTo>
                    <a:pt x="482" y="332"/>
                  </a:lnTo>
                  <a:lnTo>
                    <a:pt x="482" y="327"/>
                  </a:lnTo>
                  <a:lnTo>
                    <a:pt x="482" y="325"/>
                  </a:lnTo>
                  <a:lnTo>
                    <a:pt x="480" y="324"/>
                  </a:lnTo>
                  <a:lnTo>
                    <a:pt x="480" y="324"/>
                  </a:lnTo>
                  <a:lnTo>
                    <a:pt x="475" y="317"/>
                  </a:lnTo>
                  <a:lnTo>
                    <a:pt x="472" y="308"/>
                  </a:lnTo>
                  <a:lnTo>
                    <a:pt x="472" y="299"/>
                  </a:lnTo>
                  <a:lnTo>
                    <a:pt x="472" y="296"/>
                  </a:lnTo>
                  <a:lnTo>
                    <a:pt x="474" y="294"/>
                  </a:lnTo>
                  <a:lnTo>
                    <a:pt x="474" y="294"/>
                  </a:lnTo>
                  <a:lnTo>
                    <a:pt x="478" y="290"/>
                  </a:lnTo>
                  <a:lnTo>
                    <a:pt x="482" y="283"/>
                  </a:lnTo>
                  <a:lnTo>
                    <a:pt x="482" y="281"/>
                  </a:lnTo>
                  <a:lnTo>
                    <a:pt x="482" y="278"/>
                  </a:lnTo>
                  <a:lnTo>
                    <a:pt x="480" y="277"/>
                  </a:lnTo>
                  <a:lnTo>
                    <a:pt x="477" y="275"/>
                  </a:lnTo>
                  <a:lnTo>
                    <a:pt x="477" y="275"/>
                  </a:lnTo>
                  <a:lnTo>
                    <a:pt x="472" y="275"/>
                  </a:lnTo>
                  <a:lnTo>
                    <a:pt x="467" y="273"/>
                  </a:lnTo>
                  <a:lnTo>
                    <a:pt x="459" y="275"/>
                  </a:lnTo>
                  <a:lnTo>
                    <a:pt x="452" y="278"/>
                  </a:lnTo>
                  <a:lnTo>
                    <a:pt x="451" y="280"/>
                  </a:lnTo>
                  <a:lnTo>
                    <a:pt x="451" y="281"/>
                  </a:lnTo>
                  <a:lnTo>
                    <a:pt x="451" y="281"/>
                  </a:lnTo>
                  <a:lnTo>
                    <a:pt x="459" y="288"/>
                  </a:lnTo>
                  <a:lnTo>
                    <a:pt x="464" y="291"/>
                  </a:lnTo>
                  <a:lnTo>
                    <a:pt x="467" y="294"/>
                  </a:lnTo>
                  <a:lnTo>
                    <a:pt x="467" y="294"/>
                  </a:lnTo>
                  <a:lnTo>
                    <a:pt x="465" y="296"/>
                  </a:lnTo>
                  <a:lnTo>
                    <a:pt x="465" y="294"/>
                  </a:lnTo>
                  <a:lnTo>
                    <a:pt x="459" y="291"/>
                  </a:lnTo>
                  <a:lnTo>
                    <a:pt x="454" y="288"/>
                  </a:lnTo>
                  <a:lnTo>
                    <a:pt x="451" y="288"/>
                  </a:lnTo>
                  <a:lnTo>
                    <a:pt x="449" y="288"/>
                  </a:lnTo>
                  <a:lnTo>
                    <a:pt x="449" y="288"/>
                  </a:lnTo>
                  <a:lnTo>
                    <a:pt x="446" y="288"/>
                  </a:lnTo>
                  <a:lnTo>
                    <a:pt x="441" y="286"/>
                  </a:lnTo>
                  <a:lnTo>
                    <a:pt x="438" y="286"/>
                  </a:lnTo>
                  <a:lnTo>
                    <a:pt x="436" y="286"/>
                  </a:lnTo>
                  <a:lnTo>
                    <a:pt x="434" y="288"/>
                  </a:lnTo>
                  <a:lnTo>
                    <a:pt x="434" y="288"/>
                  </a:lnTo>
                  <a:lnTo>
                    <a:pt x="434" y="291"/>
                  </a:lnTo>
                  <a:lnTo>
                    <a:pt x="434" y="294"/>
                  </a:lnTo>
                  <a:lnTo>
                    <a:pt x="436" y="304"/>
                  </a:lnTo>
                  <a:lnTo>
                    <a:pt x="444" y="321"/>
                  </a:lnTo>
                  <a:lnTo>
                    <a:pt x="444" y="321"/>
                  </a:lnTo>
                  <a:lnTo>
                    <a:pt x="444" y="324"/>
                  </a:lnTo>
                  <a:lnTo>
                    <a:pt x="443" y="325"/>
                  </a:lnTo>
                  <a:lnTo>
                    <a:pt x="436" y="327"/>
                  </a:lnTo>
                  <a:lnTo>
                    <a:pt x="436" y="327"/>
                  </a:lnTo>
                  <a:lnTo>
                    <a:pt x="434" y="327"/>
                  </a:lnTo>
                  <a:lnTo>
                    <a:pt x="433" y="325"/>
                  </a:lnTo>
                  <a:lnTo>
                    <a:pt x="431" y="319"/>
                  </a:lnTo>
                  <a:lnTo>
                    <a:pt x="428" y="311"/>
                  </a:lnTo>
                  <a:lnTo>
                    <a:pt x="426" y="304"/>
                  </a:lnTo>
                  <a:lnTo>
                    <a:pt x="426" y="304"/>
                  </a:lnTo>
                  <a:lnTo>
                    <a:pt x="420" y="299"/>
                  </a:lnTo>
                  <a:lnTo>
                    <a:pt x="412" y="296"/>
                  </a:lnTo>
                  <a:lnTo>
                    <a:pt x="405" y="293"/>
                  </a:lnTo>
                  <a:lnTo>
                    <a:pt x="402" y="294"/>
                  </a:lnTo>
                  <a:lnTo>
                    <a:pt x="402" y="294"/>
                  </a:lnTo>
                  <a:lnTo>
                    <a:pt x="402" y="294"/>
                  </a:lnTo>
                  <a:lnTo>
                    <a:pt x="402" y="296"/>
                  </a:lnTo>
                  <a:lnTo>
                    <a:pt x="402" y="298"/>
                  </a:lnTo>
                  <a:lnTo>
                    <a:pt x="407" y="299"/>
                  </a:lnTo>
                  <a:lnTo>
                    <a:pt x="410" y="303"/>
                  </a:lnTo>
                  <a:lnTo>
                    <a:pt x="412" y="304"/>
                  </a:lnTo>
                  <a:lnTo>
                    <a:pt x="412" y="306"/>
                  </a:lnTo>
                  <a:lnTo>
                    <a:pt x="412" y="306"/>
                  </a:lnTo>
                  <a:lnTo>
                    <a:pt x="410" y="308"/>
                  </a:lnTo>
                  <a:lnTo>
                    <a:pt x="408" y="308"/>
                  </a:lnTo>
                  <a:lnTo>
                    <a:pt x="405" y="308"/>
                  </a:lnTo>
                  <a:lnTo>
                    <a:pt x="400" y="306"/>
                  </a:lnTo>
                  <a:lnTo>
                    <a:pt x="399" y="306"/>
                  </a:lnTo>
                  <a:lnTo>
                    <a:pt x="395" y="308"/>
                  </a:lnTo>
                  <a:lnTo>
                    <a:pt x="395" y="308"/>
                  </a:lnTo>
                  <a:lnTo>
                    <a:pt x="392" y="309"/>
                  </a:lnTo>
                  <a:lnTo>
                    <a:pt x="390" y="309"/>
                  </a:lnTo>
                  <a:lnTo>
                    <a:pt x="392" y="304"/>
                  </a:lnTo>
                  <a:lnTo>
                    <a:pt x="392" y="304"/>
                  </a:lnTo>
                  <a:lnTo>
                    <a:pt x="390" y="299"/>
                  </a:lnTo>
                  <a:lnTo>
                    <a:pt x="386" y="296"/>
                  </a:lnTo>
                  <a:lnTo>
                    <a:pt x="379" y="294"/>
                  </a:lnTo>
                  <a:lnTo>
                    <a:pt x="371" y="294"/>
                  </a:lnTo>
                  <a:lnTo>
                    <a:pt x="371" y="294"/>
                  </a:lnTo>
                  <a:lnTo>
                    <a:pt x="368" y="294"/>
                  </a:lnTo>
                  <a:lnTo>
                    <a:pt x="364" y="296"/>
                  </a:lnTo>
                  <a:lnTo>
                    <a:pt x="363" y="299"/>
                  </a:lnTo>
                  <a:lnTo>
                    <a:pt x="363" y="303"/>
                  </a:lnTo>
                  <a:lnTo>
                    <a:pt x="363" y="306"/>
                  </a:lnTo>
                  <a:lnTo>
                    <a:pt x="363" y="306"/>
                  </a:lnTo>
                  <a:lnTo>
                    <a:pt x="358" y="308"/>
                  </a:lnTo>
                  <a:lnTo>
                    <a:pt x="351" y="306"/>
                  </a:lnTo>
                  <a:lnTo>
                    <a:pt x="348" y="304"/>
                  </a:lnTo>
                  <a:lnTo>
                    <a:pt x="350" y="303"/>
                  </a:lnTo>
                  <a:lnTo>
                    <a:pt x="353" y="303"/>
                  </a:lnTo>
                  <a:lnTo>
                    <a:pt x="353" y="303"/>
                  </a:lnTo>
                  <a:lnTo>
                    <a:pt x="358" y="299"/>
                  </a:lnTo>
                  <a:lnTo>
                    <a:pt x="360" y="298"/>
                  </a:lnTo>
                  <a:lnTo>
                    <a:pt x="360" y="296"/>
                  </a:lnTo>
                  <a:lnTo>
                    <a:pt x="358" y="291"/>
                  </a:lnTo>
                  <a:lnTo>
                    <a:pt x="355" y="286"/>
                  </a:lnTo>
                  <a:lnTo>
                    <a:pt x="355" y="286"/>
                  </a:lnTo>
                  <a:lnTo>
                    <a:pt x="353" y="285"/>
                  </a:lnTo>
                  <a:lnTo>
                    <a:pt x="350" y="285"/>
                  </a:lnTo>
                  <a:lnTo>
                    <a:pt x="343" y="286"/>
                  </a:lnTo>
                  <a:lnTo>
                    <a:pt x="322" y="294"/>
                  </a:lnTo>
                  <a:lnTo>
                    <a:pt x="322" y="294"/>
                  </a:lnTo>
                  <a:lnTo>
                    <a:pt x="311" y="299"/>
                  </a:lnTo>
                  <a:lnTo>
                    <a:pt x="303" y="304"/>
                  </a:lnTo>
                  <a:lnTo>
                    <a:pt x="298" y="308"/>
                  </a:lnTo>
                  <a:lnTo>
                    <a:pt x="298" y="308"/>
                  </a:lnTo>
                  <a:lnTo>
                    <a:pt x="298" y="308"/>
                  </a:lnTo>
                  <a:lnTo>
                    <a:pt x="299" y="309"/>
                  </a:lnTo>
                  <a:lnTo>
                    <a:pt x="299" y="311"/>
                  </a:lnTo>
                  <a:lnTo>
                    <a:pt x="298" y="314"/>
                  </a:lnTo>
                  <a:lnTo>
                    <a:pt x="294" y="317"/>
                  </a:lnTo>
                  <a:lnTo>
                    <a:pt x="294" y="317"/>
                  </a:lnTo>
                  <a:lnTo>
                    <a:pt x="291" y="322"/>
                  </a:lnTo>
                  <a:lnTo>
                    <a:pt x="291" y="325"/>
                  </a:lnTo>
                  <a:lnTo>
                    <a:pt x="296" y="327"/>
                  </a:lnTo>
                  <a:lnTo>
                    <a:pt x="299" y="329"/>
                  </a:lnTo>
                  <a:lnTo>
                    <a:pt x="299" y="329"/>
                  </a:lnTo>
                  <a:lnTo>
                    <a:pt x="303" y="329"/>
                  </a:lnTo>
                  <a:lnTo>
                    <a:pt x="304" y="332"/>
                  </a:lnTo>
                  <a:lnTo>
                    <a:pt x="304" y="334"/>
                  </a:lnTo>
                  <a:lnTo>
                    <a:pt x="306" y="335"/>
                  </a:lnTo>
                  <a:lnTo>
                    <a:pt x="306" y="335"/>
                  </a:lnTo>
                  <a:lnTo>
                    <a:pt x="311" y="334"/>
                  </a:lnTo>
                  <a:lnTo>
                    <a:pt x="320" y="332"/>
                  </a:lnTo>
                  <a:lnTo>
                    <a:pt x="329" y="330"/>
                  </a:lnTo>
                  <a:lnTo>
                    <a:pt x="333" y="330"/>
                  </a:lnTo>
                  <a:lnTo>
                    <a:pt x="337" y="330"/>
                  </a:lnTo>
                  <a:lnTo>
                    <a:pt x="337" y="330"/>
                  </a:lnTo>
                  <a:lnTo>
                    <a:pt x="337" y="332"/>
                  </a:lnTo>
                  <a:lnTo>
                    <a:pt x="337" y="332"/>
                  </a:lnTo>
                  <a:lnTo>
                    <a:pt x="333" y="334"/>
                  </a:lnTo>
                  <a:lnTo>
                    <a:pt x="320" y="337"/>
                  </a:lnTo>
                  <a:lnTo>
                    <a:pt x="307" y="340"/>
                  </a:lnTo>
                  <a:lnTo>
                    <a:pt x="304" y="342"/>
                  </a:lnTo>
                  <a:lnTo>
                    <a:pt x="303" y="345"/>
                  </a:lnTo>
                  <a:lnTo>
                    <a:pt x="303" y="345"/>
                  </a:lnTo>
                  <a:lnTo>
                    <a:pt x="303" y="347"/>
                  </a:lnTo>
                  <a:lnTo>
                    <a:pt x="306" y="348"/>
                  </a:lnTo>
                  <a:lnTo>
                    <a:pt x="316" y="351"/>
                  </a:lnTo>
                  <a:lnTo>
                    <a:pt x="327" y="353"/>
                  </a:lnTo>
                  <a:lnTo>
                    <a:pt x="340" y="353"/>
                  </a:lnTo>
                  <a:lnTo>
                    <a:pt x="340" y="353"/>
                  </a:lnTo>
                  <a:lnTo>
                    <a:pt x="355" y="351"/>
                  </a:lnTo>
                  <a:lnTo>
                    <a:pt x="369" y="353"/>
                  </a:lnTo>
                  <a:lnTo>
                    <a:pt x="381" y="356"/>
                  </a:lnTo>
                  <a:lnTo>
                    <a:pt x="384" y="358"/>
                  </a:lnTo>
                  <a:lnTo>
                    <a:pt x="386" y="358"/>
                  </a:lnTo>
                  <a:lnTo>
                    <a:pt x="386" y="358"/>
                  </a:lnTo>
                  <a:lnTo>
                    <a:pt x="384" y="360"/>
                  </a:lnTo>
                  <a:lnTo>
                    <a:pt x="382" y="361"/>
                  </a:lnTo>
                  <a:lnTo>
                    <a:pt x="374" y="361"/>
                  </a:lnTo>
                  <a:lnTo>
                    <a:pt x="351" y="361"/>
                  </a:lnTo>
                  <a:lnTo>
                    <a:pt x="351" y="361"/>
                  </a:lnTo>
                  <a:lnTo>
                    <a:pt x="338" y="361"/>
                  </a:lnTo>
                  <a:lnTo>
                    <a:pt x="325" y="363"/>
                  </a:lnTo>
                  <a:lnTo>
                    <a:pt x="316" y="366"/>
                  </a:lnTo>
                  <a:lnTo>
                    <a:pt x="314" y="368"/>
                  </a:lnTo>
                  <a:lnTo>
                    <a:pt x="312" y="369"/>
                  </a:lnTo>
                  <a:lnTo>
                    <a:pt x="312" y="369"/>
                  </a:lnTo>
                  <a:lnTo>
                    <a:pt x="314" y="373"/>
                  </a:lnTo>
                  <a:lnTo>
                    <a:pt x="317" y="376"/>
                  </a:lnTo>
                  <a:lnTo>
                    <a:pt x="330" y="382"/>
                  </a:lnTo>
                  <a:lnTo>
                    <a:pt x="330" y="382"/>
                  </a:lnTo>
                  <a:lnTo>
                    <a:pt x="337" y="384"/>
                  </a:lnTo>
                  <a:lnTo>
                    <a:pt x="342" y="384"/>
                  </a:lnTo>
                  <a:lnTo>
                    <a:pt x="351" y="384"/>
                  </a:lnTo>
                  <a:lnTo>
                    <a:pt x="358" y="384"/>
                  </a:lnTo>
                  <a:lnTo>
                    <a:pt x="361" y="386"/>
                  </a:lnTo>
                  <a:lnTo>
                    <a:pt x="361" y="389"/>
                  </a:lnTo>
                  <a:lnTo>
                    <a:pt x="361" y="389"/>
                  </a:lnTo>
                  <a:lnTo>
                    <a:pt x="361" y="392"/>
                  </a:lnTo>
                  <a:lnTo>
                    <a:pt x="363" y="394"/>
                  </a:lnTo>
                  <a:lnTo>
                    <a:pt x="364" y="397"/>
                  </a:lnTo>
                  <a:lnTo>
                    <a:pt x="368" y="399"/>
                  </a:lnTo>
                  <a:lnTo>
                    <a:pt x="376" y="400"/>
                  </a:lnTo>
                  <a:lnTo>
                    <a:pt x="389" y="402"/>
                  </a:lnTo>
                  <a:lnTo>
                    <a:pt x="389" y="402"/>
                  </a:lnTo>
                  <a:lnTo>
                    <a:pt x="404" y="400"/>
                  </a:lnTo>
                  <a:lnTo>
                    <a:pt x="413" y="397"/>
                  </a:lnTo>
                  <a:lnTo>
                    <a:pt x="421" y="394"/>
                  </a:lnTo>
                  <a:lnTo>
                    <a:pt x="430" y="392"/>
                  </a:lnTo>
                  <a:lnTo>
                    <a:pt x="430" y="392"/>
                  </a:lnTo>
                  <a:lnTo>
                    <a:pt x="436" y="392"/>
                  </a:lnTo>
                  <a:lnTo>
                    <a:pt x="441" y="391"/>
                  </a:lnTo>
                  <a:lnTo>
                    <a:pt x="444" y="389"/>
                  </a:lnTo>
                  <a:lnTo>
                    <a:pt x="447" y="384"/>
                  </a:lnTo>
                  <a:lnTo>
                    <a:pt x="447" y="384"/>
                  </a:lnTo>
                  <a:lnTo>
                    <a:pt x="451" y="381"/>
                  </a:lnTo>
                  <a:lnTo>
                    <a:pt x="454" y="381"/>
                  </a:lnTo>
                  <a:lnTo>
                    <a:pt x="457" y="382"/>
                  </a:lnTo>
                  <a:lnTo>
                    <a:pt x="457" y="386"/>
                  </a:lnTo>
                  <a:lnTo>
                    <a:pt x="457" y="386"/>
                  </a:lnTo>
                  <a:lnTo>
                    <a:pt x="461" y="387"/>
                  </a:lnTo>
                  <a:lnTo>
                    <a:pt x="465" y="387"/>
                  </a:lnTo>
                  <a:lnTo>
                    <a:pt x="472" y="389"/>
                  </a:lnTo>
                  <a:lnTo>
                    <a:pt x="475" y="391"/>
                  </a:lnTo>
                  <a:lnTo>
                    <a:pt x="475" y="391"/>
                  </a:lnTo>
                  <a:lnTo>
                    <a:pt x="478" y="394"/>
                  </a:lnTo>
                  <a:lnTo>
                    <a:pt x="483" y="394"/>
                  </a:lnTo>
                  <a:lnTo>
                    <a:pt x="495" y="395"/>
                  </a:lnTo>
                  <a:lnTo>
                    <a:pt x="506" y="394"/>
                  </a:lnTo>
                  <a:lnTo>
                    <a:pt x="516" y="391"/>
                  </a:lnTo>
                  <a:lnTo>
                    <a:pt x="516" y="391"/>
                  </a:lnTo>
                  <a:lnTo>
                    <a:pt x="519" y="389"/>
                  </a:lnTo>
                  <a:lnTo>
                    <a:pt x="519" y="387"/>
                  </a:lnTo>
                  <a:lnTo>
                    <a:pt x="519" y="384"/>
                  </a:lnTo>
                  <a:lnTo>
                    <a:pt x="518" y="381"/>
                  </a:lnTo>
                  <a:lnTo>
                    <a:pt x="513" y="379"/>
                  </a:lnTo>
                  <a:lnTo>
                    <a:pt x="509" y="378"/>
                  </a:lnTo>
                  <a:lnTo>
                    <a:pt x="508" y="379"/>
                  </a:lnTo>
                  <a:lnTo>
                    <a:pt x="508" y="379"/>
                  </a:lnTo>
                  <a:lnTo>
                    <a:pt x="504" y="382"/>
                  </a:lnTo>
                  <a:lnTo>
                    <a:pt x="501" y="382"/>
                  </a:lnTo>
                  <a:lnTo>
                    <a:pt x="500" y="381"/>
                  </a:lnTo>
                  <a:lnTo>
                    <a:pt x="498" y="379"/>
                  </a:lnTo>
                  <a:lnTo>
                    <a:pt x="498" y="379"/>
                  </a:lnTo>
                  <a:lnTo>
                    <a:pt x="498" y="378"/>
                  </a:lnTo>
                  <a:lnTo>
                    <a:pt x="503" y="376"/>
                  </a:lnTo>
                  <a:lnTo>
                    <a:pt x="506" y="373"/>
                  </a:lnTo>
                  <a:lnTo>
                    <a:pt x="511" y="371"/>
                  </a:lnTo>
                  <a:lnTo>
                    <a:pt x="511" y="371"/>
                  </a:lnTo>
                  <a:close/>
                  <a:moveTo>
                    <a:pt x="290" y="228"/>
                  </a:moveTo>
                  <a:lnTo>
                    <a:pt x="290" y="228"/>
                  </a:lnTo>
                  <a:lnTo>
                    <a:pt x="298" y="226"/>
                  </a:lnTo>
                  <a:lnTo>
                    <a:pt x="304" y="223"/>
                  </a:lnTo>
                  <a:lnTo>
                    <a:pt x="309" y="218"/>
                  </a:lnTo>
                  <a:lnTo>
                    <a:pt x="311" y="215"/>
                  </a:lnTo>
                  <a:lnTo>
                    <a:pt x="311" y="215"/>
                  </a:lnTo>
                  <a:lnTo>
                    <a:pt x="309" y="213"/>
                  </a:lnTo>
                  <a:lnTo>
                    <a:pt x="306" y="215"/>
                  </a:lnTo>
                  <a:lnTo>
                    <a:pt x="298" y="218"/>
                  </a:lnTo>
                  <a:lnTo>
                    <a:pt x="291" y="224"/>
                  </a:lnTo>
                  <a:lnTo>
                    <a:pt x="290" y="226"/>
                  </a:lnTo>
                  <a:lnTo>
                    <a:pt x="290" y="228"/>
                  </a:lnTo>
                  <a:lnTo>
                    <a:pt x="290" y="228"/>
                  </a:lnTo>
                  <a:close/>
                  <a:moveTo>
                    <a:pt x="241" y="211"/>
                  </a:moveTo>
                  <a:lnTo>
                    <a:pt x="241" y="211"/>
                  </a:lnTo>
                  <a:lnTo>
                    <a:pt x="244" y="213"/>
                  </a:lnTo>
                  <a:lnTo>
                    <a:pt x="244" y="216"/>
                  </a:lnTo>
                  <a:lnTo>
                    <a:pt x="244" y="220"/>
                  </a:lnTo>
                  <a:lnTo>
                    <a:pt x="246" y="220"/>
                  </a:lnTo>
                  <a:lnTo>
                    <a:pt x="246" y="220"/>
                  </a:lnTo>
                  <a:lnTo>
                    <a:pt x="250" y="216"/>
                  </a:lnTo>
                  <a:lnTo>
                    <a:pt x="255" y="216"/>
                  </a:lnTo>
                  <a:lnTo>
                    <a:pt x="255" y="216"/>
                  </a:lnTo>
                  <a:lnTo>
                    <a:pt x="259" y="218"/>
                  </a:lnTo>
                  <a:lnTo>
                    <a:pt x="262" y="216"/>
                  </a:lnTo>
                  <a:lnTo>
                    <a:pt x="265" y="211"/>
                  </a:lnTo>
                  <a:lnTo>
                    <a:pt x="265" y="211"/>
                  </a:lnTo>
                  <a:lnTo>
                    <a:pt x="267" y="210"/>
                  </a:lnTo>
                  <a:lnTo>
                    <a:pt x="267" y="211"/>
                  </a:lnTo>
                  <a:lnTo>
                    <a:pt x="268" y="215"/>
                  </a:lnTo>
                  <a:lnTo>
                    <a:pt x="272" y="220"/>
                  </a:lnTo>
                  <a:lnTo>
                    <a:pt x="273" y="221"/>
                  </a:lnTo>
                  <a:lnTo>
                    <a:pt x="275" y="221"/>
                  </a:lnTo>
                  <a:lnTo>
                    <a:pt x="275" y="221"/>
                  </a:lnTo>
                  <a:lnTo>
                    <a:pt x="276" y="221"/>
                  </a:lnTo>
                  <a:lnTo>
                    <a:pt x="278" y="220"/>
                  </a:lnTo>
                  <a:lnTo>
                    <a:pt x="281" y="215"/>
                  </a:lnTo>
                  <a:lnTo>
                    <a:pt x="283" y="211"/>
                  </a:lnTo>
                  <a:lnTo>
                    <a:pt x="285" y="210"/>
                  </a:lnTo>
                  <a:lnTo>
                    <a:pt x="286" y="211"/>
                  </a:lnTo>
                  <a:lnTo>
                    <a:pt x="286" y="211"/>
                  </a:lnTo>
                  <a:lnTo>
                    <a:pt x="290" y="213"/>
                  </a:lnTo>
                  <a:lnTo>
                    <a:pt x="293" y="211"/>
                  </a:lnTo>
                  <a:lnTo>
                    <a:pt x="294" y="205"/>
                  </a:lnTo>
                  <a:lnTo>
                    <a:pt x="294" y="205"/>
                  </a:lnTo>
                  <a:lnTo>
                    <a:pt x="296" y="198"/>
                  </a:lnTo>
                  <a:lnTo>
                    <a:pt x="299" y="195"/>
                  </a:lnTo>
                  <a:lnTo>
                    <a:pt x="303" y="193"/>
                  </a:lnTo>
                  <a:lnTo>
                    <a:pt x="303" y="193"/>
                  </a:lnTo>
                  <a:lnTo>
                    <a:pt x="306" y="193"/>
                  </a:lnTo>
                  <a:lnTo>
                    <a:pt x="306" y="197"/>
                  </a:lnTo>
                  <a:lnTo>
                    <a:pt x="306" y="200"/>
                  </a:lnTo>
                  <a:lnTo>
                    <a:pt x="306" y="205"/>
                  </a:lnTo>
                  <a:lnTo>
                    <a:pt x="306" y="205"/>
                  </a:lnTo>
                  <a:lnTo>
                    <a:pt x="307" y="207"/>
                  </a:lnTo>
                  <a:lnTo>
                    <a:pt x="311" y="208"/>
                  </a:lnTo>
                  <a:lnTo>
                    <a:pt x="314" y="208"/>
                  </a:lnTo>
                  <a:lnTo>
                    <a:pt x="317" y="205"/>
                  </a:lnTo>
                  <a:lnTo>
                    <a:pt x="319" y="202"/>
                  </a:lnTo>
                  <a:lnTo>
                    <a:pt x="319" y="202"/>
                  </a:lnTo>
                  <a:lnTo>
                    <a:pt x="320" y="200"/>
                  </a:lnTo>
                  <a:lnTo>
                    <a:pt x="324" y="200"/>
                  </a:lnTo>
                  <a:lnTo>
                    <a:pt x="329" y="198"/>
                  </a:lnTo>
                  <a:lnTo>
                    <a:pt x="329" y="198"/>
                  </a:lnTo>
                  <a:lnTo>
                    <a:pt x="329" y="197"/>
                  </a:lnTo>
                  <a:lnTo>
                    <a:pt x="329" y="197"/>
                  </a:lnTo>
                  <a:lnTo>
                    <a:pt x="329" y="193"/>
                  </a:lnTo>
                  <a:lnTo>
                    <a:pt x="330" y="192"/>
                  </a:lnTo>
                  <a:lnTo>
                    <a:pt x="330" y="190"/>
                  </a:lnTo>
                  <a:lnTo>
                    <a:pt x="329" y="187"/>
                  </a:lnTo>
                  <a:lnTo>
                    <a:pt x="329" y="187"/>
                  </a:lnTo>
                  <a:lnTo>
                    <a:pt x="329" y="184"/>
                  </a:lnTo>
                  <a:lnTo>
                    <a:pt x="330" y="182"/>
                  </a:lnTo>
                  <a:lnTo>
                    <a:pt x="333" y="182"/>
                  </a:lnTo>
                  <a:lnTo>
                    <a:pt x="337" y="180"/>
                  </a:lnTo>
                  <a:lnTo>
                    <a:pt x="337" y="180"/>
                  </a:lnTo>
                  <a:lnTo>
                    <a:pt x="338" y="179"/>
                  </a:lnTo>
                  <a:lnTo>
                    <a:pt x="335" y="177"/>
                  </a:lnTo>
                  <a:lnTo>
                    <a:pt x="332" y="177"/>
                  </a:lnTo>
                  <a:lnTo>
                    <a:pt x="327" y="174"/>
                  </a:lnTo>
                  <a:lnTo>
                    <a:pt x="327" y="174"/>
                  </a:lnTo>
                  <a:lnTo>
                    <a:pt x="324" y="172"/>
                  </a:lnTo>
                  <a:lnTo>
                    <a:pt x="320" y="174"/>
                  </a:lnTo>
                  <a:lnTo>
                    <a:pt x="319" y="176"/>
                  </a:lnTo>
                  <a:lnTo>
                    <a:pt x="319" y="179"/>
                  </a:lnTo>
                  <a:lnTo>
                    <a:pt x="319" y="179"/>
                  </a:lnTo>
                  <a:lnTo>
                    <a:pt x="319" y="180"/>
                  </a:lnTo>
                  <a:lnTo>
                    <a:pt x="317" y="180"/>
                  </a:lnTo>
                  <a:lnTo>
                    <a:pt x="312" y="180"/>
                  </a:lnTo>
                  <a:lnTo>
                    <a:pt x="301" y="177"/>
                  </a:lnTo>
                  <a:lnTo>
                    <a:pt x="301" y="177"/>
                  </a:lnTo>
                  <a:lnTo>
                    <a:pt x="299" y="177"/>
                  </a:lnTo>
                  <a:lnTo>
                    <a:pt x="296" y="177"/>
                  </a:lnTo>
                  <a:lnTo>
                    <a:pt x="291" y="180"/>
                  </a:lnTo>
                  <a:lnTo>
                    <a:pt x="285" y="185"/>
                  </a:lnTo>
                  <a:lnTo>
                    <a:pt x="278" y="190"/>
                  </a:lnTo>
                  <a:lnTo>
                    <a:pt x="278" y="190"/>
                  </a:lnTo>
                  <a:lnTo>
                    <a:pt x="272" y="193"/>
                  </a:lnTo>
                  <a:lnTo>
                    <a:pt x="268" y="198"/>
                  </a:lnTo>
                  <a:lnTo>
                    <a:pt x="263" y="202"/>
                  </a:lnTo>
                  <a:lnTo>
                    <a:pt x="259" y="202"/>
                  </a:lnTo>
                  <a:lnTo>
                    <a:pt x="259" y="202"/>
                  </a:lnTo>
                  <a:lnTo>
                    <a:pt x="252" y="203"/>
                  </a:lnTo>
                  <a:lnTo>
                    <a:pt x="246" y="205"/>
                  </a:lnTo>
                  <a:lnTo>
                    <a:pt x="241" y="208"/>
                  </a:lnTo>
                  <a:lnTo>
                    <a:pt x="241" y="210"/>
                  </a:lnTo>
                  <a:lnTo>
                    <a:pt x="241" y="211"/>
                  </a:lnTo>
                  <a:lnTo>
                    <a:pt x="241" y="211"/>
                  </a:lnTo>
                  <a:close/>
                  <a:moveTo>
                    <a:pt x="332" y="208"/>
                  </a:moveTo>
                  <a:lnTo>
                    <a:pt x="332" y="208"/>
                  </a:lnTo>
                  <a:lnTo>
                    <a:pt x="327" y="210"/>
                  </a:lnTo>
                  <a:lnTo>
                    <a:pt x="327" y="213"/>
                  </a:lnTo>
                  <a:lnTo>
                    <a:pt x="329" y="216"/>
                  </a:lnTo>
                  <a:lnTo>
                    <a:pt x="333" y="216"/>
                  </a:lnTo>
                  <a:lnTo>
                    <a:pt x="333" y="216"/>
                  </a:lnTo>
                  <a:lnTo>
                    <a:pt x="340" y="218"/>
                  </a:lnTo>
                  <a:lnTo>
                    <a:pt x="342" y="218"/>
                  </a:lnTo>
                  <a:lnTo>
                    <a:pt x="340" y="220"/>
                  </a:lnTo>
                  <a:lnTo>
                    <a:pt x="332" y="220"/>
                  </a:lnTo>
                  <a:lnTo>
                    <a:pt x="332" y="220"/>
                  </a:lnTo>
                  <a:lnTo>
                    <a:pt x="329" y="220"/>
                  </a:lnTo>
                  <a:lnTo>
                    <a:pt x="324" y="221"/>
                  </a:lnTo>
                  <a:lnTo>
                    <a:pt x="319" y="224"/>
                  </a:lnTo>
                  <a:lnTo>
                    <a:pt x="319" y="226"/>
                  </a:lnTo>
                  <a:lnTo>
                    <a:pt x="319" y="228"/>
                  </a:lnTo>
                  <a:lnTo>
                    <a:pt x="320" y="228"/>
                  </a:lnTo>
                  <a:lnTo>
                    <a:pt x="322" y="228"/>
                  </a:lnTo>
                  <a:lnTo>
                    <a:pt x="322" y="228"/>
                  </a:lnTo>
                  <a:lnTo>
                    <a:pt x="335" y="226"/>
                  </a:lnTo>
                  <a:lnTo>
                    <a:pt x="338" y="226"/>
                  </a:lnTo>
                  <a:lnTo>
                    <a:pt x="337" y="228"/>
                  </a:lnTo>
                  <a:lnTo>
                    <a:pt x="337" y="228"/>
                  </a:lnTo>
                  <a:lnTo>
                    <a:pt x="320" y="231"/>
                  </a:lnTo>
                  <a:lnTo>
                    <a:pt x="314" y="233"/>
                  </a:lnTo>
                  <a:lnTo>
                    <a:pt x="312" y="234"/>
                  </a:lnTo>
                  <a:lnTo>
                    <a:pt x="312" y="236"/>
                  </a:lnTo>
                  <a:lnTo>
                    <a:pt x="312" y="236"/>
                  </a:lnTo>
                  <a:lnTo>
                    <a:pt x="316" y="237"/>
                  </a:lnTo>
                  <a:lnTo>
                    <a:pt x="319" y="237"/>
                  </a:lnTo>
                  <a:lnTo>
                    <a:pt x="330" y="241"/>
                  </a:lnTo>
                  <a:lnTo>
                    <a:pt x="330" y="241"/>
                  </a:lnTo>
                  <a:lnTo>
                    <a:pt x="335" y="242"/>
                  </a:lnTo>
                  <a:lnTo>
                    <a:pt x="340" y="242"/>
                  </a:lnTo>
                  <a:lnTo>
                    <a:pt x="343" y="242"/>
                  </a:lnTo>
                  <a:lnTo>
                    <a:pt x="348" y="239"/>
                  </a:lnTo>
                  <a:lnTo>
                    <a:pt x="348" y="239"/>
                  </a:lnTo>
                  <a:lnTo>
                    <a:pt x="356" y="231"/>
                  </a:lnTo>
                  <a:lnTo>
                    <a:pt x="358" y="231"/>
                  </a:lnTo>
                  <a:lnTo>
                    <a:pt x="358" y="234"/>
                  </a:lnTo>
                  <a:lnTo>
                    <a:pt x="358" y="234"/>
                  </a:lnTo>
                  <a:lnTo>
                    <a:pt x="358" y="237"/>
                  </a:lnTo>
                  <a:lnTo>
                    <a:pt x="358" y="239"/>
                  </a:lnTo>
                  <a:lnTo>
                    <a:pt x="364" y="239"/>
                  </a:lnTo>
                  <a:lnTo>
                    <a:pt x="373" y="237"/>
                  </a:lnTo>
                  <a:lnTo>
                    <a:pt x="382" y="236"/>
                  </a:lnTo>
                  <a:lnTo>
                    <a:pt x="382" y="236"/>
                  </a:lnTo>
                  <a:lnTo>
                    <a:pt x="387" y="236"/>
                  </a:lnTo>
                  <a:lnTo>
                    <a:pt x="389" y="237"/>
                  </a:lnTo>
                  <a:lnTo>
                    <a:pt x="389" y="239"/>
                  </a:lnTo>
                  <a:lnTo>
                    <a:pt x="386" y="241"/>
                  </a:lnTo>
                  <a:lnTo>
                    <a:pt x="376" y="244"/>
                  </a:lnTo>
                  <a:lnTo>
                    <a:pt x="364" y="247"/>
                  </a:lnTo>
                  <a:lnTo>
                    <a:pt x="364" y="247"/>
                  </a:lnTo>
                  <a:lnTo>
                    <a:pt x="355" y="249"/>
                  </a:lnTo>
                  <a:lnTo>
                    <a:pt x="353" y="251"/>
                  </a:lnTo>
                  <a:lnTo>
                    <a:pt x="353" y="252"/>
                  </a:lnTo>
                  <a:lnTo>
                    <a:pt x="353" y="254"/>
                  </a:lnTo>
                  <a:lnTo>
                    <a:pt x="356" y="255"/>
                  </a:lnTo>
                  <a:lnTo>
                    <a:pt x="363" y="259"/>
                  </a:lnTo>
                  <a:lnTo>
                    <a:pt x="363" y="259"/>
                  </a:lnTo>
                  <a:lnTo>
                    <a:pt x="369" y="259"/>
                  </a:lnTo>
                  <a:lnTo>
                    <a:pt x="376" y="259"/>
                  </a:lnTo>
                  <a:lnTo>
                    <a:pt x="389" y="255"/>
                  </a:lnTo>
                  <a:lnTo>
                    <a:pt x="402" y="251"/>
                  </a:lnTo>
                  <a:lnTo>
                    <a:pt x="410" y="244"/>
                  </a:lnTo>
                  <a:lnTo>
                    <a:pt x="410" y="244"/>
                  </a:lnTo>
                  <a:lnTo>
                    <a:pt x="412" y="242"/>
                  </a:lnTo>
                  <a:lnTo>
                    <a:pt x="415" y="242"/>
                  </a:lnTo>
                  <a:lnTo>
                    <a:pt x="420" y="242"/>
                  </a:lnTo>
                  <a:lnTo>
                    <a:pt x="423" y="244"/>
                  </a:lnTo>
                  <a:lnTo>
                    <a:pt x="426" y="244"/>
                  </a:lnTo>
                  <a:lnTo>
                    <a:pt x="428" y="244"/>
                  </a:lnTo>
                  <a:lnTo>
                    <a:pt x="428" y="244"/>
                  </a:lnTo>
                  <a:lnTo>
                    <a:pt x="434" y="241"/>
                  </a:lnTo>
                  <a:lnTo>
                    <a:pt x="441" y="241"/>
                  </a:lnTo>
                  <a:lnTo>
                    <a:pt x="449" y="242"/>
                  </a:lnTo>
                  <a:lnTo>
                    <a:pt x="457" y="241"/>
                  </a:lnTo>
                  <a:lnTo>
                    <a:pt x="457" y="241"/>
                  </a:lnTo>
                  <a:lnTo>
                    <a:pt x="462" y="239"/>
                  </a:lnTo>
                  <a:lnTo>
                    <a:pt x="465" y="237"/>
                  </a:lnTo>
                  <a:lnTo>
                    <a:pt x="467" y="233"/>
                  </a:lnTo>
                  <a:lnTo>
                    <a:pt x="467" y="228"/>
                  </a:lnTo>
                  <a:lnTo>
                    <a:pt x="467" y="220"/>
                  </a:lnTo>
                  <a:lnTo>
                    <a:pt x="465" y="216"/>
                  </a:lnTo>
                  <a:lnTo>
                    <a:pt x="462" y="215"/>
                  </a:lnTo>
                  <a:lnTo>
                    <a:pt x="462" y="215"/>
                  </a:lnTo>
                  <a:lnTo>
                    <a:pt x="457" y="215"/>
                  </a:lnTo>
                  <a:lnTo>
                    <a:pt x="454" y="216"/>
                  </a:lnTo>
                  <a:lnTo>
                    <a:pt x="452" y="218"/>
                  </a:lnTo>
                  <a:lnTo>
                    <a:pt x="447" y="220"/>
                  </a:lnTo>
                  <a:lnTo>
                    <a:pt x="447" y="220"/>
                  </a:lnTo>
                  <a:lnTo>
                    <a:pt x="444" y="220"/>
                  </a:lnTo>
                  <a:lnTo>
                    <a:pt x="441" y="216"/>
                  </a:lnTo>
                  <a:lnTo>
                    <a:pt x="433" y="208"/>
                  </a:lnTo>
                  <a:lnTo>
                    <a:pt x="433" y="208"/>
                  </a:lnTo>
                  <a:lnTo>
                    <a:pt x="431" y="203"/>
                  </a:lnTo>
                  <a:lnTo>
                    <a:pt x="430" y="198"/>
                  </a:lnTo>
                  <a:lnTo>
                    <a:pt x="428" y="195"/>
                  </a:lnTo>
                  <a:lnTo>
                    <a:pt x="426" y="193"/>
                  </a:lnTo>
                  <a:lnTo>
                    <a:pt x="423" y="193"/>
                  </a:lnTo>
                  <a:lnTo>
                    <a:pt x="423" y="193"/>
                  </a:lnTo>
                  <a:lnTo>
                    <a:pt x="417" y="197"/>
                  </a:lnTo>
                  <a:lnTo>
                    <a:pt x="410" y="202"/>
                  </a:lnTo>
                  <a:lnTo>
                    <a:pt x="407" y="207"/>
                  </a:lnTo>
                  <a:lnTo>
                    <a:pt x="407" y="208"/>
                  </a:lnTo>
                  <a:lnTo>
                    <a:pt x="410" y="208"/>
                  </a:lnTo>
                  <a:lnTo>
                    <a:pt x="410" y="208"/>
                  </a:lnTo>
                  <a:lnTo>
                    <a:pt x="415" y="210"/>
                  </a:lnTo>
                  <a:lnTo>
                    <a:pt x="417" y="213"/>
                  </a:lnTo>
                  <a:lnTo>
                    <a:pt x="415" y="215"/>
                  </a:lnTo>
                  <a:lnTo>
                    <a:pt x="412" y="216"/>
                  </a:lnTo>
                  <a:lnTo>
                    <a:pt x="412" y="216"/>
                  </a:lnTo>
                  <a:lnTo>
                    <a:pt x="410" y="218"/>
                  </a:lnTo>
                  <a:lnTo>
                    <a:pt x="410" y="220"/>
                  </a:lnTo>
                  <a:lnTo>
                    <a:pt x="415" y="221"/>
                  </a:lnTo>
                  <a:lnTo>
                    <a:pt x="420" y="224"/>
                  </a:lnTo>
                  <a:lnTo>
                    <a:pt x="421" y="226"/>
                  </a:lnTo>
                  <a:lnTo>
                    <a:pt x="421" y="228"/>
                  </a:lnTo>
                  <a:lnTo>
                    <a:pt x="421" y="228"/>
                  </a:lnTo>
                  <a:lnTo>
                    <a:pt x="418" y="228"/>
                  </a:lnTo>
                  <a:lnTo>
                    <a:pt x="415" y="228"/>
                  </a:lnTo>
                  <a:lnTo>
                    <a:pt x="405" y="228"/>
                  </a:lnTo>
                  <a:lnTo>
                    <a:pt x="395" y="226"/>
                  </a:lnTo>
                  <a:lnTo>
                    <a:pt x="392" y="224"/>
                  </a:lnTo>
                  <a:lnTo>
                    <a:pt x="390" y="221"/>
                  </a:lnTo>
                  <a:lnTo>
                    <a:pt x="390" y="221"/>
                  </a:lnTo>
                  <a:lnTo>
                    <a:pt x="389" y="220"/>
                  </a:lnTo>
                  <a:lnTo>
                    <a:pt x="387" y="216"/>
                  </a:lnTo>
                  <a:lnTo>
                    <a:pt x="377" y="211"/>
                  </a:lnTo>
                  <a:lnTo>
                    <a:pt x="368" y="208"/>
                  </a:lnTo>
                  <a:lnTo>
                    <a:pt x="364" y="208"/>
                  </a:lnTo>
                  <a:lnTo>
                    <a:pt x="360" y="208"/>
                  </a:lnTo>
                  <a:lnTo>
                    <a:pt x="360" y="208"/>
                  </a:lnTo>
                  <a:lnTo>
                    <a:pt x="355" y="208"/>
                  </a:lnTo>
                  <a:lnTo>
                    <a:pt x="353" y="205"/>
                  </a:lnTo>
                  <a:lnTo>
                    <a:pt x="351" y="202"/>
                  </a:lnTo>
                  <a:lnTo>
                    <a:pt x="347" y="200"/>
                  </a:lnTo>
                  <a:lnTo>
                    <a:pt x="347" y="200"/>
                  </a:lnTo>
                  <a:lnTo>
                    <a:pt x="342" y="202"/>
                  </a:lnTo>
                  <a:lnTo>
                    <a:pt x="338" y="203"/>
                  </a:lnTo>
                  <a:lnTo>
                    <a:pt x="337" y="207"/>
                  </a:lnTo>
                  <a:lnTo>
                    <a:pt x="332" y="208"/>
                  </a:lnTo>
                  <a:lnTo>
                    <a:pt x="332" y="208"/>
                  </a:lnTo>
                  <a:close/>
                  <a:moveTo>
                    <a:pt x="363" y="166"/>
                  </a:moveTo>
                  <a:lnTo>
                    <a:pt x="363" y="166"/>
                  </a:lnTo>
                  <a:lnTo>
                    <a:pt x="363" y="164"/>
                  </a:lnTo>
                  <a:lnTo>
                    <a:pt x="361" y="163"/>
                  </a:lnTo>
                  <a:lnTo>
                    <a:pt x="355" y="161"/>
                  </a:lnTo>
                  <a:lnTo>
                    <a:pt x="347" y="161"/>
                  </a:lnTo>
                  <a:lnTo>
                    <a:pt x="345" y="163"/>
                  </a:lnTo>
                  <a:lnTo>
                    <a:pt x="345" y="163"/>
                  </a:lnTo>
                  <a:lnTo>
                    <a:pt x="345" y="163"/>
                  </a:lnTo>
                  <a:lnTo>
                    <a:pt x="348" y="167"/>
                  </a:lnTo>
                  <a:lnTo>
                    <a:pt x="355" y="169"/>
                  </a:lnTo>
                  <a:lnTo>
                    <a:pt x="360" y="169"/>
                  </a:lnTo>
                  <a:lnTo>
                    <a:pt x="361" y="169"/>
                  </a:lnTo>
                  <a:lnTo>
                    <a:pt x="363" y="166"/>
                  </a:lnTo>
                  <a:lnTo>
                    <a:pt x="363" y="166"/>
                  </a:lnTo>
                  <a:close/>
                  <a:moveTo>
                    <a:pt x="410" y="164"/>
                  </a:moveTo>
                  <a:lnTo>
                    <a:pt x="410" y="164"/>
                  </a:lnTo>
                  <a:lnTo>
                    <a:pt x="413" y="163"/>
                  </a:lnTo>
                  <a:lnTo>
                    <a:pt x="413" y="159"/>
                  </a:lnTo>
                  <a:lnTo>
                    <a:pt x="410" y="158"/>
                  </a:lnTo>
                  <a:lnTo>
                    <a:pt x="402" y="158"/>
                  </a:lnTo>
                  <a:lnTo>
                    <a:pt x="402" y="158"/>
                  </a:lnTo>
                  <a:lnTo>
                    <a:pt x="381" y="161"/>
                  </a:lnTo>
                  <a:lnTo>
                    <a:pt x="373" y="164"/>
                  </a:lnTo>
                  <a:lnTo>
                    <a:pt x="369" y="166"/>
                  </a:lnTo>
                  <a:lnTo>
                    <a:pt x="369" y="169"/>
                  </a:lnTo>
                  <a:lnTo>
                    <a:pt x="369" y="169"/>
                  </a:lnTo>
                  <a:lnTo>
                    <a:pt x="369" y="174"/>
                  </a:lnTo>
                  <a:lnTo>
                    <a:pt x="373" y="177"/>
                  </a:lnTo>
                  <a:lnTo>
                    <a:pt x="377" y="179"/>
                  </a:lnTo>
                  <a:lnTo>
                    <a:pt x="387" y="180"/>
                  </a:lnTo>
                  <a:lnTo>
                    <a:pt x="387" y="180"/>
                  </a:lnTo>
                  <a:lnTo>
                    <a:pt x="392" y="180"/>
                  </a:lnTo>
                  <a:lnTo>
                    <a:pt x="395" y="179"/>
                  </a:lnTo>
                  <a:lnTo>
                    <a:pt x="404" y="176"/>
                  </a:lnTo>
                  <a:lnTo>
                    <a:pt x="407" y="171"/>
                  </a:lnTo>
                  <a:lnTo>
                    <a:pt x="407" y="169"/>
                  </a:lnTo>
                  <a:lnTo>
                    <a:pt x="405" y="169"/>
                  </a:lnTo>
                  <a:lnTo>
                    <a:pt x="405" y="169"/>
                  </a:lnTo>
                  <a:lnTo>
                    <a:pt x="402" y="167"/>
                  </a:lnTo>
                  <a:lnTo>
                    <a:pt x="402" y="167"/>
                  </a:lnTo>
                  <a:lnTo>
                    <a:pt x="405" y="164"/>
                  </a:lnTo>
                  <a:lnTo>
                    <a:pt x="410" y="164"/>
                  </a:lnTo>
                  <a:lnTo>
                    <a:pt x="410" y="164"/>
                  </a:lnTo>
                  <a:close/>
                  <a:moveTo>
                    <a:pt x="382" y="153"/>
                  </a:moveTo>
                  <a:lnTo>
                    <a:pt x="382" y="153"/>
                  </a:lnTo>
                  <a:lnTo>
                    <a:pt x="386" y="153"/>
                  </a:lnTo>
                  <a:lnTo>
                    <a:pt x="390" y="151"/>
                  </a:lnTo>
                  <a:lnTo>
                    <a:pt x="394" y="150"/>
                  </a:lnTo>
                  <a:lnTo>
                    <a:pt x="397" y="151"/>
                  </a:lnTo>
                  <a:lnTo>
                    <a:pt x="397" y="151"/>
                  </a:lnTo>
                  <a:lnTo>
                    <a:pt x="404" y="153"/>
                  </a:lnTo>
                  <a:lnTo>
                    <a:pt x="410" y="154"/>
                  </a:lnTo>
                  <a:lnTo>
                    <a:pt x="417" y="153"/>
                  </a:lnTo>
                  <a:lnTo>
                    <a:pt x="418" y="151"/>
                  </a:lnTo>
                  <a:lnTo>
                    <a:pt x="420" y="148"/>
                  </a:lnTo>
                  <a:lnTo>
                    <a:pt x="420" y="148"/>
                  </a:lnTo>
                  <a:lnTo>
                    <a:pt x="418" y="145"/>
                  </a:lnTo>
                  <a:lnTo>
                    <a:pt x="417" y="143"/>
                  </a:lnTo>
                  <a:lnTo>
                    <a:pt x="408" y="140"/>
                  </a:lnTo>
                  <a:lnTo>
                    <a:pt x="399" y="140"/>
                  </a:lnTo>
                  <a:lnTo>
                    <a:pt x="390" y="141"/>
                  </a:lnTo>
                  <a:lnTo>
                    <a:pt x="390" y="141"/>
                  </a:lnTo>
                  <a:lnTo>
                    <a:pt x="384" y="143"/>
                  </a:lnTo>
                  <a:lnTo>
                    <a:pt x="374" y="145"/>
                  </a:lnTo>
                  <a:lnTo>
                    <a:pt x="366" y="148"/>
                  </a:lnTo>
                  <a:lnTo>
                    <a:pt x="364" y="150"/>
                  </a:lnTo>
                  <a:lnTo>
                    <a:pt x="366" y="151"/>
                  </a:lnTo>
                  <a:lnTo>
                    <a:pt x="366" y="151"/>
                  </a:lnTo>
                  <a:lnTo>
                    <a:pt x="369" y="153"/>
                  </a:lnTo>
                  <a:lnTo>
                    <a:pt x="374" y="153"/>
                  </a:lnTo>
                  <a:lnTo>
                    <a:pt x="377" y="151"/>
                  </a:lnTo>
                  <a:lnTo>
                    <a:pt x="382" y="153"/>
                  </a:lnTo>
                  <a:lnTo>
                    <a:pt x="382" y="153"/>
                  </a:lnTo>
                  <a:close/>
                  <a:moveTo>
                    <a:pt x="478" y="135"/>
                  </a:moveTo>
                  <a:lnTo>
                    <a:pt x="478" y="135"/>
                  </a:lnTo>
                  <a:lnTo>
                    <a:pt x="482" y="133"/>
                  </a:lnTo>
                  <a:lnTo>
                    <a:pt x="485" y="133"/>
                  </a:lnTo>
                  <a:lnTo>
                    <a:pt x="491" y="135"/>
                  </a:lnTo>
                  <a:lnTo>
                    <a:pt x="496" y="138"/>
                  </a:lnTo>
                  <a:lnTo>
                    <a:pt x="496" y="141"/>
                  </a:lnTo>
                  <a:lnTo>
                    <a:pt x="496" y="143"/>
                  </a:lnTo>
                  <a:lnTo>
                    <a:pt x="496" y="143"/>
                  </a:lnTo>
                  <a:lnTo>
                    <a:pt x="495" y="145"/>
                  </a:lnTo>
                  <a:lnTo>
                    <a:pt x="491" y="145"/>
                  </a:lnTo>
                  <a:lnTo>
                    <a:pt x="485" y="145"/>
                  </a:lnTo>
                  <a:lnTo>
                    <a:pt x="478" y="145"/>
                  </a:lnTo>
                  <a:lnTo>
                    <a:pt x="475" y="145"/>
                  </a:lnTo>
                  <a:lnTo>
                    <a:pt x="475" y="146"/>
                  </a:lnTo>
                  <a:lnTo>
                    <a:pt x="475" y="146"/>
                  </a:lnTo>
                  <a:lnTo>
                    <a:pt x="477" y="148"/>
                  </a:lnTo>
                  <a:lnTo>
                    <a:pt x="478" y="151"/>
                  </a:lnTo>
                  <a:lnTo>
                    <a:pt x="483" y="153"/>
                  </a:lnTo>
                  <a:lnTo>
                    <a:pt x="493" y="151"/>
                  </a:lnTo>
                  <a:lnTo>
                    <a:pt x="493" y="151"/>
                  </a:lnTo>
                  <a:lnTo>
                    <a:pt x="503" y="150"/>
                  </a:lnTo>
                  <a:lnTo>
                    <a:pt x="511" y="150"/>
                  </a:lnTo>
                  <a:lnTo>
                    <a:pt x="519" y="153"/>
                  </a:lnTo>
                  <a:lnTo>
                    <a:pt x="527" y="158"/>
                  </a:lnTo>
                  <a:lnTo>
                    <a:pt x="527" y="158"/>
                  </a:lnTo>
                  <a:lnTo>
                    <a:pt x="534" y="163"/>
                  </a:lnTo>
                  <a:lnTo>
                    <a:pt x="540" y="164"/>
                  </a:lnTo>
                  <a:lnTo>
                    <a:pt x="547" y="164"/>
                  </a:lnTo>
                  <a:lnTo>
                    <a:pt x="552" y="159"/>
                  </a:lnTo>
                  <a:lnTo>
                    <a:pt x="552" y="159"/>
                  </a:lnTo>
                  <a:lnTo>
                    <a:pt x="553" y="158"/>
                  </a:lnTo>
                  <a:lnTo>
                    <a:pt x="553" y="156"/>
                  </a:lnTo>
                  <a:lnTo>
                    <a:pt x="550" y="153"/>
                  </a:lnTo>
                  <a:lnTo>
                    <a:pt x="547" y="150"/>
                  </a:lnTo>
                  <a:lnTo>
                    <a:pt x="547" y="148"/>
                  </a:lnTo>
                  <a:lnTo>
                    <a:pt x="547" y="146"/>
                  </a:lnTo>
                  <a:lnTo>
                    <a:pt x="547" y="146"/>
                  </a:lnTo>
                  <a:lnTo>
                    <a:pt x="547" y="143"/>
                  </a:lnTo>
                  <a:lnTo>
                    <a:pt x="547" y="141"/>
                  </a:lnTo>
                  <a:lnTo>
                    <a:pt x="542" y="138"/>
                  </a:lnTo>
                  <a:lnTo>
                    <a:pt x="535" y="136"/>
                  </a:lnTo>
                  <a:lnTo>
                    <a:pt x="531" y="136"/>
                  </a:lnTo>
                  <a:lnTo>
                    <a:pt x="531" y="136"/>
                  </a:lnTo>
                  <a:lnTo>
                    <a:pt x="527" y="135"/>
                  </a:lnTo>
                  <a:lnTo>
                    <a:pt x="524" y="130"/>
                  </a:lnTo>
                  <a:lnTo>
                    <a:pt x="521" y="127"/>
                  </a:lnTo>
                  <a:lnTo>
                    <a:pt x="519" y="127"/>
                  </a:lnTo>
                  <a:lnTo>
                    <a:pt x="518" y="127"/>
                  </a:lnTo>
                  <a:lnTo>
                    <a:pt x="518" y="127"/>
                  </a:lnTo>
                  <a:lnTo>
                    <a:pt x="511" y="130"/>
                  </a:lnTo>
                  <a:lnTo>
                    <a:pt x="509" y="130"/>
                  </a:lnTo>
                  <a:lnTo>
                    <a:pt x="508" y="125"/>
                  </a:lnTo>
                  <a:lnTo>
                    <a:pt x="508" y="125"/>
                  </a:lnTo>
                  <a:lnTo>
                    <a:pt x="506" y="123"/>
                  </a:lnTo>
                  <a:lnTo>
                    <a:pt x="503" y="122"/>
                  </a:lnTo>
                  <a:lnTo>
                    <a:pt x="491" y="119"/>
                  </a:lnTo>
                  <a:lnTo>
                    <a:pt x="480" y="119"/>
                  </a:lnTo>
                  <a:lnTo>
                    <a:pt x="470" y="120"/>
                  </a:lnTo>
                  <a:lnTo>
                    <a:pt x="470" y="120"/>
                  </a:lnTo>
                  <a:lnTo>
                    <a:pt x="469" y="122"/>
                  </a:lnTo>
                  <a:lnTo>
                    <a:pt x="467" y="125"/>
                  </a:lnTo>
                  <a:lnTo>
                    <a:pt x="469" y="130"/>
                  </a:lnTo>
                  <a:lnTo>
                    <a:pt x="474" y="135"/>
                  </a:lnTo>
                  <a:lnTo>
                    <a:pt x="477" y="135"/>
                  </a:lnTo>
                  <a:lnTo>
                    <a:pt x="478" y="135"/>
                  </a:lnTo>
                  <a:lnTo>
                    <a:pt x="478" y="135"/>
                  </a:lnTo>
                  <a:close/>
                  <a:moveTo>
                    <a:pt x="483" y="184"/>
                  </a:moveTo>
                  <a:lnTo>
                    <a:pt x="483" y="184"/>
                  </a:lnTo>
                  <a:lnTo>
                    <a:pt x="483" y="180"/>
                  </a:lnTo>
                  <a:lnTo>
                    <a:pt x="482" y="177"/>
                  </a:lnTo>
                  <a:lnTo>
                    <a:pt x="475" y="171"/>
                  </a:lnTo>
                  <a:lnTo>
                    <a:pt x="467" y="166"/>
                  </a:lnTo>
                  <a:lnTo>
                    <a:pt x="465" y="166"/>
                  </a:lnTo>
                  <a:lnTo>
                    <a:pt x="464" y="167"/>
                  </a:lnTo>
                  <a:lnTo>
                    <a:pt x="464" y="167"/>
                  </a:lnTo>
                  <a:lnTo>
                    <a:pt x="464" y="171"/>
                  </a:lnTo>
                  <a:lnTo>
                    <a:pt x="465" y="174"/>
                  </a:lnTo>
                  <a:lnTo>
                    <a:pt x="470" y="180"/>
                  </a:lnTo>
                  <a:lnTo>
                    <a:pt x="478" y="185"/>
                  </a:lnTo>
                  <a:lnTo>
                    <a:pt x="480" y="185"/>
                  </a:lnTo>
                  <a:lnTo>
                    <a:pt x="483" y="184"/>
                  </a:lnTo>
                  <a:lnTo>
                    <a:pt x="483" y="184"/>
                  </a:lnTo>
                  <a:close/>
                  <a:moveTo>
                    <a:pt x="558" y="107"/>
                  </a:moveTo>
                  <a:lnTo>
                    <a:pt x="558" y="107"/>
                  </a:lnTo>
                  <a:lnTo>
                    <a:pt x="558" y="104"/>
                  </a:lnTo>
                  <a:lnTo>
                    <a:pt x="557" y="102"/>
                  </a:lnTo>
                  <a:lnTo>
                    <a:pt x="548" y="99"/>
                  </a:lnTo>
                  <a:lnTo>
                    <a:pt x="542" y="99"/>
                  </a:lnTo>
                  <a:lnTo>
                    <a:pt x="540" y="99"/>
                  </a:lnTo>
                  <a:lnTo>
                    <a:pt x="542" y="101"/>
                  </a:lnTo>
                  <a:lnTo>
                    <a:pt x="542" y="101"/>
                  </a:lnTo>
                  <a:lnTo>
                    <a:pt x="550" y="107"/>
                  </a:lnTo>
                  <a:lnTo>
                    <a:pt x="555" y="110"/>
                  </a:lnTo>
                  <a:lnTo>
                    <a:pt x="557" y="109"/>
                  </a:lnTo>
                  <a:lnTo>
                    <a:pt x="558" y="107"/>
                  </a:lnTo>
                  <a:lnTo>
                    <a:pt x="558" y="107"/>
                  </a:lnTo>
                  <a:close/>
                  <a:moveTo>
                    <a:pt x="493" y="239"/>
                  </a:moveTo>
                  <a:lnTo>
                    <a:pt x="493" y="239"/>
                  </a:lnTo>
                  <a:lnTo>
                    <a:pt x="493" y="237"/>
                  </a:lnTo>
                  <a:lnTo>
                    <a:pt x="493" y="234"/>
                  </a:lnTo>
                  <a:lnTo>
                    <a:pt x="490" y="231"/>
                  </a:lnTo>
                  <a:lnTo>
                    <a:pt x="485" y="229"/>
                  </a:lnTo>
                  <a:lnTo>
                    <a:pt x="482" y="231"/>
                  </a:lnTo>
                  <a:lnTo>
                    <a:pt x="480" y="233"/>
                  </a:lnTo>
                  <a:lnTo>
                    <a:pt x="480" y="233"/>
                  </a:lnTo>
                  <a:lnTo>
                    <a:pt x="480" y="236"/>
                  </a:lnTo>
                  <a:lnTo>
                    <a:pt x="480" y="237"/>
                  </a:lnTo>
                  <a:lnTo>
                    <a:pt x="483" y="241"/>
                  </a:lnTo>
                  <a:lnTo>
                    <a:pt x="488" y="241"/>
                  </a:lnTo>
                  <a:lnTo>
                    <a:pt x="493" y="239"/>
                  </a:lnTo>
                  <a:lnTo>
                    <a:pt x="493" y="239"/>
                  </a:lnTo>
                  <a:close/>
                  <a:moveTo>
                    <a:pt x="558" y="198"/>
                  </a:moveTo>
                  <a:lnTo>
                    <a:pt x="558" y="198"/>
                  </a:lnTo>
                  <a:lnTo>
                    <a:pt x="558" y="200"/>
                  </a:lnTo>
                  <a:lnTo>
                    <a:pt x="557" y="200"/>
                  </a:lnTo>
                  <a:lnTo>
                    <a:pt x="550" y="200"/>
                  </a:lnTo>
                  <a:lnTo>
                    <a:pt x="534" y="193"/>
                  </a:lnTo>
                  <a:lnTo>
                    <a:pt x="534" y="193"/>
                  </a:lnTo>
                  <a:lnTo>
                    <a:pt x="531" y="192"/>
                  </a:lnTo>
                  <a:lnTo>
                    <a:pt x="529" y="193"/>
                  </a:lnTo>
                  <a:lnTo>
                    <a:pt x="529" y="195"/>
                  </a:lnTo>
                  <a:lnTo>
                    <a:pt x="529" y="197"/>
                  </a:lnTo>
                  <a:lnTo>
                    <a:pt x="532" y="202"/>
                  </a:lnTo>
                  <a:lnTo>
                    <a:pt x="539" y="208"/>
                  </a:lnTo>
                  <a:lnTo>
                    <a:pt x="539" y="208"/>
                  </a:lnTo>
                  <a:lnTo>
                    <a:pt x="540" y="211"/>
                  </a:lnTo>
                  <a:lnTo>
                    <a:pt x="537" y="211"/>
                  </a:lnTo>
                  <a:lnTo>
                    <a:pt x="531" y="210"/>
                  </a:lnTo>
                  <a:lnTo>
                    <a:pt x="522" y="205"/>
                  </a:lnTo>
                  <a:lnTo>
                    <a:pt x="522" y="205"/>
                  </a:lnTo>
                  <a:lnTo>
                    <a:pt x="519" y="202"/>
                  </a:lnTo>
                  <a:lnTo>
                    <a:pt x="518" y="202"/>
                  </a:lnTo>
                  <a:lnTo>
                    <a:pt x="516" y="203"/>
                  </a:lnTo>
                  <a:lnTo>
                    <a:pt x="514" y="205"/>
                  </a:lnTo>
                  <a:lnTo>
                    <a:pt x="516" y="210"/>
                  </a:lnTo>
                  <a:lnTo>
                    <a:pt x="519" y="213"/>
                  </a:lnTo>
                  <a:lnTo>
                    <a:pt x="519" y="213"/>
                  </a:lnTo>
                  <a:lnTo>
                    <a:pt x="521" y="216"/>
                  </a:lnTo>
                  <a:lnTo>
                    <a:pt x="519" y="220"/>
                  </a:lnTo>
                  <a:lnTo>
                    <a:pt x="516" y="218"/>
                  </a:lnTo>
                  <a:lnTo>
                    <a:pt x="511" y="215"/>
                  </a:lnTo>
                  <a:lnTo>
                    <a:pt x="511" y="215"/>
                  </a:lnTo>
                  <a:lnTo>
                    <a:pt x="501" y="202"/>
                  </a:lnTo>
                  <a:lnTo>
                    <a:pt x="496" y="197"/>
                  </a:lnTo>
                  <a:lnTo>
                    <a:pt x="488" y="195"/>
                  </a:lnTo>
                  <a:lnTo>
                    <a:pt x="488" y="195"/>
                  </a:lnTo>
                  <a:lnTo>
                    <a:pt x="485" y="195"/>
                  </a:lnTo>
                  <a:lnTo>
                    <a:pt x="483" y="195"/>
                  </a:lnTo>
                  <a:lnTo>
                    <a:pt x="482" y="198"/>
                  </a:lnTo>
                  <a:lnTo>
                    <a:pt x="482" y="200"/>
                  </a:lnTo>
                  <a:lnTo>
                    <a:pt x="483" y="205"/>
                  </a:lnTo>
                  <a:lnTo>
                    <a:pt x="487" y="211"/>
                  </a:lnTo>
                  <a:lnTo>
                    <a:pt x="487" y="211"/>
                  </a:lnTo>
                  <a:lnTo>
                    <a:pt x="491" y="215"/>
                  </a:lnTo>
                  <a:lnTo>
                    <a:pt x="496" y="220"/>
                  </a:lnTo>
                  <a:lnTo>
                    <a:pt x="508" y="224"/>
                  </a:lnTo>
                  <a:lnTo>
                    <a:pt x="508" y="224"/>
                  </a:lnTo>
                  <a:lnTo>
                    <a:pt x="511" y="226"/>
                  </a:lnTo>
                  <a:lnTo>
                    <a:pt x="516" y="228"/>
                  </a:lnTo>
                  <a:lnTo>
                    <a:pt x="524" y="226"/>
                  </a:lnTo>
                  <a:lnTo>
                    <a:pt x="532" y="224"/>
                  </a:lnTo>
                  <a:lnTo>
                    <a:pt x="539" y="224"/>
                  </a:lnTo>
                  <a:lnTo>
                    <a:pt x="539" y="224"/>
                  </a:lnTo>
                  <a:lnTo>
                    <a:pt x="540" y="226"/>
                  </a:lnTo>
                  <a:lnTo>
                    <a:pt x="542" y="228"/>
                  </a:lnTo>
                  <a:lnTo>
                    <a:pt x="539" y="231"/>
                  </a:lnTo>
                  <a:lnTo>
                    <a:pt x="535" y="236"/>
                  </a:lnTo>
                  <a:lnTo>
                    <a:pt x="535" y="239"/>
                  </a:lnTo>
                  <a:lnTo>
                    <a:pt x="537" y="241"/>
                  </a:lnTo>
                  <a:lnTo>
                    <a:pt x="537" y="241"/>
                  </a:lnTo>
                  <a:lnTo>
                    <a:pt x="539" y="242"/>
                  </a:lnTo>
                  <a:lnTo>
                    <a:pt x="542" y="244"/>
                  </a:lnTo>
                  <a:lnTo>
                    <a:pt x="548" y="244"/>
                  </a:lnTo>
                  <a:lnTo>
                    <a:pt x="563" y="242"/>
                  </a:lnTo>
                  <a:lnTo>
                    <a:pt x="563" y="242"/>
                  </a:lnTo>
                  <a:lnTo>
                    <a:pt x="570" y="241"/>
                  </a:lnTo>
                  <a:lnTo>
                    <a:pt x="571" y="237"/>
                  </a:lnTo>
                  <a:lnTo>
                    <a:pt x="571" y="234"/>
                  </a:lnTo>
                  <a:lnTo>
                    <a:pt x="575" y="231"/>
                  </a:lnTo>
                  <a:lnTo>
                    <a:pt x="575" y="231"/>
                  </a:lnTo>
                  <a:lnTo>
                    <a:pt x="576" y="229"/>
                  </a:lnTo>
                  <a:lnTo>
                    <a:pt x="575" y="228"/>
                  </a:lnTo>
                  <a:lnTo>
                    <a:pt x="573" y="224"/>
                  </a:lnTo>
                  <a:lnTo>
                    <a:pt x="573" y="221"/>
                  </a:lnTo>
                  <a:lnTo>
                    <a:pt x="573" y="218"/>
                  </a:lnTo>
                  <a:lnTo>
                    <a:pt x="573" y="218"/>
                  </a:lnTo>
                  <a:lnTo>
                    <a:pt x="575" y="215"/>
                  </a:lnTo>
                  <a:lnTo>
                    <a:pt x="573" y="210"/>
                  </a:lnTo>
                  <a:lnTo>
                    <a:pt x="568" y="202"/>
                  </a:lnTo>
                  <a:lnTo>
                    <a:pt x="561" y="198"/>
                  </a:lnTo>
                  <a:lnTo>
                    <a:pt x="560" y="197"/>
                  </a:lnTo>
                  <a:lnTo>
                    <a:pt x="558" y="198"/>
                  </a:lnTo>
                  <a:lnTo>
                    <a:pt x="558" y="198"/>
                  </a:lnTo>
                  <a:close/>
                  <a:moveTo>
                    <a:pt x="583" y="164"/>
                  </a:moveTo>
                  <a:lnTo>
                    <a:pt x="583" y="164"/>
                  </a:lnTo>
                  <a:lnTo>
                    <a:pt x="596" y="163"/>
                  </a:lnTo>
                  <a:lnTo>
                    <a:pt x="605" y="159"/>
                  </a:lnTo>
                  <a:lnTo>
                    <a:pt x="605" y="159"/>
                  </a:lnTo>
                  <a:lnTo>
                    <a:pt x="609" y="158"/>
                  </a:lnTo>
                  <a:lnTo>
                    <a:pt x="607" y="156"/>
                  </a:lnTo>
                  <a:lnTo>
                    <a:pt x="605" y="154"/>
                  </a:lnTo>
                  <a:lnTo>
                    <a:pt x="605" y="153"/>
                  </a:lnTo>
                  <a:lnTo>
                    <a:pt x="607" y="150"/>
                  </a:lnTo>
                  <a:lnTo>
                    <a:pt x="607" y="150"/>
                  </a:lnTo>
                  <a:lnTo>
                    <a:pt x="609" y="148"/>
                  </a:lnTo>
                  <a:lnTo>
                    <a:pt x="607" y="146"/>
                  </a:lnTo>
                  <a:lnTo>
                    <a:pt x="602" y="145"/>
                  </a:lnTo>
                  <a:lnTo>
                    <a:pt x="597" y="145"/>
                  </a:lnTo>
                  <a:lnTo>
                    <a:pt x="594" y="145"/>
                  </a:lnTo>
                  <a:lnTo>
                    <a:pt x="594" y="145"/>
                  </a:lnTo>
                  <a:lnTo>
                    <a:pt x="589" y="145"/>
                  </a:lnTo>
                  <a:lnTo>
                    <a:pt x="581" y="140"/>
                  </a:lnTo>
                  <a:lnTo>
                    <a:pt x="571" y="136"/>
                  </a:lnTo>
                  <a:lnTo>
                    <a:pt x="568" y="135"/>
                  </a:lnTo>
                  <a:lnTo>
                    <a:pt x="566" y="136"/>
                  </a:lnTo>
                  <a:lnTo>
                    <a:pt x="566" y="136"/>
                  </a:lnTo>
                  <a:lnTo>
                    <a:pt x="565" y="140"/>
                  </a:lnTo>
                  <a:lnTo>
                    <a:pt x="566" y="143"/>
                  </a:lnTo>
                  <a:lnTo>
                    <a:pt x="570" y="153"/>
                  </a:lnTo>
                  <a:lnTo>
                    <a:pt x="576" y="161"/>
                  </a:lnTo>
                  <a:lnTo>
                    <a:pt x="579" y="163"/>
                  </a:lnTo>
                  <a:lnTo>
                    <a:pt x="583" y="164"/>
                  </a:lnTo>
                  <a:lnTo>
                    <a:pt x="583" y="164"/>
                  </a:lnTo>
                  <a:close/>
                  <a:moveTo>
                    <a:pt x="630" y="167"/>
                  </a:moveTo>
                  <a:lnTo>
                    <a:pt x="630" y="167"/>
                  </a:lnTo>
                  <a:lnTo>
                    <a:pt x="628" y="166"/>
                  </a:lnTo>
                  <a:lnTo>
                    <a:pt x="623" y="166"/>
                  </a:lnTo>
                  <a:lnTo>
                    <a:pt x="607" y="167"/>
                  </a:lnTo>
                  <a:lnTo>
                    <a:pt x="594" y="171"/>
                  </a:lnTo>
                  <a:lnTo>
                    <a:pt x="591" y="172"/>
                  </a:lnTo>
                  <a:lnTo>
                    <a:pt x="591" y="172"/>
                  </a:lnTo>
                  <a:lnTo>
                    <a:pt x="592" y="174"/>
                  </a:lnTo>
                  <a:lnTo>
                    <a:pt x="592" y="174"/>
                  </a:lnTo>
                  <a:lnTo>
                    <a:pt x="597" y="177"/>
                  </a:lnTo>
                  <a:lnTo>
                    <a:pt x="602" y="177"/>
                  </a:lnTo>
                  <a:lnTo>
                    <a:pt x="609" y="177"/>
                  </a:lnTo>
                  <a:lnTo>
                    <a:pt x="615" y="176"/>
                  </a:lnTo>
                  <a:lnTo>
                    <a:pt x="627" y="171"/>
                  </a:lnTo>
                  <a:lnTo>
                    <a:pt x="630" y="169"/>
                  </a:lnTo>
                  <a:lnTo>
                    <a:pt x="630" y="167"/>
                  </a:lnTo>
                  <a:lnTo>
                    <a:pt x="630" y="167"/>
                  </a:lnTo>
                  <a:close/>
                  <a:moveTo>
                    <a:pt x="623" y="252"/>
                  </a:moveTo>
                  <a:lnTo>
                    <a:pt x="623" y="252"/>
                  </a:lnTo>
                  <a:lnTo>
                    <a:pt x="627" y="251"/>
                  </a:lnTo>
                  <a:lnTo>
                    <a:pt x="628" y="249"/>
                  </a:lnTo>
                  <a:lnTo>
                    <a:pt x="630" y="247"/>
                  </a:lnTo>
                  <a:lnTo>
                    <a:pt x="628" y="244"/>
                  </a:lnTo>
                  <a:lnTo>
                    <a:pt x="625" y="237"/>
                  </a:lnTo>
                  <a:lnTo>
                    <a:pt x="617" y="229"/>
                  </a:lnTo>
                  <a:lnTo>
                    <a:pt x="617" y="229"/>
                  </a:lnTo>
                  <a:lnTo>
                    <a:pt x="612" y="228"/>
                  </a:lnTo>
                  <a:lnTo>
                    <a:pt x="607" y="228"/>
                  </a:lnTo>
                  <a:lnTo>
                    <a:pt x="601" y="229"/>
                  </a:lnTo>
                  <a:lnTo>
                    <a:pt x="594" y="231"/>
                  </a:lnTo>
                  <a:lnTo>
                    <a:pt x="586" y="237"/>
                  </a:lnTo>
                  <a:lnTo>
                    <a:pt x="584" y="241"/>
                  </a:lnTo>
                  <a:lnTo>
                    <a:pt x="584" y="242"/>
                  </a:lnTo>
                  <a:lnTo>
                    <a:pt x="584" y="242"/>
                  </a:lnTo>
                  <a:lnTo>
                    <a:pt x="591" y="246"/>
                  </a:lnTo>
                  <a:lnTo>
                    <a:pt x="602" y="249"/>
                  </a:lnTo>
                  <a:lnTo>
                    <a:pt x="614" y="251"/>
                  </a:lnTo>
                  <a:lnTo>
                    <a:pt x="623" y="252"/>
                  </a:lnTo>
                  <a:lnTo>
                    <a:pt x="623" y="252"/>
                  </a:lnTo>
                  <a:close/>
                  <a:moveTo>
                    <a:pt x="548" y="334"/>
                  </a:moveTo>
                  <a:lnTo>
                    <a:pt x="548" y="334"/>
                  </a:lnTo>
                  <a:lnTo>
                    <a:pt x="553" y="335"/>
                  </a:lnTo>
                  <a:lnTo>
                    <a:pt x="557" y="335"/>
                  </a:lnTo>
                  <a:lnTo>
                    <a:pt x="558" y="335"/>
                  </a:lnTo>
                  <a:lnTo>
                    <a:pt x="560" y="334"/>
                  </a:lnTo>
                  <a:lnTo>
                    <a:pt x="565" y="329"/>
                  </a:lnTo>
                  <a:lnTo>
                    <a:pt x="568" y="327"/>
                  </a:lnTo>
                  <a:lnTo>
                    <a:pt x="573" y="327"/>
                  </a:lnTo>
                  <a:lnTo>
                    <a:pt x="573" y="327"/>
                  </a:lnTo>
                  <a:lnTo>
                    <a:pt x="578" y="325"/>
                  </a:lnTo>
                  <a:lnTo>
                    <a:pt x="581" y="324"/>
                  </a:lnTo>
                  <a:lnTo>
                    <a:pt x="584" y="319"/>
                  </a:lnTo>
                  <a:lnTo>
                    <a:pt x="586" y="314"/>
                  </a:lnTo>
                  <a:lnTo>
                    <a:pt x="588" y="304"/>
                  </a:lnTo>
                  <a:lnTo>
                    <a:pt x="589" y="294"/>
                  </a:lnTo>
                  <a:lnTo>
                    <a:pt x="589" y="294"/>
                  </a:lnTo>
                  <a:lnTo>
                    <a:pt x="591" y="293"/>
                  </a:lnTo>
                  <a:lnTo>
                    <a:pt x="589" y="290"/>
                  </a:lnTo>
                  <a:lnTo>
                    <a:pt x="586" y="288"/>
                  </a:lnTo>
                  <a:lnTo>
                    <a:pt x="583" y="290"/>
                  </a:lnTo>
                  <a:lnTo>
                    <a:pt x="581" y="291"/>
                  </a:lnTo>
                  <a:lnTo>
                    <a:pt x="581" y="293"/>
                  </a:lnTo>
                  <a:lnTo>
                    <a:pt x="581" y="293"/>
                  </a:lnTo>
                  <a:lnTo>
                    <a:pt x="583" y="298"/>
                  </a:lnTo>
                  <a:lnTo>
                    <a:pt x="583" y="301"/>
                  </a:lnTo>
                  <a:lnTo>
                    <a:pt x="581" y="301"/>
                  </a:lnTo>
                  <a:lnTo>
                    <a:pt x="579" y="298"/>
                  </a:lnTo>
                  <a:lnTo>
                    <a:pt x="579" y="298"/>
                  </a:lnTo>
                  <a:lnTo>
                    <a:pt x="579" y="296"/>
                  </a:lnTo>
                  <a:lnTo>
                    <a:pt x="578" y="294"/>
                  </a:lnTo>
                  <a:lnTo>
                    <a:pt x="573" y="294"/>
                  </a:lnTo>
                  <a:lnTo>
                    <a:pt x="568" y="294"/>
                  </a:lnTo>
                  <a:lnTo>
                    <a:pt x="566" y="293"/>
                  </a:lnTo>
                  <a:lnTo>
                    <a:pt x="563" y="291"/>
                  </a:lnTo>
                  <a:lnTo>
                    <a:pt x="563" y="291"/>
                  </a:lnTo>
                  <a:lnTo>
                    <a:pt x="563" y="290"/>
                  </a:lnTo>
                  <a:lnTo>
                    <a:pt x="565" y="288"/>
                  </a:lnTo>
                  <a:lnTo>
                    <a:pt x="570" y="286"/>
                  </a:lnTo>
                  <a:lnTo>
                    <a:pt x="576" y="283"/>
                  </a:lnTo>
                  <a:lnTo>
                    <a:pt x="578" y="280"/>
                  </a:lnTo>
                  <a:lnTo>
                    <a:pt x="581" y="278"/>
                  </a:lnTo>
                  <a:lnTo>
                    <a:pt x="581" y="278"/>
                  </a:lnTo>
                  <a:lnTo>
                    <a:pt x="581" y="275"/>
                  </a:lnTo>
                  <a:lnTo>
                    <a:pt x="581" y="273"/>
                  </a:lnTo>
                  <a:lnTo>
                    <a:pt x="576" y="272"/>
                  </a:lnTo>
                  <a:lnTo>
                    <a:pt x="571" y="268"/>
                  </a:lnTo>
                  <a:lnTo>
                    <a:pt x="571" y="268"/>
                  </a:lnTo>
                  <a:lnTo>
                    <a:pt x="571" y="265"/>
                  </a:lnTo>
                  <a:lnTo>
                    <a:pt x="571" y="265"/>
                  </a:lnTo>
                  <a:lnTo>
                    <a:pt x="571" y="264"/>
                  </a:lnTo>
                  <a:lnTo>
                    <a:pt x="570" y="264"/>
                  </a:lnTo>
                  <a:lnTo>
                    <a:pt x="561" y="265"/>
                  </a:lnTo>
                  <a:lnTo>
                    <a:pt x="553" y="267"/>
                  </a:lnTo>
                  <a:lnTo>
                    <a:pt x="553" y="268"/>
                  </a:lnTo>
                  <a:lnTo>
                    <a:pt x="555" y="270"/>
                  </a:lnTo>
                  <a:lnTo>
                    <a:pt x="555" y="270"/>
                  </a:lnTo>
                  <a:lnTo>
                    <a:pt x="558" y="273"/>
                  </a:lnTo>
                  <a:lnTo>
                    <a:pt x="558" y="273"/>
                  </a:lnTo>
                  <a:lnTo>
                    <a:pt x="557" y="275"/>
                  </a:lnTo>
                  <a:lnTo>
                    <a:pt x="553" y="275"/>
                  </a:lnTo>
                  <a:lnTo>
                    <a:pt x="547" y="272"/>
                  </a:lnTo>
                  <a:lnTo>
                    <a:pt x="547" y="272"/>
                  </a:lnTo>
                  <a:lnTo>
                    <a:pt x="544" y="270"/>
                  </a:lnTo>
                  <a:lnTo>
                    <a:pt x="539" y="270"/>
                  </a:lnTo>
                  <a:lnTo>
                    <a:pt x="529" y="273"/>
                  </a:lnTo>
                  <a:lnTo>
                    <a:pt x="526" y="275"/>
                  </a:lnTo>
                  <a:lnTo>
                    <a:pt x="524" y="278"/>
                  </a:lnTo>
                  <a:lnTo>
                    <a:pt x="522" y="280"/>
                  </a:lnTo>
                  <a:lnTo>
                    <a:pt x="524" y="283"/>
                  </a:lnTo>
                  <a:lnTo>
                    <a:pt x="524" y="283"/>
                  </a:lnTo>
                  <a:lnTo>
                    <a:pt x="527" y="285"/>
                  </a:lnTo>
                  <a:lnTo>
                    <a:pt x="531" y="285"/>
                  </a:lnTo>
                  <a:lnTo>
                    <a:pt x="539" y="285"/>
                  </a:lnTo>
                  <a:lnTo>
                    <a:pt x="540" y="285"/>
                  </a:lnTo>
                  <a:lnTo>
                    <a:pt x="542" y="286"/>
                  </a:lnTo>
                  <a:lnTo>
                    <a:pt x="542" y="290"/>
                  </a:lnTo>
                  <a:lnTo>
                    <a:pt x="539" y="294"/>
                  </a:lnTo>
                  <a:lnTo>
                    <a:pt x="539" y="294"/>
                  </a:lnTo>
                  <a:lnTo>
                    <a:pt x="535" y="298"/>
                  </a:lnTo>
                  <a:lnTo>
                    <a:pt x="532" y="299"/>
                  </a:lnTo>
                  <a:lnTo>
                    <a:pt x="529" y="299"/>
                  </a:lnTo>
                  <a:lnTo>
                    <a:pt x="526" y="298"/>
                  </a:lnTo>
                  <a:lnTo>
                    <a:pt x="519" y="294"/>
                  </a:lnTo>
                  <a:lnTo>
                    <a:pt x="516" y="293"/>
                  </a:lnTo>
                  <a:lnTo>
                    <a:pt x="513" y="291"/>
                  </a:lnTo>
                  <a:lnTo>
                    <a:pt x="513" y="291"/>
                  </a:lnTo>
                  <a:lnTo>
                    <a:pt x="509" y="293"/>
                  </a:lnTo>
                  <a:lnTo>
                    <a:pt x="508" y="294"/>
                  </a:lnTo>
                  <a:lnTo>
                    <a:pt x="508" y="298"/>
                  </a:lnTo>
                  <a:lnTo>
                    <a:pt x="508" y="301"/>
                  </a:lnTo>
                  <a:lnTo>
                    <a:pt x="509" y="304"/>
                  </a:lnTo>
                  <a:lnTo>
                    <a:pt x="513" y="306"/>
                  </a:lnTo>
                  <a:lnTo>
                    <a:pt x="518" y="309"/>
                  </a:lnTo>
                  <a:lnTo>
                    <a:pt x="522" y="311"/>
                  </a:lnTo>
                  <a:lnTo>
                    <a:pt x="522" y="311"/>
                  </a:lnTo>
                  <a:lnTo>
                    <a:pt x="532" y="316"/>
                  </a:lnTo>
                  <a:lnTo>
                    <a:pt x="537" y="321"/>
                  </a:lnTo>
                  <a:lnTo>
                    <a:pt x="542" y="327"/>
                  </a:lnTo>
                  <a:lnTo>
                    <a:pt x="548" y="334"/>
                  </a:lnTo>
                  <a:lnTo>
                    <a:pt x="548" y="334"/>
                  </a:lnTo>
                  <a:close/>
                  <a:moveTo>
                    <a:pt x="645" y="241"/>
                  </a:moveTo>
                  <a:lnTo>
                    <a:pt x="645" y="241"/>
                  </a:lnTo>
                  <a:lnTo>
                    <a:pt x="648" y="246"/>
                  </a:lnTo>
                  <a:lnTo>
                    <a:pt x="651" y="247"/>
                  </a:lnTo>
                  <a:lnTo>
                    <a:pt x="654" y="247"/>
                  </a:lnTo>
                  <a:lnTo>
                    <a:pt x="659" y="249"/>
                  </a:lnTo>
                  <a:lnTo>
                    <a:pt x="659" y="249"/>
                  </a:lnTo>
                  <a:lnTo>
                    <a:pt x="664" y="252"/>
                  </a:lnTo>
                  <a:lnTo>
                    <a:pt x="671" y="254"/>
                  </a:lnTo>
                  <a:lnTo>
                    <a:pt x="675" y="254"/>
                  </a:lnTo>
                  <a:lnTo>
                    <a:pt x="680" y="251"/>
                  </a:lnTo>
                  <a:lnTo>
                    <a:pt x="680" y="251"/>
                  </a:lnTo>
                  <a:lnTo>
                    <a:pt x="687" y="246"/>
                  </a:lnTo>
                  <a:lnTo>
                    <a:pt x="688" y="246"/>
                  </a:lnTo>
                  <a:lnTo>
                    <a:pt x="690" y="247"/>
                  </a:lnTo>
                  <a:lnTo>
                    <a:pt x="690" y="247"/>
                  </a:lnTo>
                  <a:lnTo>
                    <a:pt x="692" y="249"/>
                  </a:lnTo>
                  <a:lnTo>
                    <a:pt x="693" y="251"/>
                  </a:lnTo>
                  <a:lnTo>
                    <a:pt x="702" y="254"/>
                  </a:lnTo>
                  <a:lnTo>
                    <a:pt x="715" y="255"/>
                  </a:lnTo>
                  <a:lnTo>
                    <a:pt x="734" y="255"/>
                  </a:lnTo>
                  <a:lnTo>
                    <a:pt x="734" y="255"/>
                  </a:lnTo>
                  <a:lnTo>
                    <a:pt x="742" y="255"/>
                  </a:lnTo>
                  <a:lnTo>
                    <a:pt x="749" y="254"/>
                  </a:lnTo>
                  <a:lnTo>
                    <a:pt x="752" y="252"/>
                  </a:lnTo>
                  <a:lnTo>
                    <a:pt x="755" y="251"/>
                  </a:lnTo>
                  <a:lnTo>
                    <a:pt x="759" y="247"/>
                  </a:lnTo>
                  <a:lnTo>
                    <a:pt x="760" y="247"/>
                  </a:lnTo>
                  <a:lnTo>
                    <a:pt x="762" y="249"/>
                  </a:lnTo>
                  <a:lnTo>
                    <a:pt x="762" y="249"/>
                  </a:lnTo>
                  <a:lnTo>
                    <a:pt x="770" y="251"/>
                  </a:lnTo>
                  <a:lnTo>
                    <a:pt x="780" y="252"/>
                  </a:lnTo>
                  <a:lnTo>
                    <a:pt x="789" y="252"/>
                  </a:lnTo>
                  <a:lnTo>
                    <a:pt x="798" y="251"/>
                  </a:lnTo>
                  <a:lnTo>
                    <a:pt x="798" y="251"/>
                  </a:lnTo>
                  <a:lnTo>
                    <a:pt x="802" y="249"/>
                  </a:lnTo>
                  <a:lnTo>
                    <a:pt x="806" y="242"/>
                  </a:lnTo>
                  <a:lnTo>
                    <a:pt x="809" y="236"/>
                  </a:lnTo>
                  <a:lnTo>
                    <a:pt x="809" y="231"/>
                  </a:lnTo>
                  <a:lnTo>
                    <a:pt x="809" y="231"/>
                  </a:lnTo>
                  <a:lnTo>
                    <a:pt x="806" y="228"/>
                  </a:lnTo>
                  <a:lnTo>
                    <a:pt x="799" y="226"/>
                  </a:lnTo>
                  <a:lnTo>
                    <a:pt x="776" y="223"/>
                  </a:lnTo>
                  <a:lnTo>
                    <a:pt x="752" y="223"/>
                  </a:lnTo>
                  <a:lnTo>
                    <a:pt x="742" y="223"/>
                  </a:lnTo>
                  <a:lnTo>
                    <a:pt x="736" y="224"/>
                  </a:lnTo>
                  <a:lnTo>
                    <a:pt x="736" y="224"/>
                  </a:lnTo>
                  <a:lnTo>
                    <a:pt x="731" y="228"/>
                  </a:lnTo>
                  <a:lnTo>
                    <a:pt x="726" y="228"/>
                  </a:lnTo>
                  <a:lnTo>
                    <a:pt x="716" y="226"/>
                  </a:lnTo>
                  <a:lnTo>
                    <a:pt x="706" y="226"/>
                  </a:lnTo>
                  <a:lnTo>
                    <a:pt x="702" y="226"/>
                  </a:lnTo>
                  <a:lnTo>
                    <a:pt x="698" y="228"/>
                  </a:lnTo>
                  <a:lnTo>
                    <a:pt x="698" y="228"/>
                  </a:lnTo>
                  <a:lnTo>
                    <a:pt x="695" y="228"/>
                  </a:lnTo>
                  <a:lnTo>
                    <a:pt x="693" y="228"/>
                  </a:lnTo>
                  <a:lnTo>
                    <a:pt x="690" y="226"/>
                  </a:lnTo>
                  <a:lnTo>
                    <a:pt x="685" y="223"/>
                  </a:lnTo>
                  <a:lnTo>
                    <a:pt x="682" y="221"/>
                  </a:lnTo>
                  <a:lnTo>
                    <a:pt x="677" y="221"/>
                  </a:lnTo>
                  <a:lnTo>
                    <a:pt x="677" y="221"/>
                  </a:lnTo>
                  <a:lnTo>
                    <a:pt x="672" y="220"/>
                  </a:lnTo>
                  <a:lnTo>
                    <a:pt x="671" y="220"/>
                  </a:lnTo>
                  <a:lnTo>
                    <a:pt x="671" y="218"/>
                  </a:lnTo>
                  <a:lnTo>
                    <a:pt x="672" y="216"/>
                  </a:lnTo>
                  <a:lnTo>
                    <a:pt x="680" y="208"/>
                  </a:lnTo>
                  <a:lnTo>
                    <a:pt x="680" y="208"/>
                  </a:lnTo>
                  <a:lnTo>
                    <a:pt x="680" y="207"/>
                  </a:lnTo>
                  <a:lnTo>
                    <a:pt x="677" y="205"/>
                  </a:lnTo>
                  <a:lnTo>
                    <a:pt x="669" y="202"/>
                  </a:lnTo>
                  <a:lnTo>
                    <a:pt x="656" y="198"/>
                  </a:lnTo>
                  <a:lnTo>
                    <a:pt x="646" y="198"/>
                  </a:lnTo>
                  <a:lnTo>
                    <a:pt x="646" y="198"/>
                  </a:lnTo>
                  <a:lnTo>
                    <a:pt x="638" y="198"/>
                  </a:lnTo>
                  <a:lnTo>
                    <a:pt x="631" y="197"/>
                  </a:lnTo>
                  <a:lnTo>
                    <a:pt x="618" y="190"/>
                  </a:lnTo>
                  <a:lnTo>
                    <a:pt x="618" y="190"/>
                  </a:lnTo>
                  <a:lnTo>
                    <a:pt x="607" y="187"/>
                  </a:lnTo>
                  <a:lnTo>
                    <a:pt x="596" y="187"/>
                  </a:lnTo>
                  <a:lnTo>
                    <a:pt x="589" y="189"/>
                  </a:lnTo>
                  <a:lnTo>
                    <a:pt x="586" y="190"/>
                  </a:lnTo>
                  <a:lnTo>
                    <a:pt x="584" y="192"/>
                  </a:lnTo>
                  <a:lnTo>
                    <a:pt x="584" y="195"/>
                  </a:lnTo>
                  <a:lnTo>
                    <a:pt x="584" y="195"/>
                  </a:lnTo>
                  <a:lnTo>
                    <a:pt x="592" y="200"/>
                  </a:lnTo>
                  <a:lnTo>
                    <a:pt x="605" y="205"/>
                  </a:lnTo>
                  <a:lnTo>
                    <a:pt x="618" y="208"/>
                  </a:lnTo>
                  <a:lnTo>
                    <a:pt x="623" y="208"/>
                  </a:lnTo>
                  <a:lnTo>
                    <a:pt x="627" y="207"/>
                  </a:lnTo>
                  <a:lnTo>
                    <a:pt x="627" y="207"/>
                  </a:lnTo>
                  <a:lnTo>
                    <a:pt x="628" y="205"/>
                  </a:lnTo>
                  <a:lnTo>
                    <a:pt x="630" y="205"/>
                  </a:lnTo>
                  <a:lnTo>
                    <a:pt x="635" y="208"/>
                  </a:lnTo>
                  <a:lnTo>
                    <a:pt x="643" y="220"/>
                  </a:lnTo>
                  <a:lnTo>
                    <a:pt x="643" y="220"/>
                  </a:lnTo>
                  <a:lnTo>
                    <a:pt x="645" y="224"/>
                  </a:lnTo>
                  <a:lnTo>
                    <a:pt x="645" y="228"/>
                  </a:lnTo>
                  <a:lnTo>
                    <a:pt x="643" y="233"/>
                  </a:lnTo>
                  <a:lnTo>
                    <a:pt x="645" y="241"/>
                  </a:lnTo>
                  <a:lnTo>
                    <a:pt x="645" y="241"/>
                  </a:lnTo>
                  <a:close/>
                  <a:moveTo>
                    <a:pt x="674" y="172"/>
                  </a:moveTo>
                  <a:lnTo>
                    <a:pt x="674" y="172"/>
                  </a:lnTo>
                  <a:lnTo>
                    <a:pt x="669" y="171"/>
                  </a:lnTo>
                  <a:lnTo>
                    <a:pt x="666" y="171"/>
                  </a:lnTo>
                  <a:lnTo>
                    <a:pt x="659" y="174"/>
                  </a:lnTo>
                  <a:lnTo>
                    <a:pt x="658" y="176"/>
                  </a:lnTo>
                  <a:lnTo>
                    <a:pt x="658" y="177"/>
                  </a:lnTo>
                  <a:lnTo>
                    <a:pt x="658" y="180"/>
                  </a:lnTo>
                  <a:lnTo>
                    <a:pt x="661" y="182"/>
                  </a:lnTo>
                  <a:lnTo>
                    <a:pt x="661" y="182"/>
                  </a:lnTo>
                  <a:lnTo>
                    <a:pt x="664" y="182"/>
                  </a:lnTo>
                  <a:lnTo>
                    <a:pt x="669" y="182"/>
                  </a:lnTo>
                  <a:lnTo>
                    <a:pt x="674" y="180"/>
                  </a:lnTo>
                  <a:lnTo>
                    <a:pt x="677" y="179"/>
                  </a:lnTo>
                  <a:lnTo>
                    <a:pt x="677" y="176"/>
                  </a:lnTo>
                  <a:lnTo>
                    <a:pt x="677" y="174"/>
                  </a:lnTo>
                  <a:lnTo>
                    <a:pt x="674" y="172"/>
                  </a:lnTo>
                  <a:lnTo>
                    <a:pt x="674" y="172"/>
                  </a:lnTo>
                  <a:close/>
                  <a:moveTo>
                    <a:pt x="589" y="107"/>
                  </a:moveTo>
                  <a:lnTo>
                    <a:pt x="589" y="107"/>
                  </a:lnTo>
                  <a:lnTo>
                    <a:pt x="594" y="110"/>
                  </a:lnTo>
                  <a:lnTo>
                    <a:pt x="596" y="114"/>
                  </a:lnTo>
                  <a:lnTo>
                    <a:pt x="597" y="117"/>
                  </a:lnTo>
                  <a:lnTo>
                    <a:pt x="602" y="120"/>
                  </a:lnTo>
                  <a:lnTo>
                    <a:pt x="602" y="120"/>
                  </a:lnTo>
                  <a:lnTo>
                    <a:pt x="607" y="122"/>
                  </a:lnTo>
                  <a:lnTo>
                    <a:pt x="612" y="122"/>
                  </a:lnTo>
                  <a:lnTo>
                    <a:pt x="625" y="120"/>
                  </a:lnTo>
                  <a:lnTo>
                    <a:pt x="635" y="120"/>
                  </a:lnTo>
                  <a:lnTo>
                    <a:pt x="640" y="120"/>
                  </a:lnTo>
                  <a:lnTo>
                    <a:pt x="641" y="122"/>
                  </a:lnTo>
                  <a:lnTo>
                    <a:pt x="641" y="122"/>
                  </a:lnTo>
                  <a:lnTo>
                    <a:pt x="641" y="123"/>
                  </a:lnTo>
                  <a:lnTo>
                    <a:pt x="638" y="125"/>
                  </a:lnTo>
                  <a:lnTo>
                    <a:pt x="628" y="128"/>
                  </a:lnTo>
                  <a:lnTo>
                    <a:pt x="620" y="130"/>
                  </a:lnTo>
                  <a:lnTo>
                    <a:pt x="618" y="132"/>
                  </a:lnTo>
                  <a:lnTo>
                    <a:pt x="618" y="133"/>
                  </a:lnTo>
                  <a:lnTo>
                    <a:pt x="618" y="133"/>
                  </a:lnTo>
                  <a:lnTo>
                    <a:pt x="623" y="136"/>
                  </a:lnTo>
                  <a:lnTo>
                    <a:pt x="630" y="140"/>
                  </a:lnTo>
                  <a:lnTo>
                    <a:pt x="635" y="143"/>
                  </a:lnTo>
                  <a:lnTo>
                    <a:pt x="636" y="145"/>
                  </a:lnTo>
                  <a:lnTo>
                    <a:pt x="636" y="146"/>
                  </a:lnTo>
                  <a:lnTo>
                    <a:pt x="636" y="146"/>
                  </a:lnTo>
                  <a:lnTo>
                    <a:pt x="636" y="148"/>
                  </a:lnTo>
                  <a:lnTo>
                    <a:pt x="640" y="150"/>
                  </a:lnTo>
                  <a:lnTo>
                    <a:pt x="649" y="154"/>
                  </a:lnTo>
                  <a:lnTo>
                    <a:pt x="661" y="156"/>
                  </a:lnTo>
                  <a:lnTo>
                    <a:pt x="666" y="156"/>
                  </a:lnTo>
                  <a:lnTo>
                    <a:pt x="667" y="156"/>
                  </a:lnTo>
                  <a:lnTo>
                    <a:pt x="667" y="156"/>
                  </a:lnTo>
                  <a:lnTo>
                    <a:pt x="671" y="153"/>
                  </a:lnTo>
                  <a:lnTo>
                    <a:pt x="675" y="153"/>
                  </a:lnTo>
                  <a:lnTo>
                    <a:pt x="680" y="153"/>
                  </a:lnTo>
                  <a:lnTo>
                    <a:pt x="685" y="154"/>
                  </a:lnTo>
                  <a:lnTo>
                    <a:pt x="685" y="154"/>
                  </a:lnTo>
                  <a:lnTo>
                    <a:pt x="688" y="154"/>
                  </a:lnTo>
                  <a:lnTo>
                    <a:pt x="690" y="153"/>
                  </a:lnTo>
                  <a:lnTo>
                    <a:pt x="693" y="148"/>
                  </a:lnTo>
                  <a:lnTo>
                    <a:pt x="697" y="141"/>
                  </a:lnTo>
                  <a:lnTo>
                    <a:pt x="697" y="140"/>
                  </a:lnTo>
                  <a:lnTo>
                    <a:pt x="700" y="140"/>
                  </a:lnTo>
                  <a:lnTo>
                    <a:pt x="700" y="140"/>
                  </a:lnTo>
                  <a:lnTo>
                    <a:pt x="702" y="141"/>
                  </a:lnTo>
                  <a:lnTo>
                    <a:pt x="702" y="141"/>
                  </a:lnTo>
                  <a:lnTo>
                    <a:pt x="705" y="138"/>
                  </a:lnTo>
                  <a:lnTo>
                    <a:pt x="708" y="133"/>
                  </a:lnTo>
                  <a:lnTo>
                    <a:pt x="713" y="130"/>
                  </a:lnTo>
                  <a:lnTo>
                    <a:pt x="713" y="130"/>
                  </a:lnTo>
                  <a:lnTo>
                    <a:pt x="726" y="125"/>
                  </a:lnTo>
                  <a:lnTo>
                    <a:pt x="732" y="123"/>
                  </a:lnTo>
                  <a:lnTo>
                    <a:pt x="734" y="122"/>
                  </a:lnTo>
                  <a:lnTo>
                    <a:pt x="734" y="122"/>
                  </a:lnTo>
                  <a:lnTo>
                    <a:pt x="734" y="120"/>
                  </a:lnTo>
                  <a:lnTo>
                    <a:pt x="732" y="117"/>
                  </a:lnTo>
                  <a:lnTo>
                    <a:pt x="728" y="115"/>
                  </a:lnTo>
                  <a:lnTo>
                    <a:pt x="721" y="115"/>
                  </a:lnTo>
                  <a:lnTo>
                    <a:pt x="721" y="115"/>
                  </a:lnTo>
                  <a:lnTo>
                    <a:pt x="715" y="115"/>
                  </a:lnTo>
                  <a:lnTo>
                    <a:pt x="710" y="114"/>
                  </a:lnTo>
                  <a:lnTo>
                    <a:pt x="708" y="110"/>
                  </a:lnTo>
                  <a:lnTo>
                    <a:pt x="710" y="107"/>
                  </a:lnTo>
                  <a:lnTo>
                    <a:pt x="710" y="107"/>
                  </a:lnTo>
                  <a:lnTo>
                    <a:pt x="710" y="106"/>
                  </a:lnTo>
                  <a:lnTo>
                    <a:pt x="710" y="104"/>
                  </a:lnTo>
                  <a:lnTo>
                    <a:pt x="706" y="101"/>
                  </a:lnTo>
                  <a:lnTo>
                    <a:pt x="702" y="97"/>
                  </a:lnTo>
                  <a:lnTo>
                    <a:pt x="702" y="97"/>
                  </a:lnTo>
                  <a:lnTo>
                    <a:pt x="703" y="96"/>
                  </a:lnTo>
                  <a:lnTo>
                    <a:pt x="703" y="96"/>
                  </a:lnTo>
                  <a:lnTo>
                    <a:pt x="705" y="93"/>
                  </a:lnTo>
                  <a:lnTo>
                    <a:pt x="703" y="93"/>
                  </a:lnTo>
                  <a:lnTo>
                    <a:pt x="700" y="89"/>
                  </a:lnTo>
                  <a:lnTo>
                    <a:pt x="695" y="89"/>
                  </a:lnTo>
                  <a:lnTo>
                    <a:pt x="693" y="91"/>
                  </a:lnTo>
                  <a:lnTo>
                    <a:pt x="693" y="93"/>
                  </a:lnTo>
                  <a:lnTo>
                    <a:pt x="693" y="93"/>
                  </a:lnTo>
                  <a:lnTo>
                    <a:pt x="693" y="94"/>
                  </a:lnTo>
                  <a:lnTo>
                    <a:pt x="693" y="96"/>
                  </a:lnTo>
                  <a:lnTo>
                    <a:pt x="688" y="94"/>
                  </a:lnTo>
                  <a:lnTo>
                    <a:pt x="685" y="91"/>
                  </a:lnTo>
                  <a:lnTo>
                    <a:pt x="682" y="88"/>
                  </a:lnTo>
                  <a:lnTo>
                    <a:pt x="682" y="88"/>
                  </a:lnTo>
                  <a:lnTo>
                    <a:pt x="680" y="84"/>
                  </a:lnTo>
                  <a:lnTo>
                    <a:pt x="677" y="83"/>
                  </a:lnTo>
                  <a:lnTo>
                    <a:pt x="666" y="78"/>
                  </a:lnTo>
                  <a:lnTo>
                    <a:pt x="653" y="73"/>
                  </a:lnTo>
                  <a:lnTo>
                    <a:pt x="646" y="70"/>
                  </a:lnTo>
                  <a:lnTo>
                    <a:pt x="641" y="65"/>
                  </a:lnTo>
                  <a:lnTo>
                    <a:pt x="641" y="65"/>
                  </a:lnTo>
                  <a:lnTo>
                    <a:pt x="635" y="60"/>
                  </a:lnTo>
                  <a:lnTo>
                    <a:pt x="628" y="58"/>
                  </a:lnTo>
                  <a:lnTo>
                    <a:pt x="623" y="57"/>
                  </a:lnTo>
                  <a:lnTo>
                    <a:pt x="620" y="57"/>
                  </a:lnTo>
                  <a:lnTo>
                    <a:pt x="617" y="58"/>
                  </a:lnTo>
                  <a:lnTo>
                    <a:pt x="615" y="58"/>
                  </a:lnTo>
                  <a:lnTo>
                    <a:pt x="615" y="60"/>
                  </a:lnTo>
                  <a:lnTo>
                    <a:pt x="618" y="62"/>
                  </a:lnTo>
                  <a:lnTo>
                    <a:pt x="618" y="62"/>
                  </a:lnTo>
                  <a:lnTo>
                    <a:pt x="623" y="63"/>
                  </a:lnTo>
                  <a:lnTo>
                    <a:pt x="625" y="65"/>
                  </a:lnTo>
                  <a:lnTo>
                    <a:pt x="623" y="66"/>
                  </a:lnTo>
                  <a:lnTo>
                    <a:pt x="618" y="66"/>
                  </a:lnTo>
                  <a:lnTo>
                    <a:pt x="618" y="66"/>
                  </a:lnTo>
                  <a:lnTo>
                    <a:pt x="607" y="68"/>
                  </a:lnTo>
                  <a:lnTo>
                    <a:pt x="605" y="68"/>
                  </a:lnTo>
                  <a:lnTo>
                    <a:pt x="605" y="70"/>
                  </a:lnTo>
                  <a:lnTo>
                    <a:pt x="610" y="73"/>
                  </a:lnTo>
                  <a:lnTo>
                    <a:pt x="610" y="73"/>
                  </a:lnTo>
                  <a:lnTo>
                    <a:pt x="615" y="75"/>
                  </a:lnTo>
                  <a:lnTo>
                    <a:pt x="615" y="76"/>
                  </a:lnTo>
                  <a:lnTo>
                    <a:pt x="614" y="78"/>
                  </a:lnTo>
                  <a:lnTo>
                    <a:pt x="607" y="78"/>
                  </a:lnTo>
                  <a:lnTo>
                    <a:pt x="599" y="79"/>
                  </a:lnTo>
                  <a:lnTo>
                    <a:pt x="599" y="79"/>
                  </a:lnTo>
                  <a:lnTo>
                    <a:pt x="596" y="79"/>
                  </a:lnTo>
                  <a:lnTo>
                    <a:pt x="594" y="81"/>
                  </a:lnTo>
                  <a:lnTo>
                    <a:pt x="592" y="83"/>
                  </a:lnTo>
                  <a:lnTo>
                    <a:pt x="592" y="86"/>
                  </a:lnTo>
                  <a:lnTo>
                    <a:pt x="592" y="88"/>
                  </a:lnTo>
                  <a:lnTo>
                    <a:pt x="594" y="91"/>
                  </a:lnTo>
                  <a:lnTo>
                    <a:pt x="597" y="93"/>
                  </a:lnTo>
                  <a:lnTo>
                    <a:pt x="602" y="93"/>
                  </a:lnTo>
                  <a:lnTo>
                    <a:pt x="602" y="93"/>
                  </a:lnTo>
                  <a:lnTo>
                    <a:pt x="605" y="94"/>
                  </a:lnTo>
                  <a:lnTo>
                    <a:pt x="607" y="96"/>
                  </a:lnTo>
                  <a:lnTo>
                    <a:pt x="607" y="97"/>
                  </a:lnTo>
                  <a:lnTo>
                    <a:pt x="607" y="99"/>
                  </a:lnTo>
                  <a:lnTo>
                    <a:pt x="602" y="101"/>
                  </a:lnTo>
                  <a:lnTo>
                    <a:pt x="594" y="99"/>
                  </a:lnTo>
                  <a:lnTo>
                    <a:pt x="594" y="99"/>
                  </a:lnTo>
                  <a:lnTo>
                    <a:pt x="588" y="99"/>
                  </a:lnTo>
                  <a:lnTo>
                    <a:pt x="584" y="101"/>
                  </a:lnTo>
                  <a:lnTo>
                    <a:pt x="586" y="104"/>
                  </a:lnTo>
                  <a:lnTo>
                    <a:pt x="589" y="107"/>
                  </a:lnTo>
                  <a:lnTo>
                    <a:pt x="589" y="107"/>
                  </a:lnTo>
                  <a:close/>
                  <a:moveTo>
                    <a:pt x="661" y="49"/>
                  </a:moveTo>
                  <a:lnTo>
                    <a:pt x="661" y="49"/>
                  </a:lnTo>
                  <a:lnTo>
                    <a:pt x="666" y="47"/>
                  </a:lnTo>
                  <a:lnTo>
                    <a:pt x="669" y="47"/>
                  </a:lnTo>
                  <a:lnTo>
                    <a:pt x="671" y="49"/>
                  </a:lnTo>
                  <a:lnTo>
                    <a:pt x="667" y="50"/>
                  </a:lnTo>
                  <a:lnTo>
                    <a:pt x="667" y="50"/>
                  </a:lnTo>
                  <a:lnTo>
                    <a:pt x="664" y="53"/>
                  </a:lnTo>
                  <a:lnTo>
                    <a:pt x="664" y="55"/>
                  </a:lnTo>
                  <a:lnTo>
                    <a:pt x="667" y="57"/>
                  </a:lnTo>
                  <a:lnTo>
                    <a:pt x="672" y="57"/>
                  </a:lnTo>
                  <a:lnTo>
                    <a:pt x="672" y="57"/>
                  </a:lnTo>
                  <a:lnTo>
                    <a:pt x="677" y="57"/>
                  </a:lnTo>
                  <a:lnTo>
                    <a:pt x="675" y="58"/>
                  </a:lnTo>
                  <a:lnTo>
                    <a:pt x="671" y="62"/>
                  </a:lnTo>
                  <a:lnTo>
                    <a:pt x="669" y="63"/>
                  </a:lnTo>
                  <a:lnTo>
                    <a:pt x="669" y="65"/>
                  </a:lnTo>
                  <a:lnTo>
                    <a:pt x="669" y="65"/>
                  </a:lnTo>
                  <a:lnTo>
                    <a:pt x="669" y="66"/>
                  </a:lnTo>
                  <a:lnTo>
                    <a:pt x="671" y="68"/>
                  </a:lnTo>
                  <a:lnTo>
                    <a:pt x="675" y="68"/>
                  </a:lnTo>
                  <a:lnTo>
                    <a:pt x="679" y="70"/>
                  </a:lnTo>
                  <a:lnTo>
                    <a:pt x="680" y="71"/>
                  </a:lnTo>
                  <a:lnTo>
                    <a:pt x="680" y="73"/>
                  </a:lnTo>
                  <a:lnTo>
                    <a:pt x="680" y="73"/>
                  </a:lnTo>
                  <a:lnTo>
                    <a:pt x="682" y="75"/>
                  </a:lnTo>
                  <a:lnTo>
                    <a:pt x="685" y="76"/>
                  </a:lnTo>
                  <a:lnTo>
                    <a:pt x="695" y="78"/>
                  </a:lnTo>
                  <a:lnTo>
                    <a:pt x="706" y="78"/>
                  </a:lnTo>
                  <a:lnTo>
                    <a:pt x="711" y="76"/>
                  </a:lnTo>
                  <a:lnTo>
                    <a:pt x="715" y="75"/>
                  </a:lnTo>
                  <a:lnTo>
                    <a:pt x="715" y="75"/>
                  </a:lnTo>
                  <a:lnTo>
                    <a:pt x="718" y="71"/>
                  </a:lnTo>
                  <a:lnTo>
                    <a:pt x="719" y="71"/>
                  </a:lnTo>
                  <a:lnTo>
                    <a:pt x="719" y="73"/>
                  </a:lnTo>
                  <a:lnTo>
                    <a:pt x="718" y="81"/>
                  </a:lnTo>
                  <a:lnTo>
                    <a:pt x="718" y="81"/>
                  </a:lnTo>
                  <a:lnTo>
                    <a:pt x="719" y="83"/>
                  </a:lnTo>
                  <a:lnTo>
                    <a:pt x="724" y="84"/>
                  </a:lnTo>
                  <a:lnTo>
                    <a:pt x="736" y="86"/>
                  </a:lnTo>
                  <a:lnTo>
                    <a:pt x="749" y="86"/>
                  </a:lnTo>
                  <a:lnTo>
                    <a:pt x="754" y="84"/>
                  </a:lnTo>
                  <a:lnTo>
                    <a:pt x="755" y="83"/>
                  </a:lnTo>
                  <a:lnTo>
                    <a:pt x="755" y="83"/>
                  </a:lnTo>
                  <a:lnTo>
                    <a:pt x="757" y="81"/>
                  </a:lnTo>
                  <a:lnTo>
                    <a:pt x="760" y="79"/>
                  </a:lnTo>
                  <a:lnTo>
                    <a:pt x="770" y="81"/>
                  </a:lnTo>
                  <a:lnTo>
                    <a:pt x="770" y="81"/>
                  </a:lnTo>
                  <a:lnTo>
                    <a:pt x="778" y="81"/>
                  </a:lnTo>
                  <a:lnTo>
                    <a:pt x="793" y="78"/>
                  </a:lnTo>
                  <a:lnTo>
                    <a:pt x="806" y="73"/>
                  </a:lnTo>
                  <a:lnTo>
                    <a:pt x="809" y="71"/>
                  </a:lnTo>
                  <a:lnTo>
                    <a:pt x="811" y="68"/>
                  </a:lnTo>
                  <a:lnTo>
                    <a:pt x="811" y="68"/>
                  </a:lnTo>
                  <a:lnTo>
                    <a:pt x="812" y="66"/>
                  </a:lnTo>
                  <a:lnTo>
                    <a:pt x="812" y="66"/>
                  </a:lnTo>
                  <a:lnTo>
                    <a:pt x="816" y="68"/>
                  </a:lnTo>
                  <a:lnTo>
                    <a:pt x="816" y="71"/>
                  </a:lnTo>
                  <a:lnTo>
                    <a:pt x="816" y="73"/>
                  </a:lnTo>
                  <a:lnTo>
                    <a:pt x="814" y="76"/>
                  </a:lnTo>
                  <a:lnTo>
                    <a:pt x="811" y="79"/>
                  </a:lnTo>
                  <a:lnTo>
                    <a:pt x="811" y="79"/>
                  </a:lnTo>
                  <a:lnTo>
                    <a:pt x="807" y="81"/>
                  </a:lnTo>
                  <a:lnTo>
                    <a:pt x="801" y="84"/>
                  </a:lnTo>
                  <a:lnTo>
                    <a:pt x="789" y="86"/>
                  </a:lnTo>
                  <a:lnTo>
                    <a:pt x="778" y="88"/>
                  </a:lnTo>
                  <a:lnTo>
                    <a:pt x="768" y="89"/>
                  </a:lnTo>
                  <a:lnTo>
                    <a:pt x="768" y="89"/>
                  </a:lnTo>
                  <a:lnTo>
                    <a:pt x="765" y="89"/>
                  </a:lnTo>
                  <a:lnTo>
                    <a:pt x="765" y="91"/>
                  </a:lnTo>
                  <a:lnTo>
                    <a:pt x="768" y="96"/>
                  </a:lnTo>
                  <a:lnTo>
                    <a:pt x="785" y="106"/>
                  </a:lnTo>
                  <a:lnTo>
                    <a:pt x="785" y="106"/>
                  </a:lnTo>
                  <a:lnTo>
                    <a:pt x="786" y="109"/>
                  </a:lnTo>
                  <a:lnTo>
                    <a:pt x="786" y="110"/>
                  </a:lnTo>
                  <a:lnTo>
                    <a:pt x="781" y="109"/>
                  </a:lnTo>
                  <a:lnTo>
                    <a:pt x="772" y="106"/>
                  </a:lnTo>
                  <a:lnTo>
                    <a:pt x="767" y="104"/>
                  </a:lnTo>
                  <a:lnTo>
                    <a:pt x="762" y="99"/>
                  </a:lnTo>
                  <a:lnTo>
                    <a:pt x="762" y="99"/>
                  </a:lnTo>
                  <a:lnTo>
                    <a:pt x="759" y="96"/>
                  </a:lnTo>
                  <a:lnTo>
                    <a:pt x="754" y="94"/>
                  </a:lnTo>
                  <a:lnTo>
                    <a:pt x="742" y="91"/>
                  </a:lnTo>
                  <a:lnTo>
                    <a:pt x="731" y="91"/>
                  </a:lnTo>
                  <a:lnTo>
                    <a:pt x="721" y="91"/>
                  </a:lnTo>
                  <a:lnTo>
                    <a:pt x="721" y="91"/>
                  </a:lnTo>
                  <a:lnTo>
                    <a:pt x="718" y="91"/>
                  </a:lnTo>
                  <a:lnTo>
                    <a:pt x="716" y="94"/>
                  </a:lnTo>
                  <a:lnTo>
                    <a:pt x="715" y="97"/>
                  </a:lnTo>
                  <a:lnTo>
                    <a:pt x="715" y="101"/>
                  </a:lnTo>
                  <a:lnTo>
                    <a:pt x="716" y="109"/>
                  </a:lnTo>
                  <a:lnTo>
                    <a:pt x="719" y="110"/>
                  </a:lnTo>
                  <a:lnTo>
                    <a:pt x="721" y="112"/>
                  </a:lnTo>
                  <a:lnTo>
                    <a:pt x="721" y="112"/>
                  </a:lnTo>
                  <a:lnTo>
                    <a:pt x="728" y="112"/>
                  </a:lnTo>
                  <a:lnTo>
                    <a:pt x="734" y="114"/>
                  </a:lnTo>
                  <a:lnTo>
                    <a:pt x="741" y="119"/>
                  </a:lnTo>
                  <a:lnTo>
                    <a:pt x="745" y="127"/>
                  </a:lnTo>
                  <a:lnTo>
                    <a:pt x="745" y="127"/>
                  </a:lnTo>
                  <a:lnTo>
                    <a:pt x="750" y="132"/>
                  </a:lnTo>
                  <a:lnTo>
                    <a:pt x="754" y="133"/>
                  </a:lnTo>
                  <a:lnTo>
                    <a:pt x="762" y="138"/>
                  </a:lnTo>
                  <a:lnTo>
                    <a:pt x="768" y="140"/>
                  </a:lnTo>
                  <a:lnTo>
                    <a:pt x="772" y="141"/>
                  </a:lnTo>
                  <a:lnTo>
                    <a:pt x="772" y="143"/>
                  </a:lnTo>
                  <a:lnTo>
                    <a:pt x="772" y="143"/>
                  </a:lnTo>
                  <a:lnTo>
                    <a:pt x="772" y="145"/>
                  </a:lnTo>
                  <a:lnTo>
                    <a:pt x="768" y="145"/>
                  </a:lnTo>
                  <a:lnTo>
                    <a:pt x="759" y="143"/>
                  </a:lnTo>
                  <a:lnTo>
                    <a:pt x="747" y="138"/>
                  </a:lnTo>
                  <a:lnTo>
                    <a:pt x="736" y="136"/>
                  </a:lnTo>
                  <a:lnTo>
                    <a:pt x="736" y="136"/>
                  </a:lnTo>
                  <a:lnTo>
                    <a:pt x="726" y="136"/>
                  </a:lnTo>
                  <a:lnTo>
                    <a:pt x="715" y="138"/>
                  </a:lnTo>
                  <a:lnTo>
                    <a:pt x="706" y="145"/>
                  </a:lnTo>
                  <a:lnTo>
                    <a:pt x="703" y="148"/>
                  </a:lnTo>
                  <a:lnTo>
                    <a:pt x="703" y="151"/>
                  </a:lnTo>
                  <a:lnTo>
                    <a:pt x="703" y="151"/>
                  </a:lnTo>
                  <a:lnTo>
                    <a:pt x="703" y="154"/>
                  </a:lnTo>
                  <a:lnTo>
                    <a:pt x="705" y="156"/>
                  </a:lnTo>
                  <a:lnTo>
                    <a:pt x="710" y="158"/>
                  </a:lnTo>
                  <a:lnTo>
                    <a:pt x="713" y="158"/>
                  </a:lnTo>
                  <a:lnTo>
                    <a:pt x="724" y="156"/>
                  </a:lnTo>
                  <a:lnTo>
                    <a:pt x="734" y="151"/>
                  </a:lnTo>
                  <a:lnTo>
                    <a:pt x="734" y="151"/>
                  </a:lnTo>
                  <a:lnTo>
                    <a:pt x="741" y="148"/>
                  </a:lnTo>
                  <a:lnTo>
                    <a:pt x="741" y="150"/>
                  </a:lnTo>
                  <a:lnTo>
                    <a:pt x="739" y="151"/>
                  </a:lnTo>
                  <a:lnTo>
                    <a:pt x="731" y="159"/>
                  </a:lnTo>
                  <a:lnTo>
                    <a:pt x="731" y="159"/>
                  </a:lnTo>
                  <a:lnTo>
                    <a:pt x="729" y="161"/>
                  </a:lnTo>
                  <a:lnTo>
                    <a:pt x="731" y="164"/>
                  </a:lnTo>
                  <a:lnTo>
                    <a:pt x="736" y="167"/>
                  </a:lnTo>
                  <a:lnTo>
                    <a:pt x="742" y="172"/>
                  </a:lnTo>
                  <a:lnTo>
                    <a:pt x="745" y="174"/>
                  </a:lnTo>
                  <a:lnTo>
                    <a:pt x="745" y="177"/>
                  </a:lnTo>
                  <a:lnTo>
                    <a:pt x="745" y="177"/>
                  </a:lnTo>
                  <a:lnTo>
                    <a:pt x="745" y="179"/>
                  </a:lnTo>
                  <a:lnTo>
                    <a:pt x="744" y="180"/>
                  </a:lnTo>
                  <a:lnTo>
                    <a:pt x="737" y="180"/>
                  </a:lnTo>
                  <a:lnTo>
                    <a:pt x="732" y="179"/>
                  </a:lnTo>
                  <a:lnTo>
                    <a:pt x="729" y="177"/>
                  </a:lnTo>
                  <a:lnTo>
                    <a:pt x="729" y="176"/>
                  </a:lnTo>
                  <a:lnTo>
                    <a:pt x="729" y="176"/>
                  </a:lnTo>
                  <a:lnTo>
                    <a:pt x="726" y="171"/>
                  </a:lnTo>
                  <a:lnTo>
                    <a:pt x="723" y="166"/>
                  </a:lnTo>
                  <a:lnTo>
                    <a:pt x="716" y="164"/>
                  </a:lnTo>
                  <a:lnTo>
                    <a:pt x="706" y="164"/>
                  </a:lnTo>
                  <a:lnTo>
                    <a:pt x="706" y="164"/>
                  </a:lnTo>
                  <a:lnTo>
                    <a:pt x="702" y="164"/>
                  </a:lnTo>
                  <a:lnTo>
                    <a:pt x="698" y="166"/>
                  </a:lnTo>
                  <a:lnTo>
                    <a:pt x="697" y="167"/>
                  </a:lnTo>
                  <a:lnTo>
                    <a:pt x="697" y="171"/>
                  </a:lnTo>
                  <a:lnTo>
                    <a:pt x="698" y="174"/>
                  </a:lnTo>
                  <a:lnTo>
                    <a:pt x="705" y="176"/>
                  </a:lnTo>
                  <a:lnTo>
                    <a:pt x="705" y="176"/>
                  </a:lnTo>
                  <a:lnTo>
                    <a:pt x="710" y="179"/>
                  </a:lnTo>
                  <a:lnTo>
                    <a:pt x="711" y="180"/>
                  </a:lnTo>
                  <a:lnTo>
                    <a:pt x="710" y="184"/>
                  </a:lnTo>
                  <a:lnTo>
                    <a:pt x="703" y="184"/>
                  </a:lnTo>
                  <a:lnTo>
                    <a:pt x="703" y="184"/>
                  </a:lnTo>
                  <a:lnTo>
                    <a:pt x="693" y="185"/>
                  </a:lnTo>
                  <a:lnTo>
                    <a:pt x="684" y="189"/>
                  </a:lnTo>
                  <a:lnTo>
                    <a:pt x="677" y="193"/>
                  </a:lnTo>
                  <a:lnTo>
                    <a:pt x="675" y="195"/>
                  </a:lnTo>
                  <a:lnTo>
                    <a:pt x="677" y="198"/>
                  </a:lnTo>
                  <a:lnTo>
                    <a:pt x="677" y="198"/>
                  </a:lnTo>
                  <a:lnTo>
                    <a:pt x="680" y="200"/>
                  </a:lnTo>
                  <a:lnTo>
                    <a:pt x="687" y="202"/>
                  </a:lnTo>
                  <a:lnTo>
                    <a:pt x="700" y="202"/>
                  </a:lnTo>
                  <a:lnTo>
                    <a:pt x="713" y="202"/>
                  </a:lnTo>
                  <a:lnTo>
                    <a:pt x="718" y="202"/>
                  </a:lnTo>
                  <a:lnTo>
                    <a:pt x="719" y="203"/>
                  </a:lnTo>
                  <a:lnTo>
                    <a:pt x="719" y="203"/>
                  </a:lnTo>
                  <a:lnTo>
                    <a:pt x="726" y="205"/>
                  </a:lnTo>
                  <a:lnTo>
                    <a:pt x="732" y="207"/>
                  </a:lnTo>
                  <a:lnTo>
                    <a:pt x="739" y="207"/>
                  </a:lnTo>
                  <a:lnTo>
                    <a:pt x="742" y="205"/>
                  </a:lnTo>
                  <a:lnTo>
                    <a:pt x="744" y="203"/>
                  </a:lnTo>
                  <a:lnTo>
                    <a:pt x="744" y="203"/>
                  </a:lnTo>
                  <a:lnTo>
                    <a:pt x="747" y="202"/>
                  </a:lnTo>
                  <a:lnTo>
                    <a:pt x="754" y="200"/>
                  </a:lnTo>
                  <a:lnTo>
                    <a:pt x="770" y="200"/>
                  </a:lnTo>
                  <a:lnTo>
                    <a:pt x="770" y="200"/>
                  </a:lnTo>
                  <a:lnTo>
                    <a:pt x="776" y="202"/>
                  </a:lnTo>
                  <a:lnTo>
                    <a:pt x="783" y="202"/>
                  </a:lnTo>
                  <a:lnTo>
                    <a:pt x="786" y="205"/>
                  </a:lnTo>
                  <a:lnTo>
                    <a:pt x="789" y="207"/>
                  </a:lnTo>
                  <a:lnTo>
                    <a:pt x="789" y="207"/>
                  </a:lnTo>
                  <a:lnTo>
                    <a:pt x="794" y="210"/>
                  </a:lnTo>
                  <a:lnTo>
                    <a:pt x="799" y="210"/>
                  </a:lnTo>
                  <a:lnTo>
                    <a:pt x="806" y="208"/>
                  </a:lnTo>
                  <a:lnTo>
                    <a:pt x="811" y="205"/>
                  </a:lnTo>
                  <a:lnTo>
                    <a:pt x="811" y="205"/>
                  </a:lnTo>
                  <a:lnTo>
                    <a:pt x="817" y="202"/>
                  </a:lnTo>
                  <a:lnTo>
                    <a:pt x="825" y="200"/>
                  </a:lnTo>
                  <a:lnTo>
                    <a:pt x="825" y="200"/>
                  </a:lnTo>
                  <a:lnTo>
                    <a:pt x="830" y="200"/>
                  </a:lnTo>
                  <a:lnTo>
                    <a:pt x="833" y="197"/>
                  </a:lnTo>
                  <a:lnTo>
                    <a:pt x="833" y="193"/>
                  </a:lnTo>
                  <a:lnTo>
                    <a:pt x="830" y="189"/>
                  </a:lnTo>
                  <a:lnTo>
                    <a:pt x="830" y="189"/>
                  </a:lnTo>
                  <a:lnTo>
                    <a:pt x="829" y="187"/>
                  </a:lnTo>
                  <a:lnTo>
                    <a:pt x="827" y="187"/>
                  </a:lnTo>
                  <a:lnTo>
                    <a:pt x="822" y="189"/>
                  </a:lnTo>
                  <a:lnTo>
                    <a:pt x="817" y="190"/>
                  </a:lnTo>
                  <a:lnTo>
                    <a:pt x="816" y="190"/>
                  </a:lnTo>
                  <a:lnTo>
                    <a:pt x="816" y="189"/>
                  </a:lnTo>
                  <a:lnTo>
                    <a:pt x="816" y="189"/>
                  </a:lnTo>
                  <a:lnTo>
                    <a:pt x="812" y="185"/>
                  </a:lnTo>
                  <a:lnTo>
                    <a:pt x="807" y="184"/>
                  </a:lnTo>
                  <a:lnTo>
                    <a:pt x="799" y="184"/>
                  </a:lnTo>
                  <a:lnTo>
                    <a:pt x="788" y="184"/>
                  </a:lnTo>
                  <a:lnTo>
                    <a:pt x="788" y="184"/>
                  </a:lnTo>
                  <a:lnTo>
                    <a:pt x="783" y="184"/>
                  </a:lnTo>
                  <a:lnTo>
                    <a:pt x="780" y="184"/>
                  </a:lnTo>
                  <a:lnTo>
                    <a:pt x="778" y="182"/>
                  </a:lnTo>
                  <a:lnTo>
                    <a:pt x="778" y="180"/>
                  </a:lnTo>
                  <a:lnTo>
                    <a:pt x="780" y="179"/>
                  </a:lnTo>
                  <a:lnTo>
                    <a:pt x="781" y="177"/>
                  </a:lnTo>
                  <a:lnTo>
                    <a:pt x="785" y="176"/>
                  </a:lnTo>
                  <a:lnTo>
                    <a:pt x="788" y="176"/>
                  </a:lnTo>
                  <a:lnTo>
                    <a:pt x="788" y="176"/>
                  </a:lnTo>
                  <a:lnTo>
                    <a:pt x="796" y="177"/>
                  </a:lnTo>
                  <a:lnTo>
                    <a:pt x="806" y="177"/>
                  </a:lnTo>
                  <a:lnTo>
                    <a:pt x="824" y="176"/>
                  </a:lnTo>
                  <a:lnTo>
                    <a:pt x="824" y="176"/>
                  </a:lnTo>
                  <a:lnTo>
                    <a:pt x="829" y="172"/>
                  </a:lnTo>
                  <a:lnTo>
                    <a:pt x="829" y="169"/>
                  </a:lnTo>
                  <a:lnTo>
                    <a:pt x="827" y="166"/>
                  </a:lnTo>
                  <a:lnTo>
                    <a:pt x="825" y="163"/>
                  </a:lnTo>
                  <a:lnTo>
                    <a:pt x="825" y="163"/>
                  </a:lnTo>
                  <a:lnTo>
                    <a:pt x="825" y="161"/>
                  </a:lnTo>
                  <a:lnTo>
                    <a:pt x="827" y="161"/>
                  </a:lnTo>
                  <a:lnTo>
                    <a:pt x="833" y="159"/>
                  </a:lnTo>
                  <a:lnTo>
                    <a:pt x="850" y="161"/>
                  </a:lnTo>
                  <a:lnTo>
                    <a:pt x="850" y="161"/>
                  </a:lnTo>
                  <a:lnTo>
                    <a:pt x="853" y="159"/>
                  </a:lnTo>
                  <a:lnTo>
                    <a:pt x="858" y="158"/>
                  </a:lnTo>
                  <a:lnTo>
                    <a:pt x="866" y="151"/>
                  </a:lnTo>
                  <a:lnTo>
                    <a:pt x="873" y="143"/>
                  </a:lnTo>
                  <a:lnTo>
                    <a:pt x="874" y="138"/>
                  </a:lnTo>
                  <a:lnTo>
                    <a:pt x="876" y="133"/>
                  </a:lnTo>
                  <a:lnTo>
                    <a:pt x="876" y="133"/>
                  </a:lnTo>
                  <a:lnTo>
                    <a:pt x="874" y="132"/>
                  </a:lnTo>
                  <a:lnTo>
                    <a:pt x="873" y="128"/>
                  </a:lnTo>
                  <a:lnTo>
                    <a:pt x="863" y="127"/>
                  </a:lnTo>
                  <a:lnTo>
                    <a:pt x="842" y="127"/>
                  </a:lnTo>
                  <a:lnTo>
                    <a:pt x="842" y="127"/>
                  </a:lnTo>
                  <a:lnTo>
                    <a:pt x="838" y="127"/>
                  </a:lnTo>
                  <a:lnTo>
                    <a:pt x="837" y="125"/>
                  </a:lnTo>
                  <a:lnTo>
                    <a:pt x="843" y="122"/>
                  </a:lnTo>
                  <a:lnTo>
                    <a:pt x="855" y="120"/>
                  </a:lnTo>
                  <a:lnTo>
                    <a:pt x="871" y="119"/>
                  </a:lnTo>
                  <a:lnTo>
                    <a:pt x="871" y="119"/>
                  </a:lnTo>
                  <a:lnTo>
                    <a:pt x="877" y="119"/>
                  </a:lnTo>
                  <a:lnTo>
                    <a:pt x="882" y="119"/>
                  </a:lnTo>
                  <a:lnTo>
                    <a:pt x="884" y="117"/>
                  </a:lnTo>
                  <a:lnTo>
                    <a:pt x="886" y="114"/>
                  </a:lnTo>
                  <a:lnTo>
                    <a:pt x="886" y="110"/>
                  </a:lnTo>
                  <a:lnTo>
                    <a:pt x="886" y="109"/>
                  </a:lnTo>
                  <a:lnTo>
                    <a:pt x="887" y="107"/>
                  </a:lnTo>
                  <a:lnTo>
                    <a:pt x="887" y="107"/>
                  </a:lnTo>
                  <a:lnTo>
                    <a:pt x="890" y="106"/>
                  </a:lnTo>
                  <a:lnTo>
                    <a:pt x="897" y="107"/>
                  </a:lnTo>
                  <a:lnTo>
                    <a:pt x="903" y="109"/>
                  </a:lnTo>
                  <a:lnTo>
                    <a:pt x="912" y="109"/>
                  </a:lnTo>
                  <a:lnTo>
                    <a:pt x="912" y="109"/>
                  </a:lnTo>
                  <a:lnTo>
                    <a:pt x="915" y="107"/>
                  </a:lnTo>
                  <a:lnTo>
                    <a:pt x="918" y="106"/>
                  </a:lnTo>
                  <a:lnTo>
                    <a:pt x="920" y="102"/>
                  </a:lnTo>
                  <a:lnTo>
                    <a:pt x="920" y="99"/>
                  </a:lnTo>
                  <a:lnTo>
                    <a:pt x="921" y="97"/>
                  </a:lnTo>
                  <a:lnTo>
                    <a:pt x="923" y="97"/>
                  </a:lnTo>
                  <a:lnTo>
                    <a:pt x="923" y="97"/>
                  </a:lnTo>
                  <a:lnTo>
                    <a:pt x="928" y="96"/>
                  </a:lnTo>
                  <a:lnTo>
                    <a:pt x="938" y="91"/>
                  </a:lnTo>
                  <a:lnTo>
                    <a:pt x="965" y="75"/>
                  </a:lnTo>
                  <a:lnTo>
                    <a:pt x="965" y="75"/>
                  </a:lnTo>
                  <a:lnTo>
                    <a:pt x="982" y="68"/>
                  </a:lnTo>
                  <a:lnTo>
                    <a:pt x="995" y="63"/>
                  </a:lnTo>
                  <a:lnTo>
                    <a:pt x="1004" y="62"/>
                  </a:lnTo>
                  <a:lnTo>
                    <a:pt x="1008" y="58"/>
                  </a:lnTo>
                  <a:lnTo>
                    <a:pt x="1008" y="57"/>
                  </a:lnTo>
                  <a:lnTo>
                    <a:pt x="1008" y="57"/>
                  </a:lnTo>
                  <a:lnTo>
                    <a:pt x="1008" y="55"/>
                  </a:lnTo>
                  <a:lnTo>
                    <a:pt x="1003" y="53"/>
                  </a:lnTo>
                  <a:lnTo>
                    <a:pt x="991" y="53"/>
                  </a:lnTo>
                  <a:lnTo>
                    <a:pt x="978" y="55"/>
                  </a:lnTo>
                  <a:lnTo>
                    <a:pt x="969" y="55"/>
                  </a:lnTo>
                  <a:lnTo>
                    <a:pt x="969" y="55"/>
                  </a:lnTo>
                  <a:lnTo>
                    <a:pt x="969" y="53"/>
                  </a:lnTo>
                  <a:lnTo>
                    <a:pt x="970" y="52"/>
                  </a:lnTo>
                  <a:lnTo>
                    <a:pt x="980" y="50"/>
                  </a:lnTo>
                  <a:lnTo>
                    <a:pt x="991" y="47"/>
                  </a:lnTo>
                  <a:lnTo>
                    <a:pt x="1000" y="47"/>
                  </a:lnTo>
                  <a:lnTo>
                    <a:pt x="1000" y="47"/>
                  </a:lnTo>
                  <a:lnTo>
                    <a:pt x="1006" y="49"/>
                  </a:lnTo>
                  <a:lnTo>
                    <a:pt x="1014" y="47"/>
                  </a:lnTo>
                  <a:lnTo>
                    <a:pt x="1024" y="42"/>
                  </a:lnTo>
                  <a:lnTo>
                    <a:pt x="1040" y="35"/>
                  </a:lnTo>
                  <a:lnTo>
                    <a:pt x="1040" y="35"/>
                  </a:lnTo>
                  <a:lnTo>
                    <a:pt x="1052" y="29"/>
                  </a:lnTo>
                  <a:lnTo>
                    <a:pt x="1055" y="26"/>
                  </a:lnTo>
                  <a:lnTo>
                    <a:pt x="1055" y="24"/>
                  </a:lnTo>
                  <a:lnTo>
                    <a:pt x="1053" y="22"/>
                  </a:lnTo>
                  <a:lnTo>
                    <a:pt x="1050" y="22"/>
                  </a:lnTo>
                  <a:lnTo>
                    <a:pt x="1044" y="22"/>
                  </a:lnTo>
                  <a:lnTo>
                    <a:pt x="1044" y="22"/>
                  </a:lnTo>
                  <a:lnTo>
                    <a:pt x="1035" y="24"/>
                  </a:lnTo>
                  <a:lnTo>
                    <a:pt x="1029" y="22"/>
                  </a:lnTo>
                  <a:lnTo>
                    <a:pt x="1026" y="19"/>
                  </a:lnTo>
                  <a:lnTo>
                    <a:pt x="1024" y="18"/>
                  </a:lnTo>
                  <a:lnTo>
                    <a:pt x="1024" y="14"/>
                  </a:lnTo>
                  <a:lnTo>
                    <a:pt x="1024" y="14"/>
                  </a:lnTo>
                  <a:lnTo>
                    <a:pt x="1022" y="13"/>
                  </a:lnTo>
                  <a:lnTo>
                    <a:pt x="1021" y="13"/>
                  </a:lnTo>
                  <a:lnTo>
                    <a:pt x="1016" y="11"/>
                  </a:lnTo>
                  <a:lnTo>
                    <a:pt x="1011" y="13"/>
                  </a:lnTo>
                  <a:lnTo>
                    <a:pt x="1009" y="11"/>
                  </a:lnTo>
                  <a:lnTo>
                    <a:pt x="1008" y="11"/>
                  </a:lnTo>
                  <a:lnTo>
                    <a:pt x="1008" y="11"/>
                  </a:lnTo>
                  <a:lnTo>
                    <a:pt x="1008" y="9"/>
                  </a:lnTo>
                  <a:lnTo>
                    <a:pt x="1006" y="9"/>
                  </a:lnTo>
                  <a:lnTo>
                    <a:pt x="1000" y="9"/>
                  </a:lnTo>
                  <a:lnTo>
                    <a:pt x="990" y="11"/>
                  </a:lnTo>
                  <a:lnTo>
                    <a:pt x="978" y="14"/>
                  </a:lnTo>
                  <a:lnTo>
                    <a:pt x="978" y="14"/>
                  </a:lnTo>
                  <a:lnTo>
                    <a:pt x="972" y="16"/>
                  </a:lnTo>
                  <a:lnTo>
                    <a:pt x="972" y="16"/>
                  </a:lnTo>
                  <a:lnTo>
                    <a:pt x="973" y="14"/>
                  </a:lnTo>
                  <a:lnTo>
                    <a:pt x="978" y="9"/>
                  </a:lnTo>
                  <a:lnTo>
                    <a:pt x="983" y="6"/>
                  </a:lnTo>
                  <a:lnTo>
                    <a:pt x="983" y="6"/>
                  </a:lnTo>
                  <a:lnTo>
                    <a:pt x="985" y="6"/>
                  </a:lnTo>
                  <a:lnTo>
                    <a:pt x="983" y="6"/>
                  </a:lnTo>
                  <a:lnTo>
                    <a:pt x="980" y="6"/>
                  </a:lnTo>
                  <a:lnTo>
                    <a:pt x="965" y="5"/>
                  </a:lnTo>
                  <a:lnTo>
                    <a:pt x="949" y="5"/>
                  </a:lnTo>
                  <a:lnTo>
                    <a:pt x="943" y="3"/>
                  </a:lnTo>
                  <a:lnTo>
                    <a:pt x="938" y="1"/>
                  </a:lnTo>
                  <a:lnTo>
                    <a:pt x="938" y="1"/>
                  </a:lnTo>
                  <a:lnTo>
                    <a:pt x="934" y="0"/>
                  </a:lnTo>
                  <a:lnTo>
                    <a:pt x="933" y="1"/>
                  </a:lnTo>
                  <a:lnTo>
                    <a:pt x="926" y="3"/>
                  </a:lnTo>
                  <a:lnTo>
                    <a:pt x="920" y="5"/>
                  </a:lnTo>
                  <a:lnTo>
                    <a:pt x="918" y="5"/>
                  </a:lnTo>
                  <a:lnTo>
                    <a:pt x="915" y="3"/>
                  </a:lnTo>
                  <a:lnTo>
                    <a:pt x="915" y="3"/>
                  </a:lnTo>
                  <a:lnTo>
                    <a:pt x="912" y="1"/>
                  </a:lnTo>
                  <a:lnTo>
                    <a:pt x="908" y="0"/>
                  </a:lnTo>
                  <a:lnTo>
                    <a:pt x="900" y="1"/>
                  </a:lnTo>
                  <a:lnTo>
                    <a:pt x="894" y="3"/>
                  </a:lnTo>
                  <a:lnTo>
                    <a:pt x="892" y="5"/>
                  </a:lnTo>
                  <a:lnTo>
                    <a:pt x="892" y="8"/>
                  </a:lnTo>
                  <a:lnTo>
                    <a:pt x="892" y="8"/>
                  </a:lnTo>
                  <a:lnTo>
                    <a:pt x="892" y="9"/>
                  </a:lnTo>
                  <a:lnTo>
                    <a:pt x="890" y="11"/>
                  </a:lnTo>
                  <a:lnTo>
                    <a:pt x="887" y="9"/>
                  </a:lnTo>
                  <a:lnTo>
                    <a:pt x="882" y="6"/>
                  </a:lnTo>
                  <a:lnTo>
                    <a:pt x="882" y="6"/>
                  </a:lnTo>
                  <a:lnTo>
                    <a:pt x="879" y="5"/>
                  </a:lnTo>
                  <a:lnTo>
                    <a:pt x="876" y="5"/>
                  </a:lnTo>
                  <a:lnTo>
                    <a:pt x="868" y="5"/>
                  </a:lnTo>
                  <a:lnTo>
                    <a:pt x="859" y="6"/>
                  </a:lnTo>
                  <a:lnTo>
                    <a:pt x="850" y="6"/>
                  </a:lnTo>
                  <a:lnTo>
                    <a:pt x="850" y="6"/>
                  </a:lnTo>
                  <a:lnTo>
                    <a:pt x="846" y="6"/>
                  </a:lnTo>
                  <a:lnTo>
                    <a:pt x="843" y="6"/>
                  </a:lnTo>
                  <a:lnTo>
                    <a:pt x="840" y="9"/>
                  </a:lnTo>
                  <a:lnTo>
                    <a:pt x="837" y="11"/>
                  </a:lnTo>
                  <a:lnTo>
                    <a:pt x="833" y="11"/>
                  </a:lnTo>
                  <a:lnTo>
                    <a:pt x="829" y="9"/>
                  </a:lnTo>
                  <a:lnTo>
                    <a:pt x="829" y="9"/>
                  </a:lnTo>
                  <a:lnTo>
                    <a:pt x="819" y="6"/>
                  </a:lnTo>
                  <a:lnTo>
                    <a:pt x="811" y="6"/>
                  </a:lnTo>
                  <a:lnTo>
                    <a:pt x="806" y="8"/>
                  </a:lnTo>
                  <a:lnTo>
                    <a:pt x="804" y="8"/>
                  </a:lnTo>
                  <a:lnTo>
                    <a:pt x="806" y="8"/>
                  </a:lnTo>
                  <a:lnTo>
                    <a:pt x="806" y="8"/>
                  </a:lnTo>
                  <a:lnTo>
                    <a:pt x="807" y="9"/>
                  </a:lnTo>
                  <a:lnTo>
                    <a:pt x="806" y="11"/>
                  </a:lnTo>
                  <a:lnTo>
                    <a:pt x="802" y="13"/>
                  </a:lnTo>
                  <a:lnTo>
                    <a:pt x="799" y="13"/>
                  </a:lnTo>
                  <a:lnTo>
                    <a:pt x="799" y="13"/>
                  </a:lnTo>
                  <a:lnTo>
                    <a:pt x="794" y="11"/>
                  </a:lnTo>
                  <a:lnTo>
                    <a:pt x="791" y="13"/>
                  </a:lnTo>
                  <a:lnTo>
                    <a:pt x="789" y="14"/>
                  </a:lnTo>
                  <a:lnTo>
                    <a:pt x="791" y="18"/>
                  </a:lnTo>
                  <a:lnTo>
                    <a:pt x="791" y="18"/>
                  </a:lnTo>
                  <a:lnTo>
                    <a:pt x="789" y="19"/>
                  </a:lnTo>
                  <a:lnTo>
                    <a:pt x="788" y="21"/>
                  </a:lnTo>
                  <a:lnTo>
                    <a:pt x="781" y="21"/>
                  </a:lnTo>
                  <a:lnTo>
                    <a:pt x="773" y="21"/>
                  </a:lnTo>
                  <a:lnTo>
                    <a:pt x="770" y="21"/>
                  </a:lnTo>
                  <a:lnTo>
                    <a:pt x="768" y="22"/>
                  </a:lnTo>
                  <a:lnTo>
                    <a:pt x="768" y="22"/>
                  </a:lnTo>
                  <a:lnTo>
                    <a:pt x="767" y="27"/>
                  </a:lnTo>
                  <a:lnTo>
                    <a:pt x="763" y="29"/>
                  </a:lnTo>
                  <a:lnTo>
                    <a:pt x="759" y="29"/>
                  </a:lnTo>
                  <a:lnTo>
                    <a:pt x="754" y="27"/>
                  </a:lnTo>
                  <a:lnTo>
                    <a:pt x="754" y="27"/>
                  </a:lnTo>
                  <a:lnTo>
                    <a:pt x="745" y="24"/>
                  </a:lnTo>
                  <a:lnTo>
                    <a:pt x="737" y="22"/>
                  </a:lnTo>
                  <a:lnTo>
                    <a:pt x="731" y="22"/>
                  </a:lnTo>
                  <a:lnTo>
                    <a:pt x="729" y="22"/>
                  </a:lnTo>
                  <a:lnTo>
                    <a:pt x="731" y="24"/>
                  </a:lnTo>
                  <a:lnTo>
                    <a:pt x="731" y="24"/>
                  </a:lnTo>
                  <a:lnTo>
                    <a:pt x="731" y="26"/>
                  </a:lnTo>
                  <a:lnTo>
                    <a:pt x="731" y="27"/>
                  </a:lnTo>
                  <a:lnTo>
                    <a:pt x="724" y="29"/>
                  </a:lnTo>
                  <a:lnTo>
                    <a:pt x="718" y="29"/>
                  </a:lnTo>
                  <a:lnTo>
                    <a:pt x="716" y="31"/>
                  </a:lnTo>
                  <a:lnTo>
                    <a:pt x="718" y="32"/>
                  </a:lnTo>
                  <a:lnTo>
                    <a:pt x="718" y="32"/>
                  </a:lnTo>
                  <a:lnTo>
                    <a:pt x="719" y="34"/>
                  </a:lnTo>
                  <a:lnTo>
                    <a:pt x="719" y="35"/>
                  </a:lnTo>
                  <a:lnTo>
                    <a:pt x="716" y="39"/>
                  </a:lnTo>
                  <a:lnTo>
                    <a:pt x="711" y="40"/>
                  </a:lnTo>
                  <a:lnTo>
                    <a:pt x="710" y="39"/>
                  </a:lnTo>
                  <a:lnTo>
                    <a:pt x="710" y="39"/>
                  </a:lnTo>
                  <a:lnTo>
                    <a:pt x="710" y="39"/>
                  </a:lnTo>
                  <a:lnTo>
                    <a:pt x="706" y="35"/>
                  </a:lnTo>
                  <a:lnTo>
                    <a:pt x="702" y="34"/>
                  </a:lnTo>
                  <a:lnTo>
                    <a:pt x="695" y="34"/>
                  </a:lnTo>
                  <a:lnTo>
                    <a:pt x="692" y="34"/>
                  </a:lnTo>
                  <a:lnTo>
                    <a:pt x="688" y="35"/>
                  </a:lnTo>
                  <a:lnTo>
                    <a:pt x="688" y="35"/>
                  </a:lnTo>
                  <a:lnTo>
                    <a:pt x="682" y="44"/>
                  </a:lnTo>
                  <a:lnTo>
                    <a:pt x="680" y="45"/>
                  </a:lnTo>
                  <a:lnTo>
                    <a:pt x="679" y="44"/>
                  </a:lnTo>
                  <a:lnTo>
                    <a:pt x="679" y="44"/>
                  </a:lnTo>
                  <a:lnTo>
                    <a:pt x="674" y="42"/>
                  </a:lnTo>
                  <a:lnTo>
                    <a:pt x="667" y="42"/>
                  </a:lnTo>
                  <a:lnTo>
                    <a:pt x="659" y="44"/>
                  </a:lnTo>
                  <a:lnTo>
                    <a:pt x="651" y="47"/>
                  </a:lnTo>
                  <a:lnTo>
                    <a:pt x="651" y="47"/>
                  </a:lnTo>
                  <a:lnTo>
                    <a:pt x="646" y="49"/>
                  </a:lnTo>
                  <a:lnTo>
                    <a:pt x="646" y="50"/>
                  </a:lnTo>
                  <a:lnTo>
                    <a:pt x="646" y="50"/>
                  </a:lnTo>
                  <a:lnTo>
                    <a:pt x="648" y="52"/>
                  </a:lnTo>
                  <a:lnTo>
                    <a:pt x="654" y="52"/>
                  </a:lnTo>
                  <a:lnTo>
                    <a:pt x="661" y="49"/>
                  </a:lnTo>
                  <a:lnTo>
                    <a:pt x="661" y="49"/>
                  </a:lnTo>
                  <a:close/>
                  <a:moveTo>
                    <a:pt x="807" y="550"/>
                  </a:moveTo>
                  <a:lnTo>
                    <a:pt x="807" y="550"/>
                  </a:lnTo>
                  <a:lnTo>
                    <a:pt x="811" y="549"/>
                  </a:lnTo>
                  <a:lnTo>
                    <a:pt x="812" y="542"/>
                  </a:lnTo>
                  <a:lnTo>
                    <a:pt x="814" y="540"/>
                  </a:lnTo>
                  <a:lnTo>
                    <a:pt x="812" y="537"/>
                  </a:lnTo>
                  <a:lnTo>
                    <a:pt x="811" y="537"/>
                  </a:lnTo>
                  <a:lnTo>
                    <a:pt x="809" y="536"/>
                  </a:lnTo>
                  <a:lnTo>
                    <a:pt x="809" y="536"/>
                  </a:lnTo>
                  <a:lnTo>
                    <a:pt x="806" y="537"/>
                  </a:lnTo>
                  <a:lnTo>
                    <a:pt x="802" y="539"/>
                  </a:lnTo>
                  <a:lnTo>
                    <a:pt x="801" y="540"/>
                  </a:lnTo>
                  <a:lnTo>
                    <a:pt x="801" y="544"/>
                  </a:lnTo>
                  <a:lnTo>
                    <a:pt x="802" y="549"/>
                  </a:lnTo>
                  <a:lnTo>
                    <a:pt x="804" y="550"/>
                  </a:lnTo>
                  <a:lnTo>
                    <a:pt x="807" y="550"/>
                  </a:lnTo>
                  <a:lnTo>
                    <a:pt x="807" y="550"/>
                  </a:lnTo>
                  <a:close/>
                  <a:moveTo>
                    <a:pt x="755" y="537"/>
                  </a:moveTo>
                  <a:lnTo>
                    <a:pt x="755" y="537"/>
                  </a:lnTo>
                  <a:lnTo>
                    <a:pt x="759" y="539"/>
                  </a:lnTo>
                  <a:lnTo>
                    <a:pt x="763" y="539"/>
                  </a:lnTo>
                  <a:lnTo>
                    <a:pt x="770" y="534"/>
                  </a:lnTo>
                  <a:lnTo>
                    <a:pt x="776" y="529"/>
                  </a:lnTo>
                  <a:lnTo>
                    <a:pt x="778" y="523"/>
                  </a:lnTo>
                  <a:lnTo>
                    <a:pt x="778" y="523"/>
                  </a:lnTo>
                  <a:lnTo>
                    <a:pt x="776" y="523"/>
                  </a:lnTo>
                  <a:lnTo>
                    <a:pt x="772" y="523"/>
                  </a:lnTo>
                  <a:lnTo>
                    <a:pt x="762" y="526"/>
                  </a:lnTo>
                  <a:lnTo>
                    <a:pt x="757" y="529"/>
                  </a:lnTo>
                  <a:lnTo>
                    <a:pt x="754" y="532"/>
                  </a:lnTo>
                  <a:lnTo>
                    <a:pt x="754" y="536"/>
                  </a:lnTo>
                  <a:lnTo>
                    <a:pt x="755" y="537"/>
                  </a:lnTo>
                  <a:lnTo>
                    <a:pt x="755" y="537"/>
                  </a:lnTo>
                  <a:close/>
                  <a:moveTo>
                    <a:pt x="798" y="506"/>
                  </a:moveTo>
                  <a:lnTo>
                    <a:pt x="798" y="506"/>
                  </a:lnTo>
                  <a:lnTo>
                    <a:pt x="798" y="503"/>
                  </a:lnTo>
                  <a:lnTo>
                    <a:pt x="794" y="501"/>
                  </a:lnTo>
                  <a:lnTo>
                    <a:pt x="788" y="498"/>
                  </a:lnTo>
                  <a:lnTo>
                    <a:pt x="781" y="495"/>
                  </a:lnTo>
                  <a:lnTo>
                    <a:pt x="780" y="493"/>
                  </a:lnTo>
                  <a:lnTo>
                    <a:pt x="780" y="492"/>
                  </a:lnTo>
                  <a:lnTo>
                    <a:pt x="780" y="492"/>
                  </a:lnTo>
                  <a:lnTo>
                    <a:pt x="778" y="488"/>
                  </a:lnTo>
                  <a:lnTo>
                    <a:pt x="776" y="487"/>
                  </a:lnTo>
                  <a:lnTo>
                    <a:pt x="770" y="483"/>
                  </a:lnTo>
                  <a:lnTo>
                    <a:pt x="754" y="477"/>
                  </a:lnTo>
                  <a:lnTo>
                    <a:pt x="754" y="477"/>
                  </a:lnTo>
                  <a:lnTo>
                    <a:pt x="744" y="472"/>
                  </a:lnTo>
                  <a:lnTo>
                    <a:pt x="739" y="469"/>
                  </a:lnTo>
                  <a:lnTo>
                    <a:pt x="737" y="464"/>
                  </a:lnTo>
                  <a:lnTo>
                    <a:pt x="737" y="464"/>
                  </a:lnTo>
                  <a:lnTo>
                    <a:pt x="737" y="462"/>
                  </a:lnTo>
                  <a:lnTo>
                    <a:pt x="736" y="461"/>
                  </a:lnTo>
                  <a:lnTo>
                    <a:pt x="731" y="462"/>
                  </a:lnTo>
                  <a:lnTo>
                    <a:pt x="726" y="466"/>
                  </a:lnTo>
                  <a:lnTo>
                    <a:pt x="724" y="469"/>
                  </a:lnTo>
                  <a:lnTo>
                    <a:pt x="723" y="472"/>
                  </a:lnTo>
                  <a:lnTo>
                    <a:pt x="723" y="472"/>
                  </a:lnTo>
                  <a:lnTo>
                    <a:pt x="721" y="479"/>
                  </a:lnTo>
                  <a:lnTo>
                    <a:pt x="719" y="482"/>
                  </a:lnTo>
                  <a:lnTo>
                    <a:pt x="719" y="485"/>
                  </a:lnTo>
                  <a:lnTo>
                    <a:pt x="719" y="490"/>
                  </a:lnTo>
                  <a:lnTo>
                    <a:pt x="719" y="490"/>
                  </a:lnTo>
                  <a:lnTo>
                    <a:pt x="719" y="495"/>
                  </a:lnTo>
                  <a:lnTo>
                    <a:pt x="719" y="496"/>
                  </a:lnTo>
                  <a:lnTo>
                    <a:pt x="715" y="501"/>
                  </a:lnTo>
                  <a:lnTo>
                    <a:pt x="710" y="505"/>
                  </a:lnTo>
                  <a:lnTo>
                    <a:pt x="708" y="506"/>
                  </a:lnTo>
                  <a:lnTo>
                    <a:pt x="708" y="508"/>
                  </a:lnTo>
                  <a:lnTo>
                    <a:pt x="708" y="508"/>
                  </a:lnTo>
                  <a:lnTo>
                    <a:pt x="710" y="509"/>
                  </a:lnTo>
                  <a:lnTo>
                    <a:pt x="711" y="509"/>
                  </a:lnTo>
                  <a:lnTo>
                    <a:pt x="715" y="509"/>
                  </a:lnTo>
                  <a:lnTo>
                    <a:pt x="719" y="508"/>
                  </a:lnTo>
                  <a:lnTo>
                    <a:pt x="724" y="508"/>
                  </a:lnTo>
                  <a:lnTo>
                    <a:pt x="724" y="508"/>
                  </a:lnTo>
                  <a:lnTo>
                    <a:pt x="726" y="508"/>
                  </a:lnTo>
                  <a:lnTo>
                    <a:pt x="728" y="509"/>
                  </a:lnTo>
                  <a:lnTo>
                    <a:pt x="728" y="513"/>
                  </a:lnTo>
                  <a:lnTo>
                    <a:pt x="728" y="516"/>
                  </a:lnTo>
                  <a:lnTo>
                    <a:pt x="729" y="518"/>
                  </a:lnTo>
                  <a:lnTo>
                    <a:pt x="732" y="518"/>
                  </a:lnTo>
                  <a:lnTo>
                    <a:pt x="732" y="518"/>
                  </a:lnTo>
                  <a:lnTo>
                    <a:pt x="737" y="518"/>
                  </a:lnTo>
                  <a:lnTo>
                    <a:pt x="744" y="514"/>
                  </a:lnTo>
                  <a:lnTo>
                    <a:pt x="750" y="509"/>
                  </a:lnTo>
                  <a:lnTo>
                    <a:pt x="754" y="506"/>
                  </a:lnTo>
                  <a:lnTo>
                    <a:pt x="754" y="506"/>
                  </a:lnTo>
                  <a:lnTo>
                    <a:pt x="757" y="503"/>
                  </a:lnTo>
                  <a:lnTo>
                    <a:pt x="760" y="501"/>
                  </a:lnTo>
                  <a:lnTo>
                    <a:pt x="765" y="503"/>
                  </a:lnTo>
                  <a:lnTo>
                    <a:pt x="770" y="505"/>
                  </a:lnTo>
                  <a:lnTo>
                    <a:pt x="770" y="505"/>
                  </a:lnTo>
                  <a:lnTo>
                    <a:pt x="778" y="508"/>
                  </a:lnTo>
                  <a:lnTo>
                    <a:pt x="786" y="509"/>
                  </a:lnTo>
                  <a:lnTo>
                    <a:pt x="794" y="509"/>
                  </a:lnTo>
                  <a:lnTo>
                    <a:pt x="796" y="508"/>
                  </a:lnTo>
                  <a:lnTo>
                    <a:pt x="798" y="506"/>
                  </a:lnTo>
                  <a:lnTo>
                    <a:pt x="798" y="506"/>
                  </a:lnTo>
                  <a:close/>
                  <a:moveTo>
                    <a:pt x="987" y="454"/>
                  </a:moveTo>
                  <a:lnTo>
                    <a:pt x="987" y="454"/>
                  </a:lnTo>
                  <a:lnTo>
                    <a:pt x="991" y="456"/>
                  </a:lnTo>
                  <a:lnTo>
                    <a:pt x="995" y="461"/>
                  </a:lnTo>
                  <a:lnTo>
                    <a:pt x="1000" y="467"/>
                  </a:lnTo>
                  <a:lnTo>
                    <a:pt x="1006" y="474"/>
                  </a:lnTo>
                  <a:lnTo>
                    <a:pt x="1006" y="474"/>
                  </a:lnTo>
                  <a:lnTo>
                    <a:pt x="1013" y="477"/>
                  </a:lnTo>
                  <a:lnTo>
                    <a:pt x="1016" y="479"/>
                  </a:lnTo>
                  <a:lnTo>
                    <a:pt x="1017" y="477"/>
                  </a:lnTo>
                  <a:lnTo>
                    <a:pt x="1019" y="474"/>
                  </a:lnTo>
                  <a:lnTo>
                    <a:pt x="1021" y="470"/>
                  </a:lnTo>
                  <a:lnTo>
                    <a:pt x="1021" y="470"/>
                  </a:lnTo>
                  <a:lnTo>
                    <a:pt x="1021" y="467"/>
                  </a:lnTo>
                  <a:lnTo>
                    <a:pt x="1024" y="467"/>
                  </a:lnTo>
                  <a:lnTo>
                    <a:pt x="1027" y="466"/>
                  </a:lnTo>
                  <a:lnTo>
                    <a:pt x="1032" y="466"/>
                  </a:lnTo>
                  <a:lnTo>
                    <a:pt x="1034" y="464"/>
                  </a:lnTo>
                  <a:lnTo>
                    <a:pt x="1034" y="462"/>
                  </a:lnTo>
                  <a:lnTo>
                    <a:pt x="1034" y="462"/>
                  </a:lnTo>
                  <a:lnTo>
                    <a:pt x="1035" y="457"/>
                  </a:lnTo>
                  <a:lnTo>
                    <a:pt x="1039" y="452"/>
                  </a:lnTo>
                  <a:lnTo>
                    <a:pt x="1045" y="448"/>
                  </a:lnTo>
                  <a:lnTo>
                    <a:pt x="1050" y="446"/>
                  </a:lnTo>
                  <a:lnTo>
                    <a:pt x="1050" y="446"/>
                  </a:lnTo>
                  <a:lnTo>
                    <a:pt x="1052" y="444"/>
                  </a:lnTo>
                  <a:lnTo>
                    <a:pt x="1052" y="443"/>
                  </a:lnTo>
                  <a:lnTo>
                    <a:pt x="1048" y="439"/>
                  </a:lnTo>
                  <a:lnTo>
                    <a:pt x="1044" y="436"/>
                  </a:lnTo>
                  <a:lnTo>
                    <a:pt x="1035" y="436"/>
                  </a:lnTo>
                  <a:lnTo>
                    <a:pt x="1035" y="436"/>
                  </a:lnTo>
                  <a:lnTo>
                    <a:pt x="1030" y="435"/>
                  </a:lnTo>
                  <a:lnTo>
                    <a:pt x="1027" y="433"/>
                  </a:lnTo>
                  <a:lnTo>
                    <a:pt x="1026" y="430"/>
                  </a:lnTo>
                  <a:lnTo>
                    <a:pt x="1024" y="426"/>
                  </a:lnTo>
                  <a:lnTo>
                    <a:pt x="1024" y="426"/>
                  </a:lnTo>
                  <a:lnTo>
                    <a:pt x="1022" y="422"/>
                  </a:lnTo>
                  <a:lnTo>
                    <a:pt x="1014" y="418"/>
                  </a:lnTo>
                  <a:lnTo>
                    <a:pt x="1008" y="415"/>
                  </a:lnTo>
                  <a:lnTo>
                    <a:pt x="1001" y="413"/>
                  </a:lnTo>
                  <a:lnTo>
                    <a:pt x="1001" y="413"/>
                  </a:lnTo>
                  <a:lnTo>
                    <a:pt x="996" y="413"/>
                  </a:lnTo>
                  <a:lnTo>
                    <a:pt x="990" y="410"/>
                  </a:lnTo>
                  <a:lnTo>
                    <a:pt x="983" y="407"/>
                  </a:lnTo>
                  <a:lnTo>
                    <a:pt x="978" y="405"/>
                  </a:lnTo>
                  <a:lnTo>
                    <a:pt x="978" y="405"/>
                  </a:lnTo>
                  <a:lnTo>
                    <a:pt x="972" y="405"/>
                  </a:lnTo>
                  <a:lnTo>
                    <a:pt x="965" y="402"/>
                  </a:lnTo>
                  <a:lnTo>
                    <a:pt x="962" y="397"/>
                  </a:lnTo>
                  <a:lnTo>
                    <a:pt x="960" y="394"/>
                  </a:lnTo>
                  <a:lnTo>
                    <a:pt x="960" y="391"/>
                  </a:lnTo>
                  <a:lnTo>
                    <a:pt x="960" y="391"/>
                  </a:lnTo>
                  <a:lnTo>
                    <a:pt x="962" y="389"/>
                  </a:lnTo>
                  <a:lnTo>
                    <a:pt x="964" y="389"/>
                  </a:lnTo>
                  <a:lnTo>
                    <a:pt x="969" y="389"/>
                  </a:lnTo>
                  <a:lnTo>
                    <a:pt x="975" y="389"/>
                  </a:lnTo>
                  <a:lnTo>
                    <a:pt x="977" y="389"/>
                  </a:lnTo>
                  <a:lnTo>
                    <a:pt x="978" y="387"/>
                  </a:lnTo>
                  <a:lnTo>
                    <a:pt x="978" y="387"/>
                  </a:lnTo>
                  <a:lnTo>
                    <a:pt x="978" y="386"/>
                  </a:lnTo>
                  <a:lnTo>
                    <a:pt x="977" y="384"/>
                  </a:lnTo>
                  <a:lnTo>
                    <a:pt x="972" y="382"/>
                  </a:lnTo>
                  <a:lnTo>
                    <a:pt x="967" y="382"/>
                  </a:lnTo>
                  <a:lnTo>
                    <a:pt x="964" y="381"/>
                  </a:lnTo>
                  <a:lnTo>
                    <a:pt x="964" y="379"/>
                  </a:lnTo>
                  <a:lnTo>
                    <a:pt x="964" y="379"/>
                  </a:lnTo>
                  <a:lnTo>
                    <a:pt x="964" y="378"/>
                  </a:lnTo>
                  <a:lnTo>
                    <a:pt x="965" y="376"/>
                  </a:lnTo>
                  <a:lnTo>
                    <a:pt x="969" y="376"/>
                  </a:lnTo>
                  <a:lnTo>
                    <a:pt x="970" y="374"/>
                  </a:lnTo>
                  <a:lnTo>
                    <a:pt x="970" y="374"/>
                  </a:lnTo>
                  <a:lnTo>
                    <a:pt x="972" y="371"/>
                  </a:lnTo>
                  <a:lnTo>
                    <a:pt x="970" y="368"/>
                  </a:lnTo>
                  <a:lnTo>
                    <a:pt x="964" y="363"/>
                  </a:lnTo>
                  <a:lnTo>
                    <a:pt x="964" y="363"/>
                  </a:lnTo>
                  <a:lnTo>
                    <a:pt x="962" y="363"/>
                  </a:lnTo>
                  <a:lnTo>
                    <a:pt x="959" y="365"/>
                  </a:lnTo>
                  <a:lnTo>
                    <a:pt x="957" y="366"/>
                  </a:lnTo>
                  <a:lnTo>
                    <a:pt x="954" y="368"/>
                  </a:lnTo>
                  <a:lnTo>
                    <a:pt x="954" y="368"/>
                  </a:lnTo>
                  <a:lnTo>
                    <a:pt x="952" y="366"/>
                  </a:lnTo>
                  <a:lnTo>
                    <a:pt x="954" y="365"/>
                  </a:lnTo>
                  <a:lnTo>
                    <a:pt x="957" y="356"/>
                  </a:lnTo>
                  <a:lnTo>
                    <a:pt x="957" y="356"/>
                  </a:lnTo>
                  <a:lnTo>
                    <a:pt x="957" y="355"/>
                  </a:lnTo>
                  <a:lnTo>
                    <a:pt x="956" y="355"/>
                  </a:lnTo>
                  <a:lnTo>
                    <a:pt x="951" y="351"/>
                  </a:lnTo>
                  <a:lnTo>
                    <a:pt x="943" y="350"/>
                  </a:lnTo>
                  <a:lnTo>
                    <a:pt x="936" y="350"/>
                  </a:lnTo>
                  <a:lnTo>
                    <a:pt x="936" y="350"/>
                  </a:lnTo>
                  <a:lnTo>
                    <a:pt x="933" y="351"/>
                  </a:lnTo>
                  <a:lnTo>
                    <a:pt x="930" y="350"/>
                  </a:lnTo>
                  <a:lnTo>
                    <a:pt x="928" y="348"/>
                  </a:lnTo>
                  <a:lnTo>
                    <a:pt x="928" y="345"/>
                  </a:lnTo>
                  <a:lnTo>
                    <a:pt x="928" y="345"/>
                  </a:lnTo>
                  <a:lnTo>
                    <a:pt x="926" y="343"/>
                  </a:lnTo>
                  <a:lnTo>
                    <a:pt x="925" y="342"/>
                  </a:lnTo>
                  <a:lnTo>
                    <a:pt x="921" y="343"/>
                  </a:lnTo>
                  <a:lnTo>
                    <a:pt x="910" y="348"/>
                  </a:lnTo>
                  <a:lnTo>
                    <a:pt x="910" y="348"/>
                  </a:lnTo>
                  <a:lnTo>
                    <a:pt x="907" y="348"/>
                  </a:lnTo>
                  <a:lnTo>
                    <a:pt x="905" y="347"/>
                  </a:lnTo>
                  <a:lnTo>
                    <a:pt x="903" y="345"/>
                  </a:lnTo>
                  <a:lnTo>
                    <a:pt x="907" y="343"/>
                  </a:lnTo>
                  <a:lnTo>
                    <a:pt x="907" y="343"/>
                  </a:lnTo>
                  <a:lnTo>
                    <a:pt x="910" y="343"/>
                  </a:lnTo>
                  <a:lnTo>
                    <a:pt x="915" y="340"/>
                  </a:lnTo>
                  <a:lnTo>
                    <a:pt x="916" y="337"/>
                  </a:lnTo>
                  <a:lnTo>
                    <a:pt x="916" y="334"/>
                  </a:lnTo>
                  <a:lnTo>
                    <a:pt x="916" y="334"/>
                  </a:lnTo>
                  <a:lnTo>
                    <a:pt x="916" y="332"/>
                  </a:lnTo>
                  <a:lnTo>
                    <a:pt x="913" y="330"/>
                  </a:lnTo>
                  <a:lnTo>
                    <a:pt x="907" y="329"/>
                  </a:lnTo>
                  <a:lnTo>
                    <a:pt x="902" y="330"/>
                  </a:lnTo>
                  <a:lnTo>
                    <a:pt x="899" y="332"/>
                  </a:lnTo>
                  <a:lnTo>
                    <a:pt x="897" y="334"/>
                  </a:lnTo>
                  <a:lnTo>
                    <a:pt x="897" y="334"/>
                  </a:lnTo>
                  <a:lnTo>
                    <a:pt x="895" y="335"/>
                  </a:lnTo>
                  <a:lnTo>
                    <a:pt x="894" y="335"/>
                  </a:lnTo>
                  <a:lnTo>
                    <a:pt x="889" y="332"/>
                  </a:lnTo>
                  <a:lnTo>
                    <a:pt x="884" y="327"/>
                  </a:lnTo>
                  <a:lnTo>
                    <a:pt x="882" y="322"/>
                  </a:lnTo>
                  <a:lnTo>
                    <a:pt x="882" y="322"/>
                  </a:lnTo>
                  <a:lnTo>
                    <a:pt x="881" y="321"/>
                  </a:lnTo>
                  <a:lnTo>
                    <a:pt x="879" y="319"/>
                  </a:lnTo>
                  <a:lnTo>
                    <a:pt x="873" y="319"/>
                  </a:lnTo>
                  <a:lnTo>
                    <a:pt x="868" y="317"/>
                  </a:lnTo>
                  <a:lnTo>
                    <a:pt x="866" y="316"/>
                  </a:lnTo>
                  <a:lnTo>
                    <a:pt x="866" y="312"/>
                  </a:lnTo>
                  <a:lnTo>
                    <a:pt x="866" y="312"/>
                  </a:lnTo>
                  <a:lnTo>
                    <a:pt x="866" y="309"/>
                  </a:lnTo>
                  <a:lnTo>
                    <a:pt x="863" y="308"/>
                  </a:lnTo>
                  <a:lnTo>
                    <a:pt x="855" y="304"/>
                  </a:lnTo>
                  <a:lnTo>
                    <a:pt x="845" y="301"/>
                  </a:lnTo>
                  <a:lnTo>
                    <a:pt x="838" y="301"/>
                  </a:lnTo>
                  <a:lnTo>
                    <a:pt x="838" y="301"/>
                  </a:lnTo>
                  <a:lnTo>
                    <a:pt x="833" y="303"/>
                  </a:lnTo>
                  <a:lnTo>
                    <a:pt x="829" y="304"/>
                  </a:lnTo>
                  <a:lnTo>
                    <a:pt x="824" y="308"/>
                  </a:lnTo>
                  <a:lnTo>
                    <a:pt x="824" y="312"/>
                  </a:lnTo>
                  <a:lnTo>
                    <a:pt x="824" y="312"/>
                  </a:lnTo>
                  <a:lnTo>
                    <a:pt x="822" y="316"/>
                  </a:lnTo>
                  <a:lnTo>
                    <a:pt x="820" y="316"/>
                  </a:lnTo>
                  <a:lnTo>
                    <a:pt x="817" y="314"/>
                  </a:lnTo>
                  <a:lnTo>
                    <a:pt x="816" y="309"/>
                  </a:lnTo>
                  <a:lnTo>
                    <a:pt x="816" y="309"/>
                  </a:lnTo>
                  <a:lnTo>
                    <a:pt x="814" y="308"/>
                  </a:lnTo>
                  <a:lnTo>
                    <a:pt x="812" y="308"/>
                  </a:lnTo>
                  <a:lnTo>
                    <a:pt x="806" y="311"/>
                  </a:lnTo>
                  <a:lnTo>
                    <a:pt x="799" y="314"/>
                  </a:lnTo>
                  <a:lnTo>
                    <a:pt x="794" y="316"/>
                  </a:lnTo>
                  <a:lnTo>
                    <a:pt x="794" y="316"/>
                  </a:lnTo>
                  <a:lnTo>
                    <a:pt x="793" y="316"/>
                  </a:lnTo>
                  <a:lnTo>
                    <a:pt x="793" y="314"/>
                  </a:lnTo>
                  <a:lnTo>
                    <a:pt x="793" y="308"/>
                  </a:lnTo>
                  <a:lnTo>
                    <a:pt x="794" y="299"/>
                  </a:lnTo>
                  <a:lnTo>
                    <a:pt x="794" y="294"/>
                  </a:lnTo>
                  <a:lnTo>
                    <a:pt x="794" y="294"/>
                  </a:lnTo>
                  <a:lnTo>
                    <a:pt x="789" y="288"/>
                  </a:lnTo>
                  <a:lnTo>
                    <a:pt x="785" y="278"/>
                  </a:lnTo>
                  <a:lnTo>
                    <a:pt x="785" y="278"/>
                  </a:lnTo>
                  <a:lnTo>
                    <a:pt x="783" y="277"/>
                  </a:lnTo>
                  <a:lnTo>
                    <a:pt x="780" y="275"/>
                  </a:lnTo>
                  <a:lnTo>
                    <a:pt x="773" y="273"/>
                  </a:lnTo>
                  <a:lnTo>
                    <a:pt x="765" y="275"/>
                  </a:lnTo>
                  <a:lnTo>
                    <a:pt x="760" y="278"/>
                  </a:lnTo>
                  <a:lnTo>
                    <a:pt x="760" y="278"/>
                  </a:lnTo>
                  <a:lnTo>
                    <a:pt x="754" y="281"/>
                  </a:lnTo>
                  <a:lnTo>
                    <a:pt x="747" y="283"/>
                  </a:lnTo>
                  <a:lnTo>
                    <a:pt x="739" y="285"/>
                  </a:lnTo>
                  <a:lnTo>
                    <a:pt x="736" y="286"/>
                  </a:lnTo>
                  <a:lnTo>
                    <a:pt x="732" y="290"/>
                  </a:lnTo>
                  <a:lnTo>
                    <a:pt x="732" y="290"/>
                  </a:lnTo>
                  <a:lnTo>
                    <a:pt x="729" y="293"/>
                  </a:lnTo>
                  <a:lnTo>
                    <a:pt x="728" y="296"/>
                  </a:lnTo>
                  <a:lnTo>
                    <a:pt x="729" y="301"/>
                  </a:lnTo>
                  <a:lnTo>
                    <a:pt x="732" y="306"/>
                  </a:lnTo>
                  <a:lnTo>
                    <a:pt x="736" y="309"/>
                  </a:lnTo>
                  <a:lnTo>
                    <a:pt x="736" y="309"/>
                  </a:lnTo>
                  <a:lnTo>
                    <a:pt x="736" y="311"/>
                  </a:lnTo>
                  <a:lnTo>
                    <a:pt x="736" y="311"/>
                  </a:lnTo>
                  <a:lnTo>
                    <a:pt x="731" y="314"/>
                  </a:lnTo>
                  <a:lnTo>
                    <a:pt x="728" y="317"/>
                  </a:lnTo>
                  <a:lnTo>
                    <a:pt x="728" y="319"/>
                  </a:lnTo>
                  <a:lnTo>
                    <a:pt x="729" y="321"/>
                  </a:lnTo>
                  <a:lnTo>
                    <a:pt x="729" y="321"/>
                  </a:lnTo>
                  <a:lnTo>
                    <a:pt x="732" y="324"/>
                  </a:lnTo>
                  <a:lnTo>
                    <a:pt x="737" y="325"/>
                  </a:lnTo>
                  <a:lnTo>
                    <a:pt x="741" y="327"/>
                  </a:lnTo>
                  <a:lnTo>
                    <a:pt x="742" y="330"/>
                  </a:lnTo>
                  <a:lnTo>
                    <a:pt x="742" y="330"/>
                  </a:lnTo>
                  <a:lnTo>
                    <a:pt x="742" y="334"/>
                  </a:lnTo>
                  <a:lnTo>
                    <a:pt x="741" y="334"/>
                  </a:lnTo>
                  <a:lnTo>
                    <a:pt x="732" y="332"/>
                  </a:lnTo>
                  <a:lnTo>
                    <a:pt x="726" y="327"/>
                  </a:lnTo>
                  <a:lnTo>
                    <a:pt x="721" y="322"/>
                  </a:lnTo>
                  <a:lnTo>
                    <a:pt x="721" y="322"/>
                  </a:lnTo>
                  <a:lnTo>
                    <a:pt x="719" y="317"/>
                  </a:lnTo>
                  <a:lnTo>
                    <a:pt x="719" y="312"/>
                  </a:lnTo>
                  <a:lnTo>
                    <a:pt x="719" y="309"/>
                  </a:lnTo>
                  <a:lnTo>
                    <a:pt x="718" y="306"/>
                  </a:lnTo>
                  <a:lnTo>
                    <a:pt x="718" y="306"/>
                  </a:lnTo>
                  <a:lnTo>
                    <a:pt x="716" y="301"/>
                  </a:lnTo>
                  <a:lnTo>
                    <a:pt x="716" y="298"/>
                  </a:lnTo>
                  <a:lnTo>
                    <a:pt x="719" y="293"/>
                  </a:lnTo>
                  <a:lnTo>
                    <a:pt x="724" y="286"/>
                  </a:lnTo>
                  <a:lnTo>
                    <a:pt x="724" y="286"/>
                  </a:lnTo>
                  <a:lnTo>
                    <a:pt x="729" y="281"/>
                  </a:lnTo>
                  <a:lnTo>
                    <a:pt x="734" y="280"/>
                  </a:lnTo>
                  <a:lnTo>
                    <a:pt x="737" y="278"/>
                  </a:lnTo>
                  <a:lnTo>
                    <a:pt x="737" y="275"/>
                  </a:lnTo>
                  <a:lnTo>
                    <a:pt x="737" y="275"/>
                  </a:lnTo>
                  <a:lnTo>
                    <a:pt x="737" y="273"/>
                  </a:lnTo>
                  <a:lnTo>
                    <a:pt x="732" y="273"/>
                  </a:lnTo>
                  <a:lnTo>
                    <a:pt x="719" y="273"/>
                  </a:lnTo>
                  <a:lnTo>
                    <a:pt x="711" y="275"/>
                  </a:lnTo>
                  <a:lnTo>
                    <a:pt x="703" y="278"/>
                  </a:lnTo>
                  <a:lnTo>
                    <a:pt x="693" y="281"/>
                  </a:lnTo>
                  <a:lnTo>
                    <a:pt x="687" y="288"/>
                  </a:lnTo>
                  <a:lnTo>
                    <a:pt x="687" y="288"/>
                  </a:lnTo>
                  <a:lnTo>
                    <a:pt x="680" y="294"/>
                  </a:lnTo>
                  <a:lnTo>
                    <a:pt x="675" y="301"/>
                  </a:lnTo>
                  <a:lnTo>
                    <a:pt x="674" y="309"/>
                  </a:lnTo>
                  <a:lnTo>
                    <a:pt x="672" y="316"/>
                  </a:lnTo>
                  <a:lnTo>
                    <a:pt x="672" y="327"/>
                  </a:lnTo>
                  <a:lnTo>
                    <a:pt x="674" y="334"/>
                  </a:lnTo>
                  <a:lnTo>
                    <a:pt x="674" y="334"/>
                  </a:lnTo>
                  <a:lnTo>
                    <a:pt x="675" y="335"/>
                  </a:lnTo>
                  <a:lnTo>
                    <a:pt x="677" y="335"/>
                  </a:lnTo>
                  <a:lnTo>
                    <a:pt x="685" y="337"/>
                  </a:lnTo>
                  <a:lnTo>
                    <a:pt x="693" y="337"/>
                  </a:lnTo>
                  <a:lnTo>
                    <a:pt x="702" y="338"/>
                  </a:lnTo>
                  <a:lnTo>
                    <a:pt x="702" y="338"/>
                  </a:lnTo>
                  <a:lnTo>
                    <a:pt x="706" y="340"/>
                  </a:lnTo>
                  <a:lnTo>
                    <a:pt x="708" y="342"/>
                  </a:lnTo>
                  <a:lnTo>
                    <a:pt x="706" y="343"/>
                  </a:lnTo>
                  <a:lnTo>
                    <a:pt x="705" y="345"/>
                  </a:lnTo>
                  <a:lnTo>
                    <a:pt x="700" y="345"/>
                  </a:lnTo>
                  <a:lnTo>
                    <a:pt x="700" y="345"/>
                  </a:lnTo>
                  <a:lnTo>
                    <a:pt x="687" y="343"/>
                  </a:lnTo>
                  <a:lnTo>
                    <a:pt x="680" y="343"/>
                  </a:lnTo>
                  <a:lnTo>
                    <a:pt x="680" y="345"/>
                  </a:lnTo>
                  <a:lnTo>
                    <a:pt x="679" y="347"/>
                  </a:lnTo>
                  <a:lnTo>
                    <a:pt x="679" y="347"/>
                  </a:lnTo>
                  <a:lnTo>
                    <a:pt x="682" y="350"/>
                  </a:lnTo>
                  <a:lnTo>
                    <a:pt x="688" y="355"/>
                  </a:lnTo>
                  <a:lnTo>
                    <a:pt x="697" y="358"/>
                  </a:lnTo>
                  <a:lnTo>
                    <a:pt x="702" y="360"/>
                  </a:lnTo>
                  <a:lnTo>
                    <a:pt x="705" y="358"/>
                  </a:lnTo>
                  <a:lnTo>
                    <a:pt x="705" y="358"/>
                  </a:lnTo>
                  <a:lnTo>
                    <a:pt x="713" y="358"/>
                  </a:lnTo>
                  <a:lnTo>
                    <a:pt x="716" y="358"/>
                  </a:lnTo>
                  <a:lnTo>
                    <a:pt x="718" y="361"/>
                  </a:lnTo>
                  <a:lnTo>
                    <a:pt x="718" y="361"/>
                  </a:lnTo>
                  <a:lnTo>
                    <a:pt x="723" y="365"/>
                  </a:lnTo>
                  <a:lnTo>
                    <a:pt x="729" y="366"/>
                  </a:lnTo>
                  <a:lnTo>
                    <a:pt x="744" y="366"/>
                  </a:lnTo>
                  <a:lnTo>
                    <a:pt x="744" y="366"/>
                  </a:lnTo>
                  <a:lnTo>
                    <a:pt x="762" y="368"/>
                  </a:lnTo>
                  <a:lnTo>
                    <a:pt x="773" y="371"/>
                  </a:lnTo>
                  <a:lnTo>
                    <a:pt x="773" y="371"/>
                  </a:lnTo>
                  <a:lnTo>
                    <a:pt x="778" y="371"/>
                  </a:lnTo>
                  <a:lnTo>
                    <a:pt x="781" y="369"/>
                  </a:lnTo>
                  <a:lnTo>
                    <a:pt x="786" y="365"/>
                  </a:lnTo>
                  <a:lnTo>
                    <a:pt x="786" y="365"/>
                  </a:lnTo>
                  <a:lnTo>
                    <a:pt x="788" y="365"/>
                  </a:lnTo>
                  <a:lnTo>
                    <a:pt x="791" y="365"/>
                  </a:lnTo>
                  <a:lnTo>
                    <a:pt x="799" y="366"/>
                  </a:lnTo>
                  <a:lnTo>
                    <a:pt x="809" y="368"/>
                  </a:lnTo>
                  <a:lnTo>
                    <a:pt x="817" y="369"/>
                  </a:lnTo>
                  <a:lnTo>
                    <a:pt x="817" y="369"/>
                  </a:lnTo>
                  <a:lnTo>
                    <a:pt x="819" y="368"/>
                  </a:lnTo>
                  <a:lnTo>
                    <a:pt x="819" y="366"/>
                  </a:lnTo>
                  <a:lnTo>
                    <a:pt x="817" y="363"/>
                  </a:lnTo>
                  <a:lnTo>
                    <a:pt x="816" y="361"/>
                  </a:lnTo>
                  <a:lnTo>
                    <a:pt x="816" y="361"/>
                  </a:lnTo>
                  <a:lnTo>
                    <a:pt x="812" y="360"/>
                  </a:lnTo>
                  <a:lnTo>
                    <a:pt x="812" y="356"/>
                  </a:lnTo>
                  <a:lnTo>
                    <a:pt x="814" y="355"/>
                  </a:lnTo>
                  <a:lnTo>
                    <a:pt x="817" y="355"/>
                  </a:lnTo>
                  <a:lnTo>
                    <a:pt x="817" y="355"/>
                  </a:lnTo>
                  <a:lnTo>
                    <a:pt x="827" y="358"/>
                  </a:lnTo>
                  <a:lnTo>
                    <a:pt x="830" y="361"/>
                  </a:lnTo>
                  <a:lnTo>
                    <a:pt x="833" y="365"/>
                  </a:lnTo>
                  <a:lnTo>
                    <a:pt x="833" y="365"/>
                  </a:lnTo>
                  <a:lnTo>
                    <a:pt x="835" y="366"/>
                  </a:lnTo>
                  <a:lnTo>
                    <a:pt x="837" y="368"/>
                  </a:lnTo>
                  <a:lnTo>
                    <a:pt x="840" y="369"/>
                  </a:lnTo>
                  <a:lnTo>
                    <a:pt x="840" y="371"/>
                  </a:lnTo>
                  <a:lnTo>
                    <a:pt x="840" y="371"/>
                  </a:lnTo>
                  <a:lnTo>
                    <a:pt x="843" y="374"/>
                  </a:lnTo>
                  <a:lnTo>
                    <a:pt x="850" y="378"/>
                  </a:lnTo>
                  <a:lnTo>
                    <a:pt x="856" y="381"/>
                  </a:lnTo>
                  <a:lnTo>
                    <a:pt x="859" y="382"/>
                  </a:lnTo>
                  <a:lnTo>
                    <a:pt x="859" y="384"/>
                  </a:lnTo>
                  <a:lnTo>
                    <a:pt x="859" y="384"/>
                  </a:lnTo>
                  <a:lnTo>
                    <a:pt x="859" y="386"/>
                  </a:lnTo>
                  <a:lnTo>
                    <a:pt x="858" y="387"/>
                  </a:lnTo>
                  <a:lnTo>
                    <a:pt x="851" y="391"/>
                  </a:lnTo>
                  <a:lnTo>
                    <a:pt x="846" y="392"/>
                  </a:lnTo>
                  <a:lnTo>
                    <a:pt x="846" y="394"/>
                  </a:lnTo>
                  <a:lnTo>
                    <a:pt x="846" y="395"/>
                  </a:lnTo>
                  <a:lnTo>
                    <a:pt x="846" y="395"/>
                  </a:lnTo>
                  <a:lnTo>
                    <a:pt x="850" y="397"/>
                  </a:lnTo>
                  <a:lnTo>
                    <a:pt x="851" y="397"/>
                  </a:lnTo>
                  <a:lnTo>
                    <a:pt x="856" y="394"/>
                  </a:lnTo>
                  <a:lnTo>
                    <a:pt x="863" y="391"/>
                  </a:lnTo>
                  <a:lnTo>
                    <a:pt x="868" y="389"/>
                  </a:lnTo>
                  <a:lnTo>
                    <a:pt x="868" y="389"/>
                  </a:lnTo>
                  <a:lnTo>
                    <a:pt x="869" y="391"/>
                  </a:lnTo>
                  <a:lnTo>
                    <a:pt x="871" y="392"/>
                  </a:lnTo>
                  <a:lnTo>
                    <a:pt x="874" y="397"/>
                  </a:lnTo>
                  <a:lnTo>
                    <a:pt x="877" y="402"/>
                  </a:lnTo>
                  <a:lnTo>
                    <a:pt x="877" y="402"/>
                  </a:lnTo>
                  <a:lnTo>
                    <a:pt x="879" y="402"/>
                  </a:lnTo>
                  <a:lnTo>
                    <a:pt x="879" y="402"/>
                  </a:lnTo>
                  <a:lnTo>
                    <a:pt x="886" y="402"/>
                  </a:lnTo>
                  <a:lnTo>
                    <a:pt x="890" y="404"/>
                  </a:lnTo>
                  <a:lnTo>
                    <a:pt x="894" y="409"/>
                  </a:lnTo>
                  <a:lnTo>
                    <a:pt x="900" y="415"/>
                  </a:lnTo>
                  <a:lnTo>
                    <a:pt x="900" y="415"/>
                  </a:lnTo>
                  <a:lnTo>
                    <a:pt x="902" y="418"/>
                  </a:lnTo>
                  <a:lnTo>
                    <a:pt x="902" y="423"/>
                  </a:lnTo>
                  <a:lnTo>
                    <a:pt x="902" y="430"/>
                  </a:lnTo>
                  <a:lnTo>
                    <a:pt x="900" y="435"/>
                  </a:lnTo>
                  <a:lnTo>
                    <a:pt x="900" y="438"/>
                  </a:lnTo>
                  <a:lnTo>
                    <a:pt x="900" y="438"/>
                  </a:lnTo>
                  <a:lnTo>
                    <a:pt x="902" y="439"/>
                  </a:lnTo>
                  <a:lnTo>
                    <a:pt x="908" y="439"/>
                  </a:lnTo>
                  <a:lnTo>
                    <a:pt x="915" y="438"/>
                  </a:lnTo>
                  <a:lnTo>
                    <a:pt x="921" y="436"/>
                  </a:lnTo>
                  <a:lnTo>
                    <a:pt x="921" y="436"/>
                  </a:lnTo>
                  <a:lnTo>
                    <a:pt x="925" y="435"/>
                  </a:lnTo>
                  <a:lnTo>
                    <a:pt x="926" y="435"/>
                  </a:lnTo>
                  <a:lnTo>
                    <a:pt x="931" y="438"/>
                  </a:lnTo>
                  <a:lnTo>
                    <a:pt x="941" y="446"/>
                  </a:lnTo>
                  <a:lnTo>
                    <a:pt x="941" y="446"/>
                  </a:lnTo>
                  <a:lnTo>
                    <a:pt x="943" y="448"/>
                  </a:lnTo>
                  <a:lnTo>
                    <a:pt x="941" y="451"/>
                  </a:lnTo>
                  <a:lnTo>
                    <a:pt x="933" y="454"/>
                  </a:lnTo>
                  <a:lnTo>
                    <a:pt x="925" y="456"/>
                  </a:lnTo>
                  <a:lnTo>
                    <a:pt x="923" y="456"/>
                  </a:lnTo>
                  <a:lnTo>
                    <a:pt x="921" y="456"/>
                  </a:lnTo>
                  <a:lnTo>
                    <a:pt x="921" y="456"/>
                  </a:lnTo>
                  <a:lnTo>
                    <a:pt x="921" y="452"/>
                  </a:lnTo>
                  <a:lnTo>
                    <a:pt x="920" y="451"/>
                  </a:lnTo>
                  <a:lnTo>
                    <a:pt x="913" y="444"/>
                  </a:lnTo>
                  <a:lnTo>
                    <a:pt x="908" y="443"/>
                  </a:lnTo>
                  <a:lnTo>
                    <a:pt x="902" y="441"/>
                  </a:lnTo>
                  <a:lnTo>
                    <a:pt x="895" y="441"/>
                  </a:lnTo>
                  <a:lnTo>
                    <a:pt x="889" y="443"/>
                  </a:lnTo>
                  <a:lnTo>
                    <a:pt x="889" y="443"/>
                  </a:lnTo>
                  <a:lnTo>
                    <a:pt x="884" y="446"/>
                  </a:lnTo>
                  <a:lnTo>
                    <a:pt x="881" y="448"/>
                  </a:lnTo>
                  <a:lnTo>
                    <a:pt x="881" y="451"/>
                  </a:lnTo>
                  <a:lnTo>
                    <a:pt x="881" y="454"/>
                  </a:lnTo>
                  <a:lnTo>
                    <a:pt x="882" y="461"/>
                  </a:lnTo>
                  <a:lnTo>
                    <a:pt x="886" y="466"/>
                  </a:lnTo>
                  <a:lnTo>
                    <a:pt x="886" y="466"/>
                  </a:lnTo>
                  <a:lnTo>
                    <a:pt x="886" y="467"/>
                  </a:lnTo>
                  <a:lnTo>
                    <a:pt x="884" y="469"/>
                  </a:lnTo>
                  <a:lnTo>
                    <a:pt x="877" y="472"/>
                  </a:lnTo>
                  <a:lnTo>
                    <a:pt x="866" y="474"/>
                  </a:lnTo>
                  <a:lnTo>
                    <a:pt x="855" y="472"/>
                  </a:lnTo>
                  <a:lnTo>
                    <a:pt x="855" y="472"/>
                  </a:lnTo>
                  <a:lnTo>
                    <a:pt x="846" y="470"/>
                  </a:lnTo>
                  <a:lnTo>
                    <a:pt x="843" y="472"/>
                  </a:lnTo>
                  <a:lnTo>
                    <a:pt x="840" y="474"/>
                  </a:lnTo>
                  <a:lnTo>
                    <a:pt x="837" y="475"/>
                  </a:lnTo>
                  <a:lnTo>
                    <a:pt x="837" y="475"/>
                  </a:lnTo>
                  <a:lnTo>
                    <a:pt x="833" y="477"/>
                  </a:lnTo>
                  <a:lnTo>
                    <a:pt x="829" y="480"/>
                  </a:lnTo>
                  <a:lnTo>
                    <a:pt x="827" y="487"/>
                  </a:lnTo>
                  <a:lnTo>
                    <a:pt x="829" y="488"/>
                  </a:lnTo>
                  <a:lnTo>
                    <a:pt x="830" y="492"/>
                  </a:lnTo>
                  <a:lnTo>
                    <a:pt x="830" y="492"/>
                  </a:lnTo>
                  <a:lnTo>
                    <a:pt x="832" y="493"/>
                  </a:lnTo>
                  <a:lnTo>
                    <a:pt x="835" y="495"/>
                  </a:lnTo>
                  <a:lnTo>
                    <a:pt x="843" y="495"/>
                  </a:lnTo>
                  <a:lnTo>
                    <a:pt x="851" y="493"/>
                  </a:lnTo>
                  <a:lnTo>
                    <a:pt x="859" y="493"/>
                  </a:lnTo>
                  <a:lnTo>
                    <a:pt x="859" y="493"/>
                  </a:lnTo>
                  <a:lnTo>
                    <a:pt x="869" y="493"/>
                  </a:lnTo>
                  <a:lnTo>
                    <a:pt x="871" y="493"/>
                  </a:lnTo>
                  <a:lnTo>
                    <a:pt x="871" y="490"/>
                  </a:lnTo>
                  <a:lnTo>
                    <a:pt x="871" y="490"/>
                  </a:lnTo>
                  <a:lnTo>
                    <a:pt x="873" y="488"/>
                  </a:lnTo>
                  <a:lnTo>
                    <a:pt x="874" y="487"/>
                  </a:lnTo>
                  <a:lnTo>
                    <a:pt x="879" y="487"/>
                  </a:lnTo>
                  <a:lnTo>
                    <a:pt x="892" y="488"/>
                  </a:lnTo>
                  <a:lnTo>
                    <a:pt x="892" y="488"/>
                  </a:lnTo>
                  <a:lnTo>
                    <a:pt x="895" y="492"/>
                  </a:lnTo>
                  <a:lnTo>
                    <a:pt x="899" y="496"/>
                  </a:lnTo>
                  <a:lnTo>
                    <a:pt x="902" y="500"/>
                  </a:lnTo>
                  <a:lnTo>
                    <a:pt x="903" y="501"/>
                  </a:lnTo>
                  <a:lnTo>
                    <a:pt x="907" y="503"/>
                  </a:lnTo>
                  <a:lnTo>
                    <a:pt x="907" y="503"/>
                  </a:lnTo>
                  <a:lnTo>
                    <a:pt x="910" y="503"/>
                  </a:lnTo>
                  <a:lnTo>
                    <a:pt x="910" y="505"/>
                  </a:lnTo>
                  <a:lnTo>
                    <a:pt x="912" y="509"/>
                  </a:lnTo>
                  <a:lnTo>
                    <a:pt x="912" y="514"/>
                  </a:lnTo>
                  <a:lnTo>
                    <a:pt x="913" y="516"/>
                  </a:lnTo>
                  <a:lnTo>
                    <a:pt x="915" y="519"/>
                  </a:lnTo>
                  <a:lnTo>
                    <a:pt x="915" y="519"/>
                  </a:lnTo>
                  <a:lnTo>
                    <a:pt x="916" y="521"/>
                  </a:lnTo>
                  <a:lnTo>
                    <a:pt x="920" y="523"/>
                  </a:lnTo>
                  <a:lnTo>
                    <a:pt x="930" y="524"/>
                  </a:lnTo>
                  <a:lnTo>
                    <a:pt x="938" y="526"/>
                  </a:lnTo>
                  <a:lnTo>
                    <a:pt x="943" y="527"/>
                  </a:lnTo>
                  <a:lnTo>
                    <a:pt x="946" y="529"/>
                  </a:lnTo>
                  <a:lnTo>
                    <a:pt x="946" y="529"/>
                  </a:lnTo>
                  <a:lnTo>
                    <a:pt x="954" y="536"/>
                  </a:lnTo>
                  <a:lnTo>
                    <a:pt x="967" y="542"/>
                  </a:lnTo>
                  <a:lnTo>
                    <a:pt x="978" y="545"/>
                  </a:lnTo>
                  <a:lnTo>
                    <a:pt x="983" y="545"/>
                  </a:lnTo>
                  <a:lnTo>
                    <a:pt x="987" y="545"/>
                  </a:lnTo>
                  <a:lnTo>
                    <a:pt x="987" y="545"/>
                  </a:lnTo>
                  <a:lnTo>
                    <a:pt x="987" y="542"/>
                  </a:lnTo>
                  <a:lnTo>
                    <a:pt x="983" y="537"/>
                  </a:lnTo>
                  <a:lnTo>
                    <a:pt x="973" y="526"/>
                  </a:lnTo>
                  <a:lnTo>
                    <a:pt x="962" y="516"/>
                  </a:lnTo>
                  <a:lnTo>
                    <a:pt x="952" y="509"/>
                  </a:lnTo>
                  <a:lnTo>
                    <a:pt x="952" y="509"/>
                  </a:lnTo>
                  <a:lnTo>
                    <a:pt x="949" y="509"/>
                  </a:lnTo>
                  <a:lnTo>
                    <a:pt x="949" y="508"/>
                  </a:lnTo>
                  <a:lnTo>
                    <a:pt x="954" y="508"/>
                  </a:lnTo>
                  <a:lnTo>
                    <a:pt x="962" y="509"/>
                  </a:lnTo>
                  <a:lnTo>
                    <a:pt x="967" y="511"/>
                  </a:lnTo>
                  <a:lnTo>
                    <a:pt x="972" y="513"/>
                  </a:lnTo>
                  <a:lnTo>
                    <a:pt x="972" y="513"/>
                  </a:lnTo>
                  <a:lnTo>
                    <a:pt x="980" y="519"/>
                  </a:lnTo>
                  <a:lnTo>
                    <a:pt x="990" y="521"/>
                  </a:lnTo>
                  <a:lnTo>
                    <a:pt x="995" y="523"/>
                  </a:lnTo>
                  <a:lnTo>
                    <a:pt x="1000" y="521"/>
                  </a:lnTo>
                  <a:lnTo>
                    <a:pt x="1003" y="519"/>
                  </a:lnTo>
                  <a:lnTo>
                    <a:pt x="1008" y="516"/>
                  </a:lnTo>
                  <a:lnTo>
                    <a:pt x="1008" y="516"/>
                  </a:lnTo>
                  <a:lnTo>
                    <a:pt x="1009" y="513"/>
                  </a:lnTo>
                  <a:lnTo>
                    <a:pt x="1009" y="509"/>
                  </a:lnTo>
                  <a:lnTo>
                    <a:pt x="1008" y="508"/>
                  </a:lnTo>
                  <a:lnTo>
                    <a:pt x="1006" y="506"/>
                  </a:lnTo>
                  <a:lnTo>
                    <a:pt x="1003" y="505"/>
                  </a:lnTo>
                  <a:lnTo>
                    <a:pt x="1001" y="503"/>
                  </a:lnTo>
                  <a:lnTo>
                    <a:pt x="1000" y="501"/>
                  </a:lnTo>
                  <a:lnTo>
                    <a:pt x="1000" y="501"/>
                  </a:lnTo>
                  <a:lnTo>
                    <a:pt x="1000" y="495"/>
                  </a:lnTo>
                  <a:lnTo>
                    <a:pt x="996" y="488"/>
                  </a:lnTo>
                  <a:lnTo>
                    <a:pt x="991" y="485"/>
                  </a:lnTo>
                  <a:lnTo>
                    <a:pt x="987" y="482"/>
                  </a:lnTo>
                  <a:lnTo>
                    <a:pt x="987" y="482"/>
                  </a:lnTo>
                  <a:lnTo>
                    <a:pt x="978" y="480"/>
                  </a:lnTo>
                  <a:lnTo>
                    <a:pt x="970" y="474"/>
                  </a:lnTo>
                  <a:lnTo>
                    <a:pt x="964" y="467"/>
                  </a:lnTo>
                  <a:lnTo>
                    <a:pt x="964" y="464"/>
                  </a:lnTo>
                  <a:lnTo>
                    <a:pt x="965" y="462"/>
                  </a:lnTo>
                  <a:lnTo>
                    <a:pt x="965" y="462"/>
                  </a:lnTo>
                  <a:lnTo>
                    <a:pt x="967" y="461"/>
                  </a:lnTo>
                  <a:lnTo>
                    <a:pt x="969" y="461"/>
                  </a:lnTo>
                  <a:lnTo>
                    <a:pt x="967" y="457"/>
                  </a:lnTo>
                  <a:lnTo>
                    <a:pt x="967" y="452"/>
                  </a:lnTo>
                  <a:lnTo>
                    <a:pt x="967" y="451"/>
                  </a:lnTo>
                  <a:lnTo>
                    <a:pt x="969" y="448"/>
                  </a:lnTo>
                  <a:lnTo>
                    <a:pt x="969" y="448"/>
                  </a:lnTo>
                  <a:lnTo>
                    <a:pt x="970" y="446"/>
                  </a:lnTo>
                  <a:lnTo>
                    <a:pt x="973" y="446"/>
                  </a:lnTo>
                  <a:lnTo>
                    <a:pt x="977" y="449"/>
                  </a:lnTo>
                  <a:lnTo>
                    <a:pt x="982" y="452"/>
                  </a:lnTo>
                  <a:lnTo>
                    <a:pt x="987" y="454"/>
                  </a:lnTo>
                  <a:lnTo>
                    <a:pt x="987" y="454"/>
                  </a:lnTo>
                  <a:close/>
                  <a:moveTo>
                    <a:pt x="864" y="426"/>
                  </a:moveTo>
                  <a:lnTo>
                    <a:pt x="864" y="426"/>
                  </a:lnTo>
                  <a:lnTo>
                    <a:pt x="868" y="426"/>
                  </a:lnTo>
                  <a:lnTo>
                    <a:pt x="868" y="425"/>
                  </a:lnTo>
                  <a:lnTo>
                    <a:pt x="869" y="420"/>
                  </a:lnTo>
                  <a:lnTo>
                    <a:pt x="869" y="415"/>
                  </a:lnTo>
                  <a:lnTo>
                    <a:pt x="866" y="410"/>
                  </a:lnTo>
                  <a:lnTo>
                    <a:pt x="866" y="410"/>
                  </a:lnTo>
                  <a:lnTo>
                    <a:pt x="863" y="407"/>
                  </a:lnTo>
                  <a:lnTo>
                    <a:pt x="859" y="405"/>
                  </a:lnTo>
                  <a:lnTo>
                    <a:pt x="850" y="405"/>
                  </a:lnTo>
                  <a:lnTo>
                    <a:pt x="850" y="405"/>
                  </a:lnTo>
                  <a:lnTo>
                    <a:pt x="845" y="407"/>
                  </a:lnTo>
                  <a:lnTo>
                    <a:pt x="840" y="412"/>
                  </a:lnTo>
                  <a:lnTo>
                    <a:pt x="837" y="418"/>
                  </a:lnTo>
                  <a:lnTo>
                    <a:pt x="837" y="422"/>
                  </a:lnTo>
                  <a:lnTo>
                    <a:pt x="838" y="426"/>
                  </a:lnTo>
                  <a:lnTo>
                    <a:pt x="838" y="426"/>
                  </a:lnTo>
                  <a:lnTo>
                    <a:pt x="840" y="428"/>
                  </a:lnTo>
                  <a:lnTo>
                    <a:pt x="843" y="430"/>
                  </a:lnTo>
                  <a:lnTo>
                    <a:pt x="851" y="430"/>
                  </a:lnTo>
                  <a:lnTo>
                    <a:pt x="864" y="426"/>
                  </a:lnTo>
                  <a:lnTo>
                    <a:pt x="864" y="426"/>
                  </a:lnTo>
                  <a:close/>
                  <a:moveTo>
                    <a:pt x="793" y="275"/>
                  </a:moveTo>
                  <a:lnTo>
                    <a:pt x="793" y="275"/>
                  </a:lnTo>
                  <a:lnTo>
                    <a:pt x="791" y="278"/>
                  </a:lnTo>
                  <a:lnTo>
                    <a:pt x="791" y="280"/>
                  </a:lnTo>
                  <a:lnTo>
                    <a:pt x="794" y="283"/>
                  </a:lnTo>
                  <a:lnTo>
                    <a:pt x="798" y="286"/>
                  </a:lnTo>
                  <a:lnTo>
                    <a:pt x="799" y="290"/>
                  </a:lnTo>
                  <a:lnTo>
                    <a:pt x="801" y="291"/>
                  </a:lnTo>
                  <a:lnTo>
                    <a:pt x="801" y="291"/>
                  </a:lnTo>
                  <a:lnTo>
                    <a:pt x="801" y="294"/>
                  </a:lnTo>
                  <a:lnTo>
                    <a:pt x="802" y="298"/>
                  </a:lnTo>
                  <a:lnTo>
                    <a:pt x="807" y="301"/>
                  </a:lnTo>
                  <a:lnTo>
                    <a:pt x="814" y="301"/>
                  </a:lnTo>
                  <a:lnTo>
                    <a:pt x="820" y="298"/>
                  </a:lnTo>
                  <a:lnTo>
                    <a:pt x="820" y="298"/>
                  </a:lnTo>
                  <a:lnTo>
                    <a:pt x="824" y="298"/>
                  </a:lnTo>
                  <a:lnTo>
                    <a:pt x="829" y="296"/>
                  </a:lnTo>
                  <a:lnTo>
                    <a:pt x="838" y="296"/>
                  </a:lnTo>
                  <a:lnTo>
                    <a:pt x="848" y="296"/>
                  </a:lnTo>
                  <a:lnTo>
                    <a:pt x="850" y="294"/>
                  </a:lnTo>
                  <a:lnTo>
                    <a:pt x="851" y="293"/>
                  </a:lnTo>
                  <a:lnTo>
                    <a:pt x="851" y="293"/>
                  </a:lnTo>
                  <a:lnTo>
                    <a:pt x="850" y="291"/>
                  </a:lnTo>
                  <a:lnTo>
                    <a:pt x="848" y="288"/>
                  </a:lnTo>
                  <a:lnTo>
                    <a:pt x="838" y="281"/>
                  </a:lnTo>
                  <a:lnTo>
                    <a:pt x="827" y="278"/>
                  </a:lnTo>
                  <a:lnTo>
                    <a:pt x="822" y="277"/>
                  </a:lnTo>
                  <a:lnTo>
                    <a:pt x="819" y="277"/>
                  </a:lnTo>
                  <a:lnTo>
                    <a:pt x="819" y="277"/>
                  </a:lnTo>
                  <a:lnTo>
                    <a:pt x="811" y="277"/>
                  </a:lnTo>
                  <a:lnTo>
                    <a:pt x="802" y="275"/>
                  </a:lnTo>
                  <a:lnTo>
                    <a:pt x="796" y="273"/>
                  </a:lnTo>
                  <a:lnTo>
                    <a:pt x="794" y="273"/>
                  </a:lnTo>
                  <a:lnTo>
                    <a:pt x="793" y="275"/>
                  </a:lnTo>
                  <a:lnTo>
                    <a:pt x="793" y="275"/>
                  </a:lnTo>
                  <a:close/>
                  <a:moveTo>
                    <a:pt x="1009" y="770"/>
                  </a:moveTo>
                  <a:lnTo>
                    <a:pt x="1009" y="770"/>
                  </a:lnTo>
                  <a:lnTo>
                    <a:pt x="1011" y="772"/>
                  </a:lnTo>
                  <a:lnTo>
                    <a:pt x="1016" y="775"/>
                  </a:lnTo>
                  <a:lnTo>
                    <a:pt x="1027" y="780"/>
                  </a:lnTo>
                  <a:lnTo>
                    <a:pt x="1040" y="783"/>
                  </a:lnTo>
                  <a:lnTo>
                    <a:pt x="1044" y="783"/>
                  </a:lnTo>
                  <a:lnTo>
                    <a:pt x="1045" y="783"/>
                  </a:lnTo>
                  <a:lnTo>
                    <a:pt x="1045" y="783"/>
                  </a:lnTo>
                  <a:lnTo>
                    <a:pt x="1045" y="780"/>
                  </a:lnTo>
                  <a:lnTo>
                    <a:pt x="1040" y="777"/>
                  </a:lnTo>
                  <a:lnTo>
                    <a:pt x="1027" y="772"/>
                  </a:lnTo>
                  <a:lnTo>
                    <a:pt x="1016" y="770"/>
                  </a:lnTo>
                  <a:lnTo>
                    <a:pt x="1011" y="768"/>
                  </a:lnTo>
                  <a:lnTo>
                    <a:pt x="1009" y="770"/>
                  </a:lnTo>
                  <a:lnTo>
                    <a:pt x="1009" y="770"/>
                  </a:lnTo>
                  <a:close/>
                  <a:moveTo>
                    <a:pt x="1158" y="804"/>
                  </a:moveTo>
                  <a:lnTo>
                    <a:pt x="1158" y="804"/>
                  </a:lnTo>
                  <a:lnTo>
                    <a:pt x="1156" y="806"/>
                  </a:lnTo>
                  <a:lnTo>
                    <a:pt x="1154" y="804"/>
                  </a:lnTo>
                  <a:lnTo>
                    <a:pt x="1154" y="801"/>
                  </a:lnTo>
                  <a:lnTo>
                    <a:pt x="1156" y="798"/>
                  </a:lnTo>
                  <a:lnTo>
                    <a:pt x="1156" y="798"/>
                  </a:lnTo>
                  <a:lnTo>
                    <a:pt x="1159" y="796"/>
                  </a:lnTo>
                  <a:lnTo>
                    <a:pt x="1158" y="795"/>
                  </a:lnTo>
                  <a:lnTo>
                    <a:pt x="1154" y="793"/>
                  </a:lnTo>
                  <a:lnTo>
                    <a:pt x="1151" y="795"/>
                  </a:lnTo>
                  <a:lnTo>
                    <a:pt x="1151" y="795"/>
                  </a:lnTo>
                  <a:lnTo>
                    <a:pt x="1149" y="795"/>
                  </a:lnTo>
                  <a:lnTo>
                    <a:pt x="1149" y="795"/>
                  </a:lnTo>
                  <a:lnTo>
                    <a:pt x="1148" y="790"/>
                  </a:lnTo>
                  <a:lnTo>
                    <a:pt x="1149" y="785"/>
                  </a:lnTo>
                  <a:lnTo>
                    <a:pt x="1153" y="782"/>
                  </a:lnTo>
                  <a:lnTo>
                    <a:pt x="1153" y="782"/>
                  </a:lnTo>
                  <a:lnTo>
                    <a:pt x="1153" y="782"/>
                  </a:lnTo>
                  <a:lnTo>
                    <a:pt x="1153" y="780"/>
                  </a:lnTo>
                  <a:lnTo>
                    <a:pt x="1148" y="778"/>
                  </a:lnTo>
                  <a:lnTo>
                    <a:pt x="1143" y="778"/>
                  </a:lnTo>
                  <a:lnTo>
                    <a:pt x="1141" y="778"/>
                  </a:lnTo>
                  <a:lnTo>
                    <a:pt x="1141" y="780"/>
                  </a:lnTo>
                  <a:lnTo>
                    <a:pt x="1141" y="780"/>
                  </a:lnTo>
                  <a:lnTo>
                    <a:pt x="1141" y="780"/>
                  </a:lnTo>
                  <a:lnTo>
                    <a:pt x="1140" y="782"/>
                  </a:lnTo>
                  <a:lnTo>
                    <a:pt x="1136" y="782"/>
                  </a:lnTo>
                  <a:lnTo>
                    <a:pt x="1131" y="780"/>
                  </a:lnTo>
                  <a:lnTo>
                    <a:pt x="1130" y="777"/>
                  </a:lnTo>
                  <a:lnTo>
                    <a:pt x="1130" y="777"/>
                  </a:lnTo>
                  <a:lnTo>
                    <a:pt x="1128" y="775"/>
                  </a:lnTo>
                  <a:lnTo>
                    <a:pt x="1125" y="773"/>
                  </a:lnTo>
                  <a:lnTo>
                    <a:pt x="1123" y="772"/>
                  </a:lnTo>
                  <a:lnTo>
                    <a:pt x="1123" y="768"/>
                  </a:lnTo>
                  <a:lnTo>
                    <a:pt x="1123" y="768"/>
                  </a:lnTo>
                  <a:lnTo>
                    <a:pt x="1125" y="768"/>
                  </a:lnTo>
                  <a:lnTo>
                    <a:pt x="1123" y="767"/>
                  </a:lnTo>
                  <a:lnTo>
                    <a:pt x="1120" y="767"/>
                  </a:lnTo>
                  <a:lnTo>
                    <a:pt x="1117" y="767"/>
                  </a:lnTo>
                  <a:lnTo>
                    <a:pt x="1114" y="770"/>
                  </a:lnTo>
                  <a:lnTo>
                    <a:pt x="1114" y="770"/>
                  </a:lnTo>
                  <a:lnTo>
                    <a:pt x="1114" y="772"/>
                  </a:lnTo>
                  <a:lnTo>
                    <a:pt x="1112" y="768"/>
                  </a:lnTo>
                  <a:lnTo>
                    <a:pt x="1112" y="765"/>
                  </a:lnTo>
                  <a:lnTo>
                    <a:pt x="1115" y="760"/>
                  </a:lnTo>
                  <a:lnTo>
                    <a:pt x="1115" y="760"/>
                  </a:lnTo>
                  <a:lnTo>
                    <a:pt x="1118" y="755"/>
                  </a:lnTo>
                  <a:lnTo>
                    <a:pt x="1120" y="752"/>
                  </a:lnTo>
                  <a:lnTo>
                    <a:pt x="1122" y="749"/>
                  </a:lnTo>
                  <a:lnTo>
                    <a:pt x="1125" y="746"/>
                  </a:lnTo>
                  <a:lnTo>
                    <a:pt x="1125" y="746"/>
                  </a:lnTo>
                  <a:lnTo>
                    <a:pt x="1127" y="744"/>
                  </a:lnTo>
                  <a:lnTo>
                    <a:pt x="1125" y="741"/>
                  </a:lnTo>
                  <a:lnTo>
                    <a:pt x="1122" y="741"/>
                  </a:lnTo>
                  <a:lnTo>
                    <a:pt x="1118" y="741"/>
                  </a:lnTo>
                  <a:lnTo>
                    <a:pt x="1118" y="741"/>
                  </a:lnTo>
                  <a:lnTo>
                    <a:pt x="1112" y="746"/>
                  </a:lnTo>
                  <a:lnTo>
                    <a:pt x="1105" y="755"/>
                  </a:lnTo>
                  <a:lnTo>
                    <a:pt x="1099" y="764"/>
                  </a:lnTo>
                  <a:lnTo>
                    <a:pt x="1097" y="770"/>
                  </a:lnTo>
                  <a:lnTo>
                    <a:pt x="1097" y="770"/>
                  </a:lnTo>
                  <a:lnTo>
                    <a:pt x="1096" y="780"/>
                  </a:lnTo>
                  <a:lnTo>
                    <a:pt x="1094" y="782"/>
                  </a:lnTo>
                  <a:lnTo>
                    <a:pt x="1091" y="783"/>
                  </a:lnTo>
                  <a:lnTo>
                    <a:pt x="1091" y="783"/>
                  </a:lnTo>
                  <a:lnTo>
                    <a:pt x="1087" y="783"/>
                  </a:lnTo>
                  <a:lnTo>
                    <a:pt x="1084" y="786"/>
                  </a:lnTo>
                  <a:lnTo>
                    <a:pt x="1083" y="788"/>
                  </a:lnTo>
                  <a:lnTo>
                    <a:pt x="1084" y="791"/>
                  </a:lnTo>
                  <a:lnTo>
                    <a:pt x="1084" y="791"/>
                  </a:lnTo>
                  <a:lnTo>
                    <a:pt x="1084" y="793"/>
                  </a:lnTo>
                  <a:lnTo>
                    <a:pt x="1084" y="795"/>
                  </a:lnTo>
                  <a:lnTo>
                    <a:pt x="1081" y="798"/>
                  </a:lnTo>
                  <a:lnTo>
                    <a:pt x="1078" y="803"/>
                  </a:lnTo>
                  <a:lnTo>
                    <a:pt x="1078" y="804"/>
                  </a:lnTo>
                  <a:lnTo>
                    <a:pt x="1079" y="808"/>
                  </a:lnTo>
                  <a:lnTo>
                    <a:pt x="1079" y="808"/>
                  </a:lnTo>
                  <a:lnTo>
                    <a:pt x="1084" y="808"/>
                  </a:lnTo>
                  <a:lnTo>
                    <a:pt x="1089" y="808"/>
                  </a:lnTo>
                  <a:lnTo>
                    <a:pt x="1094" y="806"/>
                  </a:lnTo>
                  <a:lnTo>
                    <a:pt x="1101" y="806"/>
                  </a:lnTo>
                  <a:lnTo>
                    <a:pt x="1101" y="806"/>
                  </a:lnTo>
                  <a:lnTo>
                    <a:pt x="1110" y="806"/>
                  </a:lnTo>
                  <a:lnTo>
                    <a:pt x="1114" y="806"/>
                  </a:lnTo>
                  <a:lnTo>
                    <a:pt x="1118" y="803"/>
                  </a:lnTo>
                  <a:lnTo>
                    <a:pt x="1118" y="803"/>
                  </a:lnTo>
                  <a:lnTo>
                    <a:pt x="1122" y="803"/>
                  </a:lnTo>
                  <a:lnTo>
                    <a:pt x="1125" y="804"/>
                  </a:lnTo>
                  <a:lnTo>
                    <a:pt x="1127" y="806"/>
                  </a:lnTo>
                  <a:lnTo>
                    <a:pt x="1130" y="806"/>
                  </a:lnTo>
                  <a:lnTo>
                    <a:pt x="1130" y="806"/>
                  </a:lnTo>
                  <a:lnTo>
                    <a:pt x="1133" y="808"/>
                  </a:lnTo>
                  <a:lnTo>
                    <a:pt x="1131" y="809"/>
                  </a:lnTo>
                  <a:lnTo>
                    <a:pt x="1128" y="812"/>
                  </a:lnTo>
                  <a:lnTo>
                    <a:pt x="1128" y="816"/>
                  </a:lnTo>
                  <a:lnTo>
                    <a:pt x="1128" y="816"/>
                  </a:lnTo>
                  <a:lnTo>
                    <a:pt x="1128" y="817"/>
                  </a:lnTo>
                  <a:lnTo>
                    <a:pt x="1131" y="816"/>
                  </a:lnTo>
                  <a:lnTo>
                    <a:pt x="1138" y="811"/>
                  </a:lnTo>
                  <a:lnTo>
                    <a:pt x="1138" y="811"/>
                  </a:lnTo>
                  <a:lnTo>
                    <a:pt x="1143" y="811"/>
                  </a:lnTo>
                  <a:lnTo>
                    <a:pt x="1146" y="811"/>
                  </a:lnTo>
                  <a:lnTo>
                    <a:pt x="1148" y="812"/>
                  </a:lnTo>
                  <a:lnTo>
                    <a:pt x="1146" y="814"/>
                  </a:lnTo>
                  <a:lnTo>
                    <a:pt x="1146" y="814"/>
                  </a:lnTo>
                  <a:lnTo>
                    <a:pt x="1146" y="816"/>
                  </a:lnTo>
                  <a:lnTo>
                    <a:pt x="1148" y="817"/>
                  </a:lnTo>
                  <a:lnTo>
                    <a:pt x="1153" y="819"/>
                  </a:lnTo>
                  <a:lnTo>
                    <a:pt x="1159" y="819"/>
                  </a:lnTo>
                  <a:lnTo>
                    <a:pt x="1161" y="819"/>
                  </a:lnTo>
                  <a:lnTo>
                    <a:pt x="1162" y="816"/>
                  </a:lnTo>
                  <a:lnTo>
                    <a:pt x="1162" y="816"/>
                  </a:lnTo>
                  <a:lnTo>
                    <a:pt x="1164" y="811"/>
                  </a:lnTo>
                  <a:lnTo>
                    <a:pt x="1162" y="806"/>
                  </a:lnTo>
                  <a:lnTo>
                    <a:pt x="1159" y="804"/>
                  </a:lnTo>
                  <a:lnTo>
                    <a:pt x="1158" y="804"/>
                  </a:lnTo>
                  <a:lnTo>
                    <a:pt x="1158" y="804"/>
                  </a:lnTo>
                  <a:lnTo>
                    <a:pt x="1158" y="804"/>
                  </a:lnTo>
                  <a:close/>
                  <a:moveTo>
                    <a:pt x="107" y="698"/>
                  </a:moveTo>
                  <a:lnTo>
                    <a:pt x="107" y="698"/>
                  </a:lnTo>
                  <a:lnTo>
                    <a:pt x="105" y="702"/>
                  </a:lnTo>
                  <a:lnTo>
                    <a:pt x="105" y="705"/>
                  </a:lnTo>
                  <a:lnTo>
                    <a:pt x="107" y="710"/>
                  </a:lnTo>
                  <a:lnTo>
                    <a:pt x="112" y="716"/>
                  </a:lnTo>
                  <a:lnTo>
                    <a:pt x="120" y="725"/>
                  </a:lnTo>
                  <a:lnTo>
                    <a:pt x="125" y="726"/>
                  </a:lnTo>
                  <a:lnTo>
                    <a:pt x="127" y="726"/>
                  </a:lnTo>
                  <a:lnTo>
                    <a:pt x="127" y="726"/>
                  </a:lnTo>
                  <a:lnTo>
                    <a:pt x="128" y="726"/>
                  </a:lnTo>
                  <a:lnTo>
                    <a:pt x="128" y="723"/>
                  </a:lnTo>
                  <a:lnTo>
                    <a:pt x="125" y="718"/>
                  </a:lnTo>
                  <a:lnTo>
                    <a:pt x="122" y="713"/>
                  </a:lnTo>
                  <a:lnTo>
                    <a:pt x="122" y="707"/>
                  </a:lnTo>
                  <a:lnTo>
                    <a:pt x="122" y="707"/>
                  </a:lnTo>
                  <a:lnTo>
                    <a:pt x="120" y="702"/>
                  </a:lnTo>
                  <a:lnTo>
                    <a:pt x="119" y="698"/>
                  </a:lnTo>
                  <a:lnTo>
                    <a:pt x="114" y="697"/>
                  </a:lnTo>
                  <a:lnTo>
                    <a:pt x="107" y="698"/>
                  </a:lnTo>
                  <a:lnTo>
                    <a:pt x="107" y="698"/>
                  </a:lnTo>
                  <a:close/>
                  <a:moveTo>
                    <a:pt x="1065" y="830"/>
                  </a:moveTo>
                  <a:lnTo>
                    <a:pt x="1065" y="830"/>
                  </a:lnTo>
                  <a:lnTo>
                    <a:pt x="1063" y="830"/>
                  </a:lnTo>
                  <a:lnTo>
                    <a:pt x="1063" y="827"/>
                  </a:lnTo>
                  <a:lnTo>
                    <a:pt x="1065" y="822"/>
                  </a:lnTo>
                  <a:lnTo>
                    <a:pt x="1065" y="822"/>
                  </a:lnTo>
                  <a:lnTo>
                    <a:pt x="1065" y="821"/>
                  </a:lnTo>
                  <a:lnTo>
                    <a:pt x="1063" y="821"/>
                  </a:lnTo>
                  <a:lnTo>
                    <a:pt x="1060" y="822"/>
                  </a:lnTo>
                  <a:lnTo>
                    <a:pt x="1057" y="824"/>
                  </a:lnTo>
                  <a:lnTo>
                    <a:pt x="1055" y="827"/>
                  </a:lnTo>
                  <a:lnTo>
                    <a:pt x="1055" y="827"/>
                  </a:lnTo>
                  <a:lnTo>
                    <a:pt x="1053" y="829"/>
                  </a:lnTo>
                  <a:lnTo>
                    <a:pt x="1052" y="830"/>
                  </a:lnTo>
                  <a:lnTo>
                    <a:pt x="1050" y="832"/>
                  </a:lnTo>
                  <a:lnTo>
                    <a:pt x="1048" y="834"/>
                  </a:lnTo>
                  <a:lnTo>
                    <a:pt x="1048" y="834"/>
                  </a:lnTo>
                  <a:lnTo>
                    <a:pt x="1048" y="839"/>
                  </a:lnTo>
                  <a:lnTo>
                    <a:pt x="1047" y="839"/>
                  </a:lnTo>
                  <a:lnTo>
                    <a:pt x="1044" y="840"/>
                  </a:lnTo>
                  <a:lnTo>
                    <a:pt x="1044" y="840"/>
                  </a:lnTo>
                  <a:lnTo>
                    <a:pt x="1037" y="840"/>
                  </a:lnTo>
                  <a:lnTo>
                    <a:pt x="1030" y="840"/>
                  </a:lnTo>
                  <a:lnTo>
                    <a:pt x="1022" y="839"/>
                  </a:lnTo>
                  <a:lnTo>
                    <a:pt x="1021" y="837"/>
                  </a:lnTo>
                  <a:lnTo>
                    <a:pt x="1019" y="835"/>
                  </a:lnTo>
                  <a:lnTo>
                    <a:pt x="1019" y="835"/>
                  </a:lnTo>
                  <a:lnTo>
                    <a:pt x="1017" y="834"/>
                  </a:lnTo>
                  <a:lnTo>
                    <a:pt x="1013" y="830"/>
                  </a:lnTo>
                  <a:lnTo>
                    <a:pt x="1008" y="827"/>
                  </a:lnTo>
                  <a:lnTo>
                    <a:pt x="1006" y="824"/>
                  </a:lnTo>
                  <a:lnTo>
                    <a:pt x="1006" y="824"/>
                  </a:lnTo>
                  <a:lnTo>
                    <a:pt x="1004" y="821"/>
                  </a:lnTo>
                  <a:lnTo>
                    <a:pt x="1003" y="817"/>
                  </a:lnTo>
                  <a:lnTo>
                    <a:pt x="1001" y="814"/>
                  </a:lnTo>
                  <a:lnTo>
                    <a:pt x="1004" y="811"/>
                  </a:lnTo>
                  <a:lnTo>
                    <a:pt x="1004" y="811"/>
                  </a:lnTo>
                  <a:lnTo>
                    <a:pt x="1006" y="808"/>
                  </a:lnTo>
                  <a:lnTo>
                    <a:pt x="1004" y="804"/>
                  </a:lnTo>
                  <a:lnTo>
                    <a:pt x="1001" y="804"/>
                  </a:lnTo>
                  <a:lnTo>
                    <a:pt x="998" y="806"/>
                  </a:lnTo>
                  <a:lnTo>
                    <a:pt x="998" y="806"/>
                  </a:lnTo>
                  <a:lnTo>
                    <a:pt x="995" y="808"/>
                  </a:lnTo>
                  <a:lnTo>
                    <a:pt x="993" y="806"/>
                  </a:lnTo>
                  <a:lnTo>
                    <a:pt x="993" y="804"/>
                  </a:lnTo>
                  <a:lnTo>
                    <a:pt x="996" y="801"/>
                  </a:lnTo>
                  <a:lnTo>
                    <a:pt x="996" y="801"/>
                  </a:lnTo>
                  <a:lnTo>
                    <a:pt x="1003" y="799"/>
                  </a:lnTo>
                  <a:lnTo>
                    <a:pt x="1008" y="796"/>
                  </a:lnTo>
                  <a:lnTo>
                    <a:pt x="1011" y="795"/>
                  </a:lnTo>
                  <a:lnTo>
                    <a:pt x="1011" y="791"/>
                  </a:lnTo>
                  <a:lnTo>
                    <a:pt x="1011" y="788"/>
                  </a:lnTo>
                  <a:lnTo>
                    <a:pt x="1009" y="785"/>
                  </a:lnTo>
                  <a:lnTo>
                    <a:pt x="1009" y="785"/>
                  </a:lnTo>
                  <a:lnTo>
                    <a:pt x="1006" y="782"/>
                  </a:lnTo>
                  <a:lnTo>
                    <a:pt x="1000" y="780"/>
                  </a:lnTo>
                  <a:lnTo>
                    <a:pt x="991" y="780"/>
                  </a:lnTo>
                  <a:lnTo>
                    <a:pt x="983" y="783"/>
                  </a:lnTo>
                  <a:lnTo>
                    <a:pt x="965" y="788"/>
                  </a:lnTo>
                  <a:lnTo>
                    <a:pt x="952" y="793"/>
                  </a:lnTo>
                  <a:lnTo>
                    <a:pt x="952" y="793"/>
                  </a:lnTo>
                  <a:lnTo>
                    <a:pt x="946" y="799"/>
                  </a:lnTo>
                  <a:lnTo>
                    <a:pt x="938" y="808"/>
                  </a:lnTo>
                  <a:lnTo>
                    <a:pt x="930" y="816"/>
                  </a:lnTo>
                  <a:lnTo>
                    <a:pt x="926" y="817"/>
                  </a:lnTo>
                  <a:lnTo>
                    <a:pt x="925" y="817"/>
                  </a:lnTo>
                  <a:lnTo>
                    <a:pt x="925" y="817"/>
                  </a:lnTo>
                  <a:lnTo>
                    <a:pt x="923" y="817"/>
                  </a:lnTo>
                  <a:lnTo>
                    <a:pt x="923" y="816"/>
                  </a:lnTo>
                  <a:lnTo>
                    <a:pt x="928" y="812"/>
                  </a:lnTo>
                  <a:lnTo>
                    <a:pt x="936" y="804"/>
                  </a:lnTo>
                  <a:lnTo>
                    <a:pt x="936" y="804"/>
                  </a:lnTo>
                  <a:lnTo>
                    <a:pt x="938" y="801"/>
                  </a:lnTo>
                  <a:lnTo>
                    <a:pt x="938" y="799"/>
                  </a:lnTo>
                  <a:lnTo>
                    <a:pt x="938" y="798"/>
                  </a:lnTo>
                  <a:lnTo>
                    <a:pt x="939" y="798"/>
                  </a:lnTo>
                  <a:lnTo>
                    <a:pt x="939" y="798"/>
                  </a:lnTo>
                  <a:lnTo>
                    <a:pt x="943" y="796"/>
                  </a:lnTo>
                  <a:lnTo>
                    <a:pt x="947" y="791"/>
                  </a:lnTo>
                  <a:lnTo>
                    <a:pt x="957" y="782"/>
                  </a:lnTo>
                  <a:lnTo>
                    <a:pt x="957" y="782"/>
                  </a:lnTo>
                  <a:lnTo>
                    <a:pt x="962" y="780"/>
                  </a:lnTo>
                  <a:lnTo>
                    <a:pt x="965" y="778"/>
                  </a:lnTo>
                  <a:lnTo>
                    <a:pt x="969" y="778"/>
                  </a:lnTo>
                  <a:lnTo>
                    <a:pt x="970" y="777"/>
                  </a:lnTo>
                  <a:lnTo>
                    <a:pt x="970" y="777"/>
                  </a:lnTo>
                  <a:lnTo>
                    <a:pt x="973" y="772"/>
                  </a:lnTo>
                  <a:lnTo>
                    <a:pt x="980" y="765"/>
                  </a:lnTo>
                  <a:lnTo>
                    <a:pt x="980" y="765"/>
                  </a:lnTo>
                  <a:lnTo>
                    <a:pt x="985" y="764"/>
                  </a:lnTo>
                  <a:lnTo>
                    <a:pt x="995" y="762"/>
                  </a:lnTo>
                  <a:lnTo>
                    <a:pt x="1021" y="762"/>
                  </a:lnTo>
                  <a:lnTo>
                    <a:pt x="1063" y="762"/>
                  </a:lnTo>
                  <a:lnTo>
                    <a:pt x="1063" y="762"/>
                  </a:lnTo>
                  <a:lnTo>
                    <a:pt x="1068" y="760"/>
                  </a:lnTo>
                  <a:lnTo>
                    <a:pt x="1076" y="757"/>
                  </a:lnTo>
                  <a:lnTo>
                    <a:pt x="1081" y="752"/>
                  </a:lnTo>
                  <a:lnTo>
                    <a:pt x="1086" y="747"/>
                  </a:lnTo>
                  <a:lnTo>
                    <a:pt x="1086" y="747"/>
                  </a:lnTo>
                  <a:lnTo>
                    <a:pt x="1089" y="744"/>
                  </a:lnTo>
                  <a:lnTo>
                    <a:pt x="1092" y="742"/>
                  </a:lnTo>
                  <a:lnTo>
                    <a:pt x="1104" y="742"/>
                  </a:lnTo>
                  <a:lnTo>
                    <a:pt x="1104" y="742"/>
                  </a:lnTo>
                  <a:lnTo>
                    <a:pt x="1110" y="741"/>
                  </a:lnTo>
                  <a:lnTo>
                    <a:pt x="1115" y="738"/>
                  </a:lnTo>
                  <a:lnTo>
                    <a:pt x="1122" y="731"/>
                  </a:lnTo>
                  <a:lnTo>
                    <a:pt x="1122" y="731"/>
                  </a:lnTo>
                  <a:lnTo>
                    <a:pt x="1125" y="728"/>
                  </a:lnTo>
                  <a:lnTo>
                    <a:pt x="1125" y="728"/>
                  </a:lnTo>
                  <a:lnTo>
                    <a:pt x="1122" y="725"/>
                  </a:lnTo>
                  <a:lnTo>
                    <a:pt x="1122" y="725"/>
                  </a:lnTo>
                  <a:lnTo>
                    <a:pt x="1117" y="723"/>
                  </a:lnTo>
                  <a:lnTo>
                    <a:pt x="1115" y="721"/>
                  </a:lnTo>
                  <a:lnTo>
                    <a:pt x="1117" y="721"/>
                  </a:lnTo>
                  <a:lnTo>
                    <a:pt x="1117" y="721"/>
                  </a:lnTo>
                  <a:lnTo>
                    <a:pt x="1120" y="721"/>
                  </a:lnTo>
                  <a:lnTo>
                    <a:pt x="1122" y="720"/>
                  </a:lnTo>
                  <a:lnTo>
                    <a:pt x="1125" y="713"/>
                  </a:lnTo>
                  <a:lnTo>
                    <a:pt x="1125" y="713"/>
                  </a:lnTo>
                  <a:lnTo>
                    <a:pt x="1125" y="711"/>
                  </a:lnTo>
                  <a:lnTo>
                    <a:pt x="1125" y="710"/>
                  </a:lnTo>
                  <a:lnTo>
                    <a:pt x="1122" y="707"/>
                  </a:lnTo>
                  <a:lnTo>
                    <a:pt x="1118" y="703"/>
                  </a:lnTo>
                  <a:lnTo>
                    <a:pt x="1118" y="703"/>
                  </a:lnTo>
                  <a:lnTo>
                    <a:pt x="1117" y="702"/>
                  </a:lnTo>
                  <a:lnTo>
                    <a:pt x="1115" y="700"/>
                  </a:lnTo>
                  <a:lnTo>
                    <a:pt x="1112" y="702"/>
                  </a:lnTo>
                  <a:lnTo>
                    <a:pt x="1109" y="703"/>
                  </a:lnTo>
                  <a:lnTo>
                    <a:pt x="1104" y="705"/>
                  </a:lnTo>
                  <a:lnTo>
                    <a:pt x="1104" y="705"/>
                  </a:lnTo>
                  <a:lnTo>
                    <a:pt x="1102" y="705"/>
                  </a:lnTo>
                  <a:lnTo>
                    <a:pt x="1102" y="703"/>
                  </a:lnTo>
                  <a:lnTo>
                    <a:pt x="1104" y="700"/>
                  </a:lnTo>
                  <a:lnTo>
                    <a:pt x="1105" y="697"/>
                  </a:lnTo>
                  <a:lnTo>
                    <a:pt x="1104" y="695"/>
                  </a:lnTo>
                  <a:lnTo>
                    <a:pt x="1104" y="695"/>
                  </a:lnTo>
                  <a:lnTo>
                    <a:pt x="1104" y="695"/>
                  </a:lnTo>
                  <a:lnTo>
                    <a:pt x="1099" y="694"/>
                  </a:lnTo>
                  <a:lnTo>
                    <a:pt x="1094" y="694"/>
                  </a:lnTo>
                  <a:lnTo>
                    <a:pt x="1089" y="695"/>
                  </a:lnTo>
                  <a:lnTo>
                    <a:pt x="1083" y="700"/>
                  </a:lnTo>
                  <a:lnTo>
                    <a:pt x="1083" y="700"/>
                  </a:lnTo>
                  <a:lnTo>
                    <a:pt x="1079" y="702"/>
                  </a:lnTo>
                  <a:lnTo>
                    <a:pt x="1076" y="702"/>
                  </a:lnTo>
                  <a:lnTo>
                    <a:pt x="1074" y="703"/>
                  </a:lnTo>
                  <a:lnTo>
                    <a:pt x="1071" y="705"/>
                  </a:lnTo>
                  <a:lnTo>
                    <a:pt x="1071" y="705"/>
                  </a:lnTo>
                  <a:lnTo>
                    <a:pt x="1066" y="707"/>
                  </a:lnTo>
                  <a:lnTo>
                    <a:pt x="1066" y="705"/>
                  </a:lnTo>
                  <a:lnTo>
                    <a:pt x="1066" y="702"/>
                  </a:lnTo>
                  <a:lnTo>
                    <a:pt x="1068" y="700"/>
                  </a:lnTo>
                  <a:lnTo>
                    <a:pt x="1068" y="700"/>
                  </a:lnTo>
                  <a:lnTo>
                    <a:pt x="1070" y="698"/>
                  </a:lnTo>
                  <a:lnTo>
                    <a:pt x="1071" y="698"/>
                  </a:lnTo>
                  <a:lnTo>
                    <a:pt x="1073" y="698"/>
                  </a:lnTo>
                  <a:lnTo>
                    <a:pt x="1074" y="697"/>
                  </a:lnTo>
                  <a:lnTo>
                    <a:pt x="1074" y="697"/>
                  </a:lnTo>
                  <a:lnTo>
                    <a:pt x="1078" y="695"/>
                  </a:lnTo>
                  <a:lnTo>
                    <a:pt x="1079" y="695"/>
                  </a:lnTo>
                  <a:lnTo>
                    <a:pt x="1083" y="694"/>
                  </a:lnTo>
                  <a:lnTo>
                    <a:pt x="1087" y="692"/>
                  </a:lnTo>
                  <a:lnTo>
                    <a:pt x="1087" y="692"/>
                  </a:lnTo>
                  <a:lnTo>
                    <a:pt x="1092" y="690"/>
                  </a:lnTo>
                  <a:lnTo>
                    <a:pt x="1096" y="689"/>
                  </a:lnTo>
                  <a:lnTo>
                    <a:pt x="1099" y="689"/>
                  </a:lnTo>
                  <a:lnTo>
                    <a:pt x="1102" y="687"/>
                  </a:lnTo>
                  <a:lnTo>
                    <a:pt x="1102" y="687"/>
                  </a:lnTo>
                  <a:lnTo>
                    <a:pt x="1102" y="684"/>
                  </a:lnTo>
                  <a:lnTo>
                    <a:pt x="1101" y="682"/>
                  </a:lnTo>
                  <a:lnTo>
                    <a:pt x="1096" y="681"/>
                  </a:lnTo>
                  <a:lnTo>
                    <a:pt x="1092" y="681"/>
                  </a:lnTo>
                  <a:lnTo>
                    <a:pt x="1092" y="681"/>
                  </a:lnTo>
                  <a:lnTo>
                    <a:pt x="1087" y="681"/>
                  </a:lnTo>
                  <a:lnTo>
                    <a:pt x="1084" y="677"/>
                  </a:lnTo>
                  <a:lnTo>
                    <a:pt x="1079" y="674"/>
                  </a:lnTo>
                  <a:lnTo>
                    <a:pt x="1079" y="674"/>
                  </a:lnTo>
                  <a:lnTo>
                    <a:pt x="1078" y="676"/>
                  </a:lnTo>
                  <a:lnTo>
                    <a:pt x="1078" y="676"/>
                  </a:lnTo>
                  <a:lnTo>
                    <a:pt x="1074" y="676"/>
                  </a:lnTo>
                  <a:lnTo>
                    <a:pt x="1073" y="674"/>
                  </a:lnTo>
                  <a:lnTo>
                    <a:pt x="1071" y="672"/>
                  </a:lnTo>
                  <a:lnTo>
                    <a:pt x="1070" y="674"/>
                  </a:lnTo>
                  <a:lnTo>
                    <a:pt x="1070" y="674"/>
                  </a:lnTo>
                  <a:lnTo>
                    <a:pt x="1066" y="674"/>
                  </a:lnTo>
                  <a:lnTo>
                    <a:pt x="1063" y="674"/>
                  </a:lnTo>
                  <a:lnTo>
                    <a:pt x="1061" y="671"/>
                  </a:lnTo>
                  <a:lnTo>
                    <a:pt x="1060" y="667"/>
                  </a:lnTo>
                  <a:lnTo>
                    <a:pt x="1060" y="667"/>
                  </a:lnTo>
                  <a:lnTo>
                    <a:pt x="1057" y="663"/>
                  </a:lnTo>
                  <a:lnTo>
                    <a:pt x="1052" y="658"/>
                  </a:lnTo>
                  <a:lnTo>
                    <a:pt x="1044" y="653"/>
                  </a:lnTo>
                  <a:lnTo>
                    <a:pt x="1037" y="650"/>
                  </a:lnTo>
                  <a:lnTo>
                    <a:pt x="1037" y="650"/>
                  </a:lnTo>
                  <a:lnTo>
                    <a:pt x="1034" y="648"/>
                  </a:lnTo>
                  <a:lnTo>
                    <a:pt x="1034" y="646"/>
                  </a:lnTo>
                  <a:lnTo>
                    <a:pt x="1037" y="646"/>
                  </a:lnTo>
                  <a:lnTo>
                    <a:pt x="1039" y="646"/>
                  </a:lnTo>
                  <a:lnTo>
                    <a:pt x="1039" y="646"/>
                  </a:lnTo>
                  <a:lnTo>
                    <a:pt x="1042" y="648"/>
                  </a:lnTo>
                  <a:lnTo>
                    <a:pt x="1045" y="646"/>
                  </a:lnTo>
                  <a:lnTo>
                    <a:pt x="1050" y="641"/>
                  </a:lnTo>
                  <a:lnTo>
                    <a:pt x="1050" y="641"/>
                  </a:lnTo>
                  <a:lnTo>
                    <a:pt x="1050" y="638"/>
                  </a:lnTo>
                  <a:lnTo>
                    <a:pt x="1048" y="637"/>
                  </a:lnTo>
                  <a:lnTo>
                    <a:pt x="1045" y="635"/>
                  </a:lnTo>
                  <a:lnTo>
                    <a:pt x="1045" y="635"/>
                  </a:lnTo>
                  <a:lnTo>
                    <a:pt x="1044" y="635"/>
                  </a:lnTo>
                  <a:lnTo>
                    <a:pt x="1042" y="633"/>
                  </a:lnTo>
                  <a:lnTo>
                    <a:pt x="1044" y="628"/>
                  </a:lnTo>
                  <a:lnTo>
                    <a:pt x="1044" y="628"/>
                  </a:lnTo>
                  <a:lnTo>
                    <a:pt x="1042" y="625"/>
                  </a:lnTo>
                  <a:lnTo>
                    <a:pt x="1039" y="624"/>
                  </a:lnTo>
                  <a:lnTo>
                    <a:pt x="1035" y="620"/>
                  </a:lnTo>
                  <a:lnTo>
                    <a:pt x="1034" y="619"/>
                  </a:lnTo>
                  <a:lnTo>
                    <a:pt x="1034" y="619"/>
                  </a:lnTo>
                  <a:lnTo>
                    <a:pt x="1034" y="617"/>
                  </a:lnTo>
                  <a:lnTo>
                    <a:pt x="1032" y="615"/>
                  </a:lnTo>
                  <a:lnTo>
                    <a:pt x="1030" y="612"/>
                  </a:lnTo>
                  <a:lnTo>
                    <a:pt x="1029" y="610"/>
                  </a:lnTo>
                  <a:lnTo>
                    <a:pt x="1029" y="610"/>
                  </a:lnTo>
                  <a:lnTo>
                    <a:pt x="1029" y="609"/>
                  </a:lnTo>
                  <a:lnTo>
                    <a:pt x="1027" y="606"/>
                  </a:lnTo>
                  <a:lnTo>
                    <a:pt x="1026" y="604"/>
                  </a:lnTo>
                  <a:lnTo>
                    <a:pt x="1024" y="601"/>
                  </a:lnTo>
                  <a:lnTo>
                    <a:pt x="1024" y="601"/>
                  </a:lnTo>
                  <a:lnTo>
                    <a:pt x="1022" y="597"/>
                  </a:lnTo>
                  <a:lnTo>
                    <a:pt x="1021" y="594"/>
                  </a:lnTo>
                  <a:lnTo>
                    <a:pt x="1017" y="589"/>
                  </a:lnTo>
                  <a:lnTo>
                    <a:pt x="1016" y="586"/>
                  </a:lnTo>
                  <a:lnTo>
                    <a:pt x="1016" y="586"/>
                  </a:lnTo>
                  <a:lnTo>
                    <a:pt x="1014" y="584"/>
                  </a:lnTo>
                  <a:lnTo>
                    <a:pt x="1013" y="581"/>
                  </a:lnTo>
                  <a:lnTo>
                    <a:pt x="1009" y="575"/>
                  </a:lnTo>
                  <a:lnTo>
                    <a:pt x="1009" y="575"/>
                  </a:lnTo>
                  <a:lnTo>
                    <a:pt x="1008" y="573"/>
                  </a:lnTo>
                  <a:lnTo>
                    <a:pt x="1006" y="573"/>
                  </a:lnTo>
                  <a:lnTo>
                    <a:pt x="1003" y="580"/>
                  </a:lnTo>
                  <a:lnTo>
                    <a:pt x="1003" y="580"/>
                  </a:lnTo>
                  <a:lnTo>
                    <a:pt x="1001" y="583"/>
                  </a:lnTo>
                  <a:lnTo>
                    <a:pt x="998" y="586"/>
                  </a:lnTo>
                  <a:lnTo>
                    <a:pt x="996" y="586"/>
                  </a:lnTo>
                  <a:lnTo>
                    <a:pt x="996" y="588"/>
                  </a:lnTo>
                  <a:lnTo>
                    <a:pt x="996" y="588"/>
                  </a:lnTo>
                  <a:lnTo>
                    <a:pt x="998" y="591"/>
                  </a:lnTo>
                  <a:lnTo>
                    <a:pt x="998" y="593"/>
                  </a:lnTo>
                  <a:lnTo>
                    <a:pt x="995" y="596"/>
                  </a:lnTo>
                  <a:lnTo>
                    <a:pt x="995" y="596"/>
                  </a:lnTo>
                  <a:lnTo>
                    <a:pt x="995" y="597"/>
                  </a:lnTo>
                  <a:lnTo>
                    <a:pt x="995" y="601"/>
                  </a:lnTo>
                  <a:lnTo>
                    <a:pt x="995" y="602"/>
                  </a:lnTo>
                  <a:lnTo>
                    <a:pt x="993" y="602"/>
                  </a:lnTo>
                  <a:lnTo>
                    <a:pt x="993" y="602"/>
                  </a:lnTo>
                  <a:lnTo>
                    <a:pt x="990" y="604"/>
                  </a:lnTo>
                  <a:lnTo>
                    <a:pt x="990" y="607"/>
                  </a:lnTo>
                  <a:lnTo>
                    <a:pt x="988" y="609"/>
                  </a:lnTo>
                  <a:lnTo>
                    <a:pt x="988" y="609"/>
                  </a:lnTo>
                  <a:lnTo>
                    <a:pt x="988" y="609"/>
                  </a:lnTo>
                  <a:lnTo>
                    <a:pt x="985" y="606"/>
                  </a:lnTo>
                  <a:lnTo>
                    <a:pt x="983" y="606"/>
                  </a:lnTo>
                  <a:lnTo>
                    <a:pt x="982" y="607"/>
                  </a:lnTo>
                  <a:lnTo>
                    <a:pt x="980" y="609"/>
                  </a:lnTo>
                  <a:lnTo>
                    <a:pt x="980" y="609"/>
                  </a:lnTo>
                  <a:lnTo>
                    <a:pt x="978" y="612"/>
                  </a:lnTo>
                  <a:lnTo>
                    <a:pt x="975" y="615"/>
                  </a:lnTo>
                  <a:lnTo>
                    <a:pt x="967" y="617"/>
                  </a:lnTo>
                  <a:lnTo>
                    <a:pt x="967" y="617"/>
                  </a:lnTo>
                  <a:lnTo>
                    <a:pt x="965" y="615"/>
                  </a:lnTo>
                  <a:lnTo>
                    <a:pt x="964" y="612"/>
                  </a:lnTo>
                  <a:lnTo>
                    <a:pt x="962" y="610"/>
                  </a:lnTo>
                  <a:lnTo>
                    <a:pt x="960" y="610"/>
                  </a:lnTo>
                  <a:lnTo>
                    <a:pt x="960" y="610"/>
                  </a:lnTo>
                  <a:lnTo>
                    <a:pt x="959" y="610"/>
                  </a:lnTo>
                  <a:lnTo>
                    <a:pt x="957" y="609"/>
                  </a:lnTo>
                  <a:lnTo>
                    <a:pt x="956" y="606"/>
                  </a:lnTo>
                  <a:lnTo>
                    <a:pt x="952" y="604"/>
                  </a:lnTo>
                  <a:lnTo>
                    <a:pt x="952" y="604"/>
                  </a:lnTo>
                  <a:lnTo>
                    <a:pt x="946" y="604"/>
                  </a:lnTo>
                  <a:lnTo>
                    <a:pt x="946" y="602"/>
                  </a:lnTo>
                  <a:lnTo>
                    <a:pt x="946" y="601"/>
                  </a:lnTo>
                  <a:lnTo>
                    <a:pt x="946" y="601"/>
                  </a:lnTo>
                  <a:lnTo>
                    <a:pt x="944" y="597"/>
                  </a:lnTo>
                  <a:lnTo>
                    <a:pt x="943" y="594"/>
                  </a:lnTo>
                  <a:lnTo>
                    <a:pt x="939" y="593"/>
                  </a:lnTo>
                  <a:lnTo>
                    <a:pt x="939" y="593"/>
                  </a:lnTo>
                  <a:lnTo>
                    <a:pt x="941" y="591"/>
                  </a:lnTo>
                  <a:lnTo>
                    <a:pt x="941" y="591"/>
                  </a:lnTo>
                  <a:lnTo>
                    <a:pt x="941" y="589"/>
                  </a:lnTo>
                  <a:lnTo>
                    <a:pt x="941" y="586"/>
                  </a:lnTo>
                  <a:lnTo>
                    <a:pt x="939" y="576"/>
                  </a:lnTo>
                  <a:lnTo>
                    <a:pt x="939" y="576"/>
                  </a:lnTo>
                  <a:lnTo>
                    <a:pt x="939" y="571"/>
                  </a:lnTo>
                  <a:lnTo>
                    <a:pt x="941" y="568"/>
                  </a:lnTo>
                  <a:lnTo>
                    <a:pt x="943" y="567"/>
                  </a:lnTo>
                  <a:lnTo>
                    <a:pt x="943" y="565"/>
                  </a:lnTo>
                  <a:lnTo>
                    <a:pt x="943" y="565"/>
                  </a:lnTo>
                  <a:lnTo>
                    <a:pt x="943" y="563"/>
                  </a:lnTo>
                  <a:lnTo>
                    <a:pt x="941" y="563"/>
                  </a:lnTo>
                  <a:lnTo>
                    <a:pt x="936" y="565"/>
                  </a:lnTo>
                  <a:lnTo>
                    <a:pt x="936" y="565"/>
                  </a:lnTo>
                  <a:lnTo>
                    <a:pt x="934" y="565"/>
                  </a:lnTo>
                  <a:lnTo>
                    <a:pt x="933" y="563"/>
                  </a:lnTo>
                  <a:lnTo>
                    <a:pt x="931" y="562"/>
                  </a:lnTo>
                  <a:lnTo>
                    <a:pt x="930" y="562"/>
                  </a:lnTo>
                  <a:lnTo>
                    <a:pt x="930" y="562"/>
                  </a:lnTo>
                  <a:lnTo>
                    <a:pt x="920" y="562"/>
                  </a:lnTo>
                  <a:lnTo>
                    <a:pt x="915" y="558"/>
                  </a:lnTo>
                  <a:lnTo>
                    <a:pt x="913" y="557"/>
                  </a:lnTo>
                  <a:lnTo>
                    <a:pt x="913" y="557"/>
                  </a:lnTo>
                  <a:lnTo>
                    <a:pt x="912" y="553"/>
                  </a:lnTo>
                  <a:lnTo>
                    <a:pt x="910" y="552"/>
                  </a:lnTo>
                  <a:lnTo>
                    <a:pt x="908" y="552"/>
                  </a:lnTo>
                  <a:lnTo>
                    <a:pt x="907" y="549"/>
                  </a:lnTo>
                  <a:lnTo>
                    <a:pt x="907" y="549"/>
                  </a:lnTo>
                  <a:lnTo>
                    <a:pt x="905" y="547"/>
                  </a:lnTo>
                  <a:lnTo>
                    <a:pt x="903" y="545"/>
                  </a:lnTo>
                  <a:lnTo>
                    <a:pt x="902" y="545"/>
                  </a:lnTo>
                  <a:lnTo>
                    <a:pt x="900" y="544"/>
                  </a:lnTo>
                  <a:lnTo>
                    <a:pt x="900" y="544"/>
                  </a:lnTo>
                  <a:lnTo>
                    <a:pt x="899" y="540"/>
                  </a:lnTo>
                  <a:lnTo>
                    <a:pt x="895" y="539"/>
                  </a:lnTo>
                  <a:lnTo>
                    <a:pt x="895" y="539"/>
                  </a:lnTo>
                  <a:lnTo>
                    <a:pt x="894" y="537"/>
                  </a:lnTo>
                  <a:lnTo>
                    <a:pt x="890" y="537"/>
                  </a:lnTo>
                  <a:lnTo>
                    <a:pt x="889" y="536"/>
                  </a:lnTo>
                  <a:lnTo>
                    <a:pt x="886" y="534"/>
                  </a:lnTo>
                  <a:lnTo>
                    <a:pt x="886" y="534"/>
                  </a:lnTo>
                  <a:lnTo>
                    <a:pt x="882" y="534"/>
                  </a:lnTo>
                  <a:lnTo>
                    <a:pt x="879" y="536"/>
                  </a:lnTo>
                  <a:lnTo>
                    <a:pt x="873" y="539"/>
                  </a:lnTo>
                  <a:lnTo>
                    <a:pt x="873" y="539"/>
                  </a:lnTo>
                  <a:lnTo>
                    <a:pt x="871" y="539"/>
                  </a:lnTo>
                  <a:lnTo>
                    <a:pt x="868" y="537"/>
                  </a:lnTo>
                  <a:lnTo>
                    <a:pt x="863" y="536"/>
                  </a:lnTo>
                  <a:lnTo>
                    <a:pt x="861" y="536"/>
                  </a:lnTo>
                  <a:lnTo>
                    <a:pt x="861" y="536"/>
                  </a:lnTo>
                  <a:lnTo>
                    <a:pt x="859" y="537"/>
                  </a:lnTo>
                  <a:lnTo>
                    <a:pt x="858" y="536"/>
                  </a:lnTo>
                  <a:lnTo>
                    <a:pt x="850" y="532"/>
                  </a:lnTo>
                  <a:lnTo>
                    <a:pt x="850" y="532"/>
                  </a:lnTo>
                  <a:lnTo>
                    <a:pt x="840" y="531"/>
                  </a:lnTo>
                  <a:lnTo>
                    <a:pt x="835" y="531"/>
                  </a:lnTo>
                  <a:lnTo>
                    <a:pt x="833" y="532"/>
                  </a:lnTo>
                  <a:lnTo>
                    <a:pt x="833" y="532"/>
                  </a:lnTo>
                  <a:lnTo>
                    <a:pt x="832" y="534"/>
                  </a:lnTo>
                  <a:lnTo>
                    <a:pt x="830" y="536"/>
                  </a:lnTo>
                  <a:lnTo>
                    <a:pt x="829" y="539"/>
                  </a:lnTo>
                  <a:lnTo>
                    <a:pt x="827" y="542"/>
                  </a:lnTo>
                  <a:lnTo>
                    <a:pt x="827" y="542"/>
                  </a:lnTo>
                  <a:lnTo>
                    <a:pt x="829" y="545"/>
                  </a:lnTo>
                  <a:lnTo>
                    <a:pt x="832" y="547"/>
                  </a:lnTo>
                  <a:lnTo>
                    <a:pt x="833" y="549"/>
                  </a:lnTo>
                  <a:lnTo>
                    <a:pt x="837" y="552"/>
                  </a:lnTo>
                  <a:lnTo>
                    <a:pt x="837" y="552"/>
                  </a:lnTo>
                  <a:lnTo>
                    <a:pt x="837" y="553"/>
                  </a:lnTo>
                  <a:lnTo>
                    <a:pt x="835" y="555"/>
                  </a:lnTo>
                  <a:lnTo>
                    <a:pt x="833" y="555"/>
                  </a:lnTo>
                  <a:lnTo>
                    <a:pt x="833" y="558"/>
                  </a:lnTo>
                  <a:lnTo>
                    <a:pt x="833" y="558"/>
                  </a:lnTo>
                  <a:lnTo>
                    <a:pt x="832" y="560"/>
                  </a:lnTo>
                  <a:lnTo>
                    <a:pt x="830" y="562"/>
                  </a:lnTo>
                  <a:lnTo>
                    <a:pt x="829" y="562"/>
                  </a:lnTo>
                  <a:lnTo>
                    <a:pt x="829" y="563"/>
                  </a:lnTo>
                  <a:lnTo>
                    <a:pt x="829" y="563"/>
                  </a:lnTo>
                  <a:lnTo>
                    <a:pt x="830" y="567"/>
                  </a:lnTo>
                  <a:lnTo>
                    <a:pt x="833" y="571"/>
                  </a:lnTo>
                  <a:lnTo>
                    <a:pt x="833" y="571"/>
                  </a:lnTo>
                  <a:lnTo>
                    <a:pt x="835" y="576"/>
                  </a:lnTo>
                  <a:lnTo>
                    <a:pt x="837" y="580"/>
                  </a:lnTo>
                  <a:lnTo>
                    <a:pt x="838" y="583"/>
                  </a:lnTo>
                  <a:lnTo>
                    <a:pt x="838" y="583"/>
                  </a:lnTo>
                  <a:lnTo>
                    <a:pt x="838" y="588"/>
                  </a:lnTo>
                  <a:lnTo>
                    <a:pt x="837" y="589"/>
                  </a:lnTo>
                  <a:lnTo>
                    <a:pt x="833" y="589"/>
                  </a:lnTo>
                  <a:lnTo>
                    <a:pt x="833" y="589"/>
                  </a:lnTo>
                  <a:lnTo>
                    <a:pt x="832" y="591"/>
                  </a:lnTo>
                  <a:lnTo>
                    <a:pt x="832" y="593"/>
                  </a:lnTo>
                  <a:lnTo>
                    <a:pt x="830" y="596"/>
                  </a:lnTo>
                  <a:lnTo>
                    <a:pt x="829" y="599"/>
                  </a:lnTo>
                  <a:lnTo>
                    <a:pt x="829" y="599"/>
                  </a:lnTo>
                  <a:lnTo>
                    <a:pt x="824" y="606"/>
                  </a:lnTo>
                  <a:lnTo>
                    <a:pt x="824" y="609"/>
                  </a:lnTo>
                  <a:lnTo>
                    <a:pt x="825" y="610"/>
                  </a:lnTo>
                  <a:lnTo>
                    <a:pt x="825" y="610"/>
                  </a:lnTo>
                  <a:lnTo>
                    <a:pt x="833" y="617"/>
                  </a:lnTo>
                  <a:lnTo>
                    <a:pt x="840" y="622"/>
                  </a:lnTo>
                  <a:lnTo>
                    <a:pt x="845" y="627"/>
                  </a:lnTo>
                  <a:lnTo>
                    <a:pt x="845" y="627"/>
                  </a:lnTo>
                  <a:lnTo>
                    <a:pt x="846" y="633"/>
                  </a:lnTo>
                  <a:lnTo>
                    <a:pt x="848" y="641"/>
                  </a:lnTo>
                  <a:lnTo>
                    <a:pt x="846" y="656"/>
                  </a:lnTo>
                  <a:lnTo>
                    <a:pt x="846" y="656"/>
                  </a:lnTo>
                  <a:lnTo>
                    <a:pt x="845" y="661"/>
                  </a:lnTo>
                  <a:lnTo>
                    <a:pt x="840" y="664"/>
                  </a:lnTo>
                  <a:lnTo>
                    <a:pt x="835" y="669"/>
                  </a:lnTo>
                  <a:lnTo>
                    <a:pt x="829" y="674"/>
                  </a:lnTo>
                  <a:lnTo>
                    <a:pt x="829" y="674"/>
                  </a:lnTo>
                  <a:lnTo>
                    <a:pt x="824" y="677"/>
                  </a:lnTo>
                  <a:lnTo>
                    <a:pt x="819" y="681"/>
                  </a:lnTo>
                  <a:lnTo>
                    <a:pt x="811" y="681"/>
                  </a:lnTo>
                  <a:lnTo>
                    <a:pt x="811" y="681"/>
                  </a:lnTo>
                  <a:lnTo>
                    <a:pt x="809" y="682"/>
                  </a:lnTo>
                  <a:lnTo>
                    <a:pt x="809" y="685"/>
                  </a:lnTo>
                  <a:lnTo>
                    <a:pt x="811" y="689"/>
                  </a:lnTo>
                  <a:lnTo>
                    <a:pt x="814" y="694"/>
                  </a:lnTo>
                  <a:lnTo>
                    <a:pt x="814" y="694"/>
                  </a:lnTo>
                  <a:lnTo>
                    <a:pt x="816" y="697"/>
                  </a:lnTo>
                  <a:lnTo>
                    <a:pt x="817" y="700"/>
                  </a:lnTo>
                  <a:lnTo>
                    <a:pt x="817" y="703"/>
                  </a:lnTo>
                  <a:lnTo>
                    <a:pt x="817" y="707"/>
                  </a:lnTo>
                  <a:lnTo>
                    <a:pt x="817" y="707"/>
                  </a:lnTo>
                  <a:lnTo>
                    <a:pt x="819" y="710"/>
                  </a:lnTo>
                  <a:lnTo>
                    <a:pt x="819" y="715"/>
                  </a:lnTo>
                  <a:lnTo>
                    <a:pt x="819" y="718"/>
                  </a:lnTo>
                  <a:lnTo>
                    <a:pt x="820" y="721"/>
                  </a:lnTo>
                  <a:lnTo>
                    <a:pt x="820" y="721"/>
                  </a:lnTo>
                  <a:lnTo>
                    <a:pt x="824" y="726"/>
                  </a:lnTo>
                  <a:lnTo>
                    <a:pt x="822" y="728"/>
                  </a:lnTo>
                  <a:lnTo>
                    <a:pt x="819" y="733"/>
                  </a:lnTo>
                  <a:lnTo>
                    <a:pt x="819" y="733"/>
                  </a:lnTo>
                  <a:lnTo>
                    <a:pt x="817" y="734"/>
                  </a:lnTo>
                  <a:lnTo>
                    <a:pt x="817" y="736"/>
                  </a:lnTo>
                  <a:lnTo>
                    <a:pt x="819" y="738"/>
                  </a:lnTo>
                  <a:lnTo>
                    <a:pt x="820" y="739"/>
                  </a:lnTo>
                  <a:lnTo>
                    <a:pt x="820" y="739"/>
                  </a:lnTo>
                  <a:lnTo>
                    <a:pt x="820" y="742"/>
                  </a:lnTo>
                  <a:lnTo>
                    <a:pt x="819" y="742"/>
                  </a:lnTo>
                  <a:lnTo>
                    <a:pt x="814" y="739"/>
                  </a:lnTo>
                  <a:lnTo>
                    <a:pt x="814" y="739"/>
                  </a:lnTo>
                  <a:lnTo>
                    <a:pt x="812" y="739"/>
                  </a:lnTo>
                  <a:lnTo>
                    <a:pt x="809" y="741"/>
                  </a:lnTo>
                  <a:lnTo>
                    <a:pt x="807" y="747"/>
                  </a:lnTo>
                  <a:lnTo>
                    <a:pt x="807" y="747"/>
                  </a:lnTo>
                  <a:lnTo>
                    <a:pt x="807" y="747"/>
                  </a:lnTo>
                  <a:lnTo>
                    <a:pt x="806" y="747"/>
                  </a:lnTo>
                  <a:lnTo>
                    <a:pt x="802" y="746"/>
                  </a:lnTo>
                  <a:lnTo>
                    <a:pt x="796" y="742"/>
                  </a:lnTo>
                  <a:lnTo>
                    <a:pt x="796" y="742"/>
                  </a:lnTo>
                  <a:lnTo>
                    <a:pt x="796" y="742"/>
                  </a:lnTo>
                  <a:lnTo>
                    <a:pt x="794" y="741"/>
                  </a:lnTo>
                  <a:lnTo>
                    <a:pt x="794" y="738"/>
                  </a:lnTo>
                  <a:lnTo>
                    <a:pt x="791" y="734"/>
                  </a:lnTo>
                  <a:lnTo>
                    <a:pt x="791" y="734"/>
                  </a:lnTo>
                  <a:lnTo>
                    <a:pt x="785" y="729"/>
                  </a:lnTo>
                  <a:lnTo>
                    <a:pt x="783" y="728"/>
                  </a:lnTo>
                  <a:lnTo>
                    <a:pt x="783" y="725"/>
                  </a:lnTo>
                  <a:lnTo>
                    <a:pt x="783" y="725"/>
                  </a:lnTo>
                  <a:lnTo>
                    <a:pt x="781" y="723"/>
                  </a:lnTo>
                  <a:lnTo>
                    <a:pt x="778" y="720"/>
                  </a:lnTo>
                  <a:lnTo>
                    <a:pt x="775" y="716"/>
                  </a:lnTo>
                  <a:lnTo>
                    <a:pt x="773" y="713"/>
                  </a:lnTo>
                  <a:lnTo>
                    <a:pt x="773" y="713"/>
                  </a:lnTo>
                  <a:lnTo>
                    <a:pt x="773" y="703"/>
                  </a:lnTo>
                  <a:lnTo>
                    <a:pt x="773" y="697"/>
                  </a:lnTo>
                  <a:lnTo>
                    <a:pt x="772" y="694"/>
                  </a:lnTo>
                  <a:lnTo>
                    <a:pt x="772" y="694"/>
                  </a:lnTo>
                  <a:lnTo>
                    <a:pt x="772" y="690"/>
                  </a:lnTo>
                  <a:lnTo>
                    <a:pt x="772" y="689"/>
                  </a:lnTo>
                  <a:lnTo>
                    <a:pt x="773" y="684"/>
                  </a:lnTo>
                  <a:lnTo>
                    <a:pt x="773" y="684"/>
                  </a:lnTo>
                  <a:lnTo>
                    <a:pt x="775" y="681"/>
                  </a:lnTo>
                  <a:lnTo>
                    <a:pt x="773" y="677"/>
                  </a:lnTo>
                  <a:lnTo>
                    <a:pt x="770" y="676"/>
                  </a:lnTo>
                  <a:lnTo>
                    <a:pt x="767" y="676"/>
                  </a:lnTo>
                  <a:lnTo>
                    <a:pt x="767" y="676"/>
                  </a:lnTo>
                  <a:lnTo>
                    <a:pt x="757" y="674"/>
                  </a:lnTo>
                  <a:lnTo>
                    <a:pt x="747" y="674"/>
                  </a:lnTo>
                  <a:lnTo>
                    <a:pt x="747" y="674"/>
                  </a:lnTo>
                  <a:lnTo>
                    <a:pt x="737" y="674"/>
                  </a:lnTo>
                  <a:lnTo>
                    <a:pt x="732" y="671"/>
                  </a:lnTo>
                  <a:lnTo>
                    <a:pt x="732" y="671"/>
                  </a:lnTo>
                  <a:lnTo>
                    <a:pt x="726" y="667"/>
                  </a:lnTo>
                  <a:lnTo>
                    <a:pt x="715" y="663"/>
                  </a:lnTo>
                  <a:lnTo>
                    <a:pt x="715" y="663"/>
                  </a:lnTo>
                  <a:lnTo>
                    <a:pt x="710" y="661"/>
                  </a:lnTo>
                  <a:lnTo>
                    <a:pt x="705" y="658"/>
                  </a:lnTo>
                  <a:lnTo>
                    <a:pt x="702" y="653"/>
                  </a:lnTo>
                  <a:lnTo>
                    <a:pt x="702" y="653"/>
                  </a:lnTo>
                  <a:lnTo>
                    <a:pt x="700" y="651"/>
                  </a:lnTo>
                  <a:lnTo>
                    <a:pt x="695" y="650"/>
                  </a:lnTo>
                  <a:lnTo>
                    <a:pt x="688" y="646"/>
                  </a:lnTo>
                  <a:lnTo>
                    <a:pt x="688" y="646"/>
                  </a:lnTo>
                  <a:lnTo>
                    <a:pt x="687" y="643"/>
                  </a:lnTo>
                  <a:lnTo>
                    <a:pt x="682" y="643"/>
                  </a:lnTo>
                  <a:lnTo>
                    <a:pt x="675" y="641"/>
                  </a:lnTo>
                  <a:lnTo>
                    <a:pt x="675" y="641"/>
                  </a:lnTo>
                  <a:lnTo>
                    <a:pt x="672" y="641"/>
                  </a:lnTo>
                  <a:lnTo>
                    <a:pt x="667" y="638"/>
                  </a:lnTo>
                  <a:lnTo>
                    <a:pt x="662" y="637"/>
                  </a:lnTo>
                  <a:lnTo>
                    <a:pt x="658" y="635"/>
                  </a:lnTo>
                  <a:lnTo>
                    <a:pt x="658" y="635"/>
                  </a:lnTo>
                  <a:lnTo>
                    <a:pt x="646" y="638"/>
                  </a:lnTo>
                  <a:lnTo>
                    <a:pt x="638" y="641"/>
                  </a:lnTo>
                  <a:lnTo>
                    <a:pt x="638" y="641"/>
                  </a:lnTo>
                  <a:lnTo>
                    <a:pt x="638" y="640"/>
                  </a:lnTo>
                  <a:lnTo>
                    <a:pt x="638" y="638"/>
                  </a:lnTo>
                  <a:lnTo>
                    <a:pt x="640" y="635"/>
                  </a:lnTo>
                  <a:lnTo>
                    <a:pt x="640" y="635"/>
                  </a:lnTo>
                  <a:lnTo>
                    <a:pt x="640" y="632"/>
                  </a:lnTo>
                  <a:lnTo>
                    <a:pt x="638" y="628"/>
                  </a:lnTo>
                  <a:lnTo>
                    <a:pt x="635" y="619"/>
                  </a:lnTo>
                  <a:lnTo>
                    <a:pt x="635" y="619"/>
                  </a:lnTo>
                  <a:lnTo>
                    <a:pt x="631" y="610"/>
                  </a:lnTo>
                  <a:lnTo>
                    <a:pt x="628" y="607"/>
                  </a:lnTo>
                  <a:lnTo>
                    <a:pt x="625" y="607"/>
                  </a:lnTo>
                  <a:lnTo>
                    <a:pt x="625" y="607"/>
                  </a:lnTo>
                  <a:lnTo>
                    <a:pt x="620" y="607"/>
                  </a:lnTo>
                  <a:lnTo>
                    <a:pt x="615" y="606"/>
                  </a:lnTo>
                  <a:lnTo>
                    <a:pt x="610" y="602"/>
                  </a:lnTo>
                  <a:lnTo>
                    <a:pt x="610" y="602"/>
                  </a:lnTo>
                  <a:lnTo>
                    <a:pt x="609" y="599"/>
                  </a:lnTo>
                  <a:lnTo>
                    <a:pt x="609" y="593"/>
                  </a:lnTo>
                  <a:lnTo>
                    <a:pt x="609" y="578"/>
                  </a:lnTo>
                  <a:lnTo>
                    <a:pt x="609" y="578"/>
                  </a:lnTo>
                  <a:lnTo>
                    <a:pt x="612" y="573"/>
                  </a:lnTo>
                  <a:lnTo>
                    <a:pt x="615" y="567"/>
                  </a:lnTo>
                  <a:lnTo>
                    <a:pt x="617" y="562"/>
                  </a:lnTo>
                  <a:lnTo>
                    <a:pt x="618" y="557"/>
                  </a:lnTo>
                  <a:lnTo>
                    <a:pt x="618" y="557"/>
                  </a:lnTo>
                  <a:lnTo>
                    <a:pt x="618" y="553"/>
                  </a:lnTo>
                  <a:lnTo>
                    <a:pt x="622" y="552"/>
                  </a:lnTo>
                  <a:lnTo>
                    <a:pt x="628" y="549"/>
                  </a:lnTo>
                  <a:lnTo>
                    <a:pt x="628" y="549"/>
                  </a:lnTo>
                  <a:lnTo>
                    <a:pt x="630" y="547"/>
                  </a:lnTo>
                  <a:lnTo>
                    <a:pt x="630" y="544"/>
                  </a:lnTo>
                  <a:lnTo>
                    <a:pt x="631" y="540"/>
                  </a:lnTo>
                  <a:lnTo>
                    <a:pt x="633" y="539"/>
                  </a:lnTo>
                  <a:lnTo>
                    <a:pt x="633" y="539"/>
                  </a:lnTo>
                  <a:lnTo>
                    <a:pt x="636" y="537"/>
                  </a:lnTo>
                  <a:lnTo>
                    <a:pt x="638" y="532"/>
                  </a:lnTo>
                  <a:lnTo>
                    <a:pt x="638" y="532"/>
                  </a:lnTo>
                  <a:lnTo>
                    <a:pt x="640" y="531"/>
                  </a:lnTo>
                  <a:lnTo>
                    <a:pt x="641" y="531"/>
                  </a:lnTo>
                  <a:lnTo>
                    <a:pt x="643" y="531"/>
                  </a:lnTo>
                  <a:lnTo>
                    <a:pt x="641" y="529"/>
                  </a:lnTo>
                  <a:lnTo>
                    <a:pt x="641" y="529"/>
                  </a:lnTo>
                  <a:lnTo>
                    <a:pt x="640" y="527"/>
                  </a:lnTo>
                  <a:lnTo>
                    <a:pt x="641" y="526"/>
                  </a:lnTo>
                  <a:lnTo>
                    <a:pt x="648" y="526"/>
                  </a:lnTo>
                  <a:lnTo>
                    <a:pt x="648" y="526"/>
                  </a:lnTo>
                  <a:lnTo>
                    <a:pt x="653" y="524"/>
                  </a:lnTo>
                  <a:lnTo>
                    <a:pt x="658" y="523"/>
                  </a:lnTo>
                  <a:lnTo>
                    <a:pt x="662" y="521"/>
                  </a:lnTo>
                  <a:lnTo>
                    <a:pt x="662" y="519"/>
                  </a:lnTo>
                  <a:lnTo>
                    <a:pt x="662" y="516"/>
                  </a:lnTo>
                  <a:lnTo>
                    <a:pt x="662" y="516"/>
                  </a:lnTo>
                  <a:lnTo>
                    <a:pt x="661" y="514"/>
                  </a:lnTo>
                  <a:lnTo>
                    <a:pt x="659" y="513"/>
                  </a:lnTo>
                  <a:lnTo>
                    <a:pt x="653" y="513"/>
                  </a:lnTo>
                  <a:lnTo>
                    <a:pt x="646" y="511"/>
                  </a:lnTo>
                  <a:lnTo>
                    <a:pt x="645" y="511"/>
                  </a:lnTo>
                  <a:lnTo>
                    <a:pt x="645" y="509"/>
                  </a:lnTo>
                  <a:lnTo>
                    <a:pt x="645" y="509"/>
                  </a:lnTo>
                  <a:lnTo>
                    <a:pt x="643" y="508"/>
                  </a:lnTo>
                  <a:lnTo>
                    <a:pt x="641" y="506"/>
                  </a:lnTo>
                  <a:lnTo>
                    <a:pt x="633" y="503"/>
                  </a:lnTo>
                  <a:lnTo>
                    <a:pt x="627" y="501"/>
                  </a:lnTo>
                  <a:lnTo>
                    <a:pt x="623" y="501"/>
                  </a:lnTo>
                  <a:lnTo>
                    <a:pt x="623" y="500"/>
                  </a:lnTo>
                  <a:lnTo>
                    <a:pt x="623" y="500"/>
                  </a:lnTo>
                  <a:lnTo>
                    <a:pt x="625" y="500"/>
                  </a:lnTo>
                  <a:lnTo>
                    <a:pt x="628" y="500"/>
                  </a:lnTo>
                  <a:lnTo>
                    <a:pt x="636" y="500"/>
                  </a:lnTo>
                  <a:lnTo>
                    <a:pt x="653" y="505"/>
                  </a:lnTo>
                  <a:lnTo>
                    <a:pt x="653" y="505"/>
                  </a:lnTo>
                  <a:lnTo>
                    <a:pt x="661" y="508"/>
                  </a:lnTo>
                  <a:lnTo>
                    <a:pt x="669" y="508"/>
                  </a:lnTo>
                  <a:lnTo>
                    <a:pt x="669" y="508"/>
                  </a:lnTo>
                  <a:lnTo>
                    <a:pt x="672" y="506"/>
                  </a:lnTo>
                  <a:lnTo>
                    <a:pt x="672" y="503"/>
                  </a:lnTo>
                  <a:lnTo>
                    <a:pt x="672" y="496"/>
                  </a:lnTo>
                  <a:lnTo>
                    <a:pt x="672" y="496"/>
                  </a:lnTo>
                  <a:lnTo>
                    <a:pt x="672" y="495"/>
                  </a:lnTo>
                  <a:lnTo>
                    <a:pt x="674" y="495"/>
                  </a:lnTo>
                  <a:lnTo>
                    <a:pt x="679" y="496"/>
                  </a:lnTo>
                  <a:lnTo>
                    <a:pt x="685" y="500"/>
                  </a:lnTo>
                  <a:lnTo>
                    <a:pt x="692" y="500"/>
                  </a:lnTo>
                  <a:lnTo>
                    <a:pt x="692" y="500"/>
                  </a:lnTo>
                  <a:lnTo>
                    <a:pt x="697" y="496"/>
                  </a:lnTo>
                  <a:lnTo>
                    <a:pt x="702" y="490"/>
                  </a:lnTo>
                  <a:lnTo>
                    <a:pt x="705" y="485"/>
                  </a:lnTo>
                  <a:lnTo>
                    <a:pt x="710" y="480"/>
                  </a:lnTo>
                  <a:lnTo>
                    <a:pt x="710" y="480"/>
                  </a:lnTo>
                  <a:lnTo>
                    <a:pt x="713" y="477"/>
                  </a:lnTo>
                  <a:lnTo>
                    <a:pt x="711" y="475"/>
                  </a:lnTo>
                  <a:lnTo>
                    <a:pt x="706" y="474"/>
                  </a:lnTo>
                  <a:lnTo>
                    <a:pt x="700" y="474"/>
                  </a:lnTo>
                  <a:lnTo>
                    <a:pt x="700" y="474"/>
                  </a:lnTo>
                  <a:lnTo>
                    <a:pt x="692" y="474"/>
                  </a:lnTo>
                  <a:lnTo>
                    <a:pt x="687" y="472"/>
                  </a:lnTo>
                  <a:lnTo>
                    <a:pt x="677" y="466"/>
                  </a:lnTo>
                  <a:lnTo>
                    <a:pt x="677" y="466"/>
                  </a:lnTo>
                  <a:lnTo>
                    <a:pt x="674" y="464"/>
                  </a:lnTo>
                  <a:lnTo>
                    <a:pt x="672" y="461"/>
                  </a:lnTo>
                  <a:lnTo>
                    <a:pt x="674" y="459"/>
                  </a:lnTo>
                  <a:lnTo>
                    <a:pt x="679" y="459"/>
                  </a:lnTo>
                  <a:lnTo>
                    <a:pt x="679" y="459"/>
                  </a:lnTo>
                  <a:lnTo>
                    <a:pt x="684" y="461"/>
                  </a:lnTo>
                  <a:lnTo>
                    <a:pt x="692" y="466"/>
                  </a:lnTo>
                  <a:lnTo>
                    <a:pt x="698" y="470"/>
                  </a:lnTo>
                  <a:lnTo>
                    <a:pt x="705" y="472"/>
                  </a:lnTo>
                  <a:lnTo>
                    <a:pt x="705" y="472"/>
                  </a:lnTo>
                  <a:lnTo>
                    <a:pt x="708" y="470"/>
                  </a:lnTo>
                  <a:lnTo>
                    <a:pt x="715" y="466"/>
                  </a:lnTo>
                  <a:lnTo>
                    <a:pt x="724" y="457"/>
                  </a:lnTo>
                  <a:lnTo>
                    <a:pt x="724" y="457"/>
                  </a:lnTo>
                  <a:lnTo>
                    <a:pt x="724" y="456"/>
                  </a:lnTo>
                  <a:lnTo>
                    <a:pt x="723" y="454"/>
                  </a:lnTo>
                  <a:lnTo>
                    <a:pt x="716" y="449"/>
                  </a:lnTo>
                  <a:lnTo>
                    <a:pt x="716" y="449"/>
                  </a:lnTo>
                  <a:lnTo>
                    <a:pt x="716" y="448"/>
                  </a:lnTo>
                  <a:lnTo>
                    <a:pt x="718" y="448"/>
                  </a:lnTo>
                  <a:lnTo>
                    <a:pt x="726" y="446"/>
                  </a:lnTo>
                  <a:lnTo>
                    <a:pt x="726" y="446"/>
                  </a:lnTo>
                  <a:lnTo>
                    <a:pt x="729" y="446"/>
                  </a:lnTo>
                  <a:lnTo>
                    <a:pt x="732" y="448"/>
                  </a:lnTo>
                  <a:lnTo>
                    <a:pt x="734" y="452"/>
                  </a:lnTo>
                  <a:lnTo>
                    <a:pt x="734" y="452"/>
                  </a:lnTo>
                  <a:lnTo>
                    <a:pt x="737" y="452"/>
                  </a:lnTo>
                  <a:lnTo>
                    <a:pt x="741" y="452"/>
                  </a:lnTo>
                  <a:lnTo>
                    <a:pt x="749" y="451"/>
                  </a:lnTo>
                  <a:lnTo>
                    <a:pt x="749" y="451"/>
                  </a:lnTo>
                  <a:lnTo>
                    <a:pt x="750" y="449"/>
                  </a:lnTo>
                  <a:lnTo>
                    <a:pt x="749" y="446"/>
                  </a:lnTo>
                  <a:lnTo>
                    <a:pt x="745" y="444"/>
                  </a:lnTo>
                  <a:lnTo>
                    <a:pt x="742" y="441"/>
                  </a:lnTo>
                  <a:lnTo>
                    <a:pt x="742" y="441"/>
                  </a:lnTo>
                  <a:lnTo>
                    <a:pt x="739" y="439"/>
                  </a:lnTo>
                  <a:lnTo>
                    <a:pt x="739" y="436"/>
                  </a:lnTo>
                  <a:lnTo>
                    <a:pt x="742" y="436"/>
                  </a:lnTo>
                  <a:lnTo>
                    <a:pt x="744" y="438"/>
                  </a:lnTo>
                  <a:lnTo>
                    <a:pt x="744" y="438"/>
                  </a:lnTo>
                  <a:lnTo>
                    <a:pt x="745" y="439"/>
                  </a:lnTo>
                  <a:lnTo>
                    <a:pt x="749" y="441"/>
                  </a:lnTo>
                  <a:lnTo>
                    <a:pt x="750" y="443"/>
                  </a:lnTo>
                  <a:lnTo>
                    <a:pt x="754" y="446"/>
                  </a:lnTo>
                  <a:lnTo>
                    <a:pt x="754" y="446"/>
                  </a:lnTo>
                  <a:lnTo>
                    <a:pt x="755" y="449"/>
                  </a:lnTo>
                  <a:lnTo>
                    <a:pt x="757" y="449"/>
                  </a:lnTo>
                  <a:lnTo>
                    <a:pt x="763" y="446"/>
                  </a:lnTo>
                  <a:lnTo>
                    <a:pt x="763" y="446"/>
                  </a:lnTo>
                  <a:lnTo>
                    <a:pt x="772" y="441"/>
                  </a:lnTo>
                  <a:lnTo>
                    <a:pt x="776" y="436"/>
                  </a:lnTo>
                  <a:lnTo>
                    <a:pt x="776" y="436"/>
                  </a:lnTo>
                  <a:lnTo>
                    <a:pt x="778" y="435"/>
                  </a:lnTo>
                  <a:lnTo>
                    <a:pt x="780" y="435"/>
                  </a:lnTo>
                  <a:lnTo>
                    <a:pt x="781" y="435"/>
                  </a:lnTo>
                  <a:lnTo>
                    <a:pt x="783" y="431"/>
                  </a:lnTo>
                  <a:lnTo>
                    <a:pt x="783" y="431"/>
                  </a:lnTo>
                  <a:lnTo>
                    <a:pt x="785" y="428"/>
                  </a:lnTo>
                  <a:lnTo>
                    <a:pt x="783" y="423"/>
                  </a:lnTo>
                  <a:lnTo>
                    <a:pt x="781" y="420"/>
                  </a:lnTo>
                  <a:lnTo>
                    <a:pt x="778" y="418"/>
                  </a:lnTo>
                  <a:lnTo>
                    <a:pt x="778" y="418"/>
                  </a:lnTo>
                  <a:lnTo>
                    <a:pt x="775" y="415"/>
                  </a:lnTo>
                  <a:lnTo>
                    <a:pt x="775" y="412"/>
                  </a:lnTo>
                  <a:lnTo>
                    <a:pt x="775" y="410"/>
                  </a:lnTo>
                  <a:lnTo>
                    <a:pt x="773" y="409"/>
                  </a:lnTo>
                  <a:lnTo>
                    <a:pt x="773" y="409"/>
                  </a:lnTo>
                  <a:lnTo>
                    <a:pt x="770" y="407"/>
                  </a:lnTo>
                  <a:lnTo>
                    <a:pt x="770" y="404"/>
                  </a:lnTo>
                  <a:lnTo>
                    <a:pt x="770" y="402"/>
                  </a:lnTo>
                  <a:lnTo>
                    <a:pt x="773" y="402"/>
                  </a:lnTo>
                  <a:lnTo>
                    <a:pt x="773" y="402"/>
                  </a:lnTo>
                  <a:lnTo>
                    <a:pt x="778" y="404"/>
                  </a:lnTo>
                  <a:lnTo>
                    <a:pt x="781" y="402"/>
                  </a:lnTo>
                  <a:lnTo>
                    <a:pt x="785" y="400"/>
                  </a:lnTo>
                  <a:lnTo>
                    <a:pt x="786" y="399"/>
                  </a:lnTo>
                  <a:lnTo>
                    <a:pt x="786" y="399"/>
                  </a:lnTo>
                  <a:lnTo>
                    <a:pt x="786" y="397"/>
                  </a:lnTo>
                  <a:lnTo>
                    <a:pt x="786" y="395"/>
                  </a:lnTo>
                  <a:lnTo>
                    <a:pt x="783" y="394"/>
                  </a:lnTo>
                  <a:lnTo>
                    <a:pt x="781" y="392"/>
                  </a:lnTo>
                  <a:lnTo>
                    <a:pt x="781" y="391"/>
                  </a:lnTo>
                  <a:lnTo>
                    <a:pt x="783" y="391"/>
                  </a:lnTo>
                  <a:lnTo>
                    <a:pt x="783" y="391"/>
                  </a:lnTo>
                  <a:lnTo>
                    <a:pt x="785" y="387"/>
                  </a:lnTo>
                  <a:lnTo>
                    <a:pt x="785" y="386"/>
                  </a:lnTo>
                  <a:lnTo>
                    <a:pt x="781" y="384"/>
                  </a:lnTo>
                  <a:lnTo>
                    <a:pt x="778" y="384"/>
                  </a:lnTo>
                  <a:lnTo>
                    <a:pt x="778" y="384"/>
                  </a:lnTo>
                  <a:lnTo>
                    <a:pt x="775" y="384"/>
                  </a:lnTo>
                  <a:lnTo>
                    <a:pt x="772" y="382"/>
                  </a:lnTo>
                  <a:lnTo>
                    <a:pt x="770" y="381"/>
                  </a:lnTo>
                  <a:lnTo>
                    <a:pt x="768" y="378"/>
                  </a:lnTo>
                  <a:lnTo>
                    <a:pt x="768" y="378"/>
                  </a:lnTo>
                  <a:lnTo>
                    <a:pt x="767" y="376"/>
                  </a:lnTo>
                  <a:lnTo>
                    <a:pt x="763" y="374"/>
                  </a:lnTo>
                  <a:lnTo>
                    <a:pt x="759" y="374"/>
                  </a:lnTo>
                  <a:lnTo>
                    <a:pt x="754" y="373"/>
                  </a:lnTo>
                  <a:lnTo>
                    <a:pt x="754" y="373"/>
                  </a:lnTo>
                  <a:lnTo>
                    <a:pt x="749" y="373"/>
                  </a:lnTo>
                  <a:lnTo>
                    <a:pt x="742" y="371"/>
                  </a:lnTo>
                  <a:lnTo>
                    <a:pt x="732" y="371"/>
                  </a:lnTo>
                  <a:lnTo>
                    <a:pt x="732" y="371"/>
                  </a:lnTo>
                  <a:lnTo>
                    <a:pt x="731" y="374"/>
                  </a:lnTo>
                  <a:lnTo>
                    <a:pt x="731" y="378"/>
                  </a:lnTo>
                  <a:lnTo>
                    <a:pt x="732" y="382"/>
                  </a:lnTo>
                  <a:lnTo>
                    <a:pt x="734" y="384"/>
                  </a:lnTo>
                  <a:lnTo>
                    <a:pt x="734" y="384"/>
                  </a:lnTo>
                  <a:lnTo>
                    <a:pt x="737" y="386"/>
                  </a:lnTo>
                  <a:lnTo>
                    <a:pt x="739" y="387"/>
                  </a:lnTo>
                  <a:lnTo>
                    <a:pt x="741" y="389"/>
                  </a:lnTo>
                  <a:lnTo>
                    <a:pt x="739" y="391"/>
                  </a:lnTo>
                  <a:lnTo>
                    <a:pt x="739" y="391"/>
                  </a:lnTo>
                  <a:lnTo>
                    <a:pt x="737" y="392"/>
                  </a:lnTo>
                  <a:lnTo>
                    <a:pt x="737" y="394"/>
                  </a:lnTo>
                  <a:lnTo>
                    <a:pt x="737" y="395"/>
                  </a:lnTo>
                  <a:lnTo>
                    <a:pt x="736" y="395"/>
                  </a:lnTo>
                  <a:lnTo>
                    <a:pt x="736" y="395"/>
                  </a:lnTo>
                  <a:lnTo>
                    <a:pt x="731" y="395"/>
                  </a:lnTo>
                  <a:lnTo>
                    <a:pt x="729" y="399"/>
                  </a:lnTo>
                  <a:lnTo>
                    <a:pt x="728" y="402"/>
                  </a:lnTo>
                  <a:lnTo>
                    <a:pt x="728" y="402"/>
                  </a:lnTo>
                  <a:lnTo>
                    <a:pt x="726" y="410"/>
                  </a:lnTo>
                  <a:lnTo>
                    <a:pt x="724" y="413"/>
                  </a:lnTo>
                  <a:lnTo>
                    <a:pt x="721" y="415"/>
                  </a:lnTo>
                  <a:lnTo>
                    <a:pt x="721" y="415"/>
                  </a:lnTo>
                  <a:lnTo>
                    <a:pt x="719" y="415"/>
                  </a:lnTo>
                  <a:lnTo>
                    <a:pt x="719" y="415"/>
                  </a:lnTo>
                  <a:lnTo>
                    <a:pt x="718" y="412"/>
                  </a:lnTo>
                  <a:lnTo>
                    <a:pt x="718" y="409"/>
                  </a:lnTo>
                  <a:lnTo>
                    <a:pt x="716" y="407"/>
                  </a:lnTo>
                  <a:lnTo>
                    <a:pt x="716" y="407"/>
                  </a:lnTo>
                  <a:lnTo>
                    <a:pt x="716" y="407"/>
                  </a:lnTo>
                  <a:lnTo>
                    <a:pt x="713" y="409"/>
                  </a:lnTo>
                  <a:lnTo>
                    <a:pt x="711" y="412"/>
                  </a:lnTo>
                  <a:lnTo>
                    <a:pt x="711" y="415"/>
                  </a:lnTo>
                  <a:lnTo>
                    <a:pt x="713" y="417"/>
                  </a:lnTo>
                  <a:lnTo>
                    <a:pt x="713" y="417"/>
                  </a:lnTo>
                  <a:lnTo>
                    <a:pt x="716" y="418"/>
                  </a:lnTo>
                  <a:lnTo>
                    <a:pt x="718" y="420"/>
                  </a:lnTo>
                  <a:lnTo>
                    <a:pt x="718" y="425"/>
                  </a:lnTo>
                  <a:lnTo>
                    <a:pt x="718" y="425"/>
                  </a:lnTo>
                  <a:lnTo>
                    <a:pt x="718" y="428"/>
                  </a:lnTo>
                  <a:lnTo>
                    <a:pt x="715" y="428"/>
                  </a:lnTo>
                  <a:lnTo>
                    <a:pt x="711" y="430"/>
                  </a:lnTo>
                  <a:lnTo>
                    <a:pt x="710" y="431"/>
                  </a:lnTo>
                  <a:lnTo>
                    <a:pt x="710" y="431"/>
                  </a:lnTo>
                  <a:lnTo>
                    <a:pt x="708" y="433"/>
                  </a:lnTo>
                  <a:lnTo>
                    <a:pt x="706" y="431"/>
                  </a:lnTo>
                  <a:lnTo>
                    <a:pt x="705" y="430"/>
                  </a:lnTo>
                  <a:lnTo>
                    <a:pt x="702" y="426"/>
                  </a:lnTo>
                  <a:lnTo>
                    <a:pt x="702" y="426"/>
                  </a:lnTo>
                  <a:lnTo>
                    <a:pt x="697" y="420"/>
                  </a:lnTo>
                  <a:lnTo>
                    <a:pt x="693" y="415"/>
                  </a:lnTo>
                  <a:lnTo>
                    <a:pt x="693" y="412"/>
                  </a:lnTo>
                  <a:lnTo>
                    <a:pt x="693" y="412"/>
                  </a:lnTo>
                  <a:lnTo>
                    <a:pt x="695" y="409"/>
                  </a:lnTo>
                  <a:lnTo>
                    <a:pt x="698" y="407"/>
                  </a:lnTo>
                  <a:lnTo>
                    <a:pt x="698" y="407"/>
                  </a:lnTo>
                  <a:lnTo>
                    <a:pt x="700" y="405"/>
                  </a:lnTo>
                  <a:lnTo>
                    <a:pt x="700" y="404"/>
                  </a:lnTo>
                  <a:lnTo>
                    <a:pt x="698" y="397"/>
                  </a:lnTo>
                  <a:lnTo>
                    <a:pt x="698" y="397"/>
                  </a:lnTo>
                  <a:lnTo>
                    <a:pt x="698" y="395"/>
                  </a:lnTo>
                  <a:lnTo>
                    <a:pt x="695" y="394"/>
                  </a:lnTo>
                  <a:lnTo>
                    <a:pt x="693" y="392"/>
                  </a:lnTo>
                  <a:lnTo>
                    <a:pt x="690" y="389"/>
                  </a:lnTo>
                  <a:lnTo>
                    <a:pt x="690" y="389"/>
                  </a:lnTo>
                  <a:lnTo>
                    <a:pt x="687" y="386"/>
                  </a:lnTo>
                  <a:lnTo>
                    <a:pt x="684" y="384"/>
                  </a:lnTo>
                  <a:lnTo>
                    <a:pt x="680" y="384"/>
                  </a:lnTo>
                  <a:lnTo>
                    <a:pt x="677" y="386"/>
                  </a:lnTo>
                  <a:lnTo>
                    <a:pt x="677" y="386"/>
                  </a:lnTo>
                  <a:lnTo>
                    <a:pt x="677" y="387"/>
                  </a:lnTo>
                  <a:lnTo>
                    <a:pt x="675" y="391"/>
                  </a:lnTo>
                  <a:lnTo>
                    <a:pt x="675" y="394"/>
                  </a:lnTo>
                  <a:lnTo>
                    <a:pt x="672" y="395"/>
                  </a:lnTo>
                  <a:lnTo>
                    <a:pt x="672" y="395"/>
                  </a:lnTo>
                  <a:lnTo>
                    <a:pt x="671" y="397"/>
                  </a:lnTo>
                  <a:lnTo>
                    <a:pt x="669" y="400"/>
                  </a:lnTo>
                  <a:lnTo>
                    <a:pt x="669" y="404"/>
                  </a:lnTo>
                  <a:lnTo>
                    <a:pt x="667" y="405"/>
                  </a:lnTo>
                  <a:lnTo>
                    <a:pt x="667" y="405"/>
                  </a:lnTo>
                  <a:lnTo>
                    <a:pt x="666" y="405"/>
                  </a:lnTo>
                  <a:lnTo>
                    <a:pt x="666" y="404"/>
                  </a:lnTo>
                  <a:lnTo>
                    <a:pt x="664" y="399"/>
                  </a:lnTo>
                  <a:lnTo>
                    <a:pt x="664" y="394"/>
                  </a:lnTo>
                  <a:lnTo>
                    <a:pt x="662" y="391"/>
                  </a:lnTo>
                  <a:lnTo>
                    <a:pt x="662" y="391"/>
                  </a:lnTo>
                  <a:lnTo>
                    <a:pt x="661" y="389"/>
                  </a:lnTo>
                  <a:lnTo>
                    <a:pt x="661" y="387"/>
                  </a:lnTo>
                  <a:lnTo>
                    <a:pt x="662" y="386"/>
                  </a:lnTo>
                  <a:lnTo>
                    <a:pt x="664" y="384"/>
                  </a:lnTo>
                  <a:lnTo>
                    <a:pt x="664" y="384"/>
                  </a:lnTo>
                  <a:lnTo>
                    <a:pt x="667" y="384"/>
                  </a:lnTo>
                  <a:lnTo>
                    <a:pt x="669" y="381"/>
                  </a:lnTo>
                  <a:lnTo>
                    <a:pt x="669" y="379"/>
                  </a:lnTo>
                  <a:lnTo>
                    <a:pt x="667" y="379"/>
                  </a:lnTo>
                  <a:lnTo>
                    <a:pt x="667" y="379"/>
                  </a:lnTo>
                  <a:lnTo>
                    <a:pt x="661" y="378"/>
                  </a:lnTo>
                  <a:lnTo>
                    <a:pt x="654" y="374"/>
                  </a:lnTo>
                  <a:lnTo>
                    <a:pt x="654" y="374"/>
                  </a:lnTo>
                  <a:lnTo>
                    <a:pt x="653" y="374"/>
                  </a:lnTo>
                  <a:lnTo>
                    <a:pt x="649" y="376"/>
                  </a:lnTo>
                  <a:lnTo>
                    <a:pt x="646" y="378"/>
                  </a:lnTo>
                  <a:lnTo>
                    <a:pt x="645" y="376"/>
                  </a:lnTo>
                  <a:lnTo>
                    <a:pt x="645" y="376"/>
                  </a:lnTo>
                  <a:lnTo>
                    <a:pt x="643" y="374"/>
                  </a:lnTo>
                  <a:lnTo>
                    <a:pt x="643" y="371"/>
                  </a:lnTo>
                  <a:lnTo>
                    <a:pt x="645" y="365"/>
                  </a:lnTo>
                  <a:lnTo>
                    <a:pt x="645" y="365"/>
                  </a:lnTo>
                  <a:lnTo>
                    <a:pt x="646" y="365"/>
                  </a:lnTo>
                  <a:lnTo>
                    <a:pt x="648" y="365"/>
                  </a:lnTo>
                  <a:lnTo>
                    <a:pt x="651" y="365"/>
                  </a:lnTo>
                  <a:lnTo>
                    <a:pt x="653" y="363"/>
                  </a:lnTo>
                  <a:lnTo>
                    <a:pt x="653" y="363"/>
                  </a:lnTo>
                  <a:lnTo>
                    <a:pt x="653" y="361"/>
                  </a:lnTo>
                  <a:lnTo>
                    <a:pt x="653" y="360"/>
                  </a:lnTo>
                  <a:lnTo>
                    <a:pt x="649" y="358"/>
                  </a:lnTo>
                  <a:lnTo>
                    <a:pt x="646" y="356"/>
                  </a:lnTo>
                  <a:lnTo>
                    <a:pt x="645" y="355"/>
                  </a:lnTo>
                  <a:lnTo>
                    <a:pt x="645" y="355"/>
                  </a:lnTo>
                  <a:lnTo>
                    <a:pt x="643" y="351"/>
                  </a:lnTo>
                  <a:lnTo>
                    <a:pt x="640" y="350"/>
                  </a:lnTo>
                  <a:lnTo>
                    <a:pt x="633" y="347"/>
                  </a:lnTo>
                  <a:lnTo>
                    <a:pt x="633" y="347"/>
                  </a:lnTo>
                  <a:lnTo>
                    <a:pt x="631" y="345"/>
                  </a:lnTo>
                  <a:lnTo>
                    <a:pt x="633" y="342"/>
                  </a:lnTo>
                  <a:lnTo>
                    <a:pt x="633" y="338"/>
                  </a:lnTo>
                  <a:lnTo>
                    <a:pt x="633" y="335"/>
                  </a:lnTo>
                  <a:lnTo>
                    <a:pt x="633" y="335"/>
                  </a:lnTo>
                  <a:lnTo>
                    <a:pt x="627" y="329"/>
                  </a:lnTo>
                  <a:lnTo>
                    <a:pt x="622" y="325"/>
                  </a:lnTo>
                  <a:lnTo>
                    <a:pt x="617" y="324"/>
                  </a:lnTo>
                  <a:lnTo>
                    <a:pt x="617" y="324"/>
                  </a:lnTo>
                  <a:lnTo>
                    <a:pt x="614" y="324"/>
                  </a:lnTo>
                  <a:lnTo>
                    <a:pt x="612" y="321"/>
                  </a:lnTo>
                  <a:lnTo>
                    <a:pt x="612" y="319"/>
                  </a:lnTo>
                  <a:lnTo>
                    <a:pt x="614" y="319"/>
                  </a:lnTo>
                  <a:lnTo>
                    <a:pt x="614" y="319"/>
                  </a:lnTo>
                  <a:lnTo>
                    <a:pt x="617" y="317"/>
                  </a:lnTo>
                  <a:lnTo>
                    <a:pt x="623" y="311"/>
                  </a:lnTo>
                  <a:lnTo>
                    <a:pt x="623" y="311"/>
                  </a:lnTo>
                  <a:lnTo>
                    <a:pt x="627" y="306"/>
                  </a:lnTo>
                  <a:lnTo>
                    <a:pt x="627" y="304"/>
                  </a:lnTo>
                  <a:lnTo>
                    <a:pt x="625" y="303"/>
                  </a:lnTo>
                  <a:lnTo>
                    <a:pt x="625" y="303"/>
                  </a:lnTo>
                  <a:lnTo>
                    <a:pt x="623" y="301"/>
                  </a:lnTo>
                  <a:lnTo>
                    <a:pt x="622" y="299"/>
                  </a:lnTo>
                  <a:lnTo>
                    <a:pt x="623" y="299"/>
                  </a:lnTo>
                  <a:lnTo>
                    <a:pt x="627" y="298"/>
                  </a:lnTo>
                  <a:lnTo>
                    <a:pt x="627" y="298"/>
                  </a:lnTo>
                  <a:lnTo>
                    <a:pt x="636" y="301"/>
                  </a:lnTo>
                  <a:lnTo>
                    <a:pt x="643" y="301"/>
                  </a:lnTo>
                  <a:lnTo>
                    <a:pt x="646" y="299"/>
                  </a:lnTo>
                  <a:lnTo>
                    <a:pt x="646" y="299"/>
                  </a:lnTo>
                  <a:lnTo>
                    <a:pt x="656" y="288"/>
                  </a:lnTo>
                  <a:lnTo>
                    <a:pt x="666" y="275"/>
                  </a:lnTo>
                  <a:lnTo>
                    <a:pt x="666" y="275"/>
                  </a:lnTo>
                  <a:lnTo>
                    <a:pt x="666" y="270"/>
                  </a:lnTo>
                  <a:lnTo>
                    <a:pt x="664" y="268"/>
                  </a:lnTo>
                  <a:lnTo>
                    <a:pt x="659" y="268"/>
                  </a:lnTo>
                  <a:lnTo>
                    <a:pt x="651" y="268"/>
                  </a:lnTo>
                  <a:lnTo>
                    <a:pt x="651" y="268"/>
                  </a:lnTo>
                  <a:lnTo>
                    <a:pt x="645" y="268"/>
                  </a:lnTo>
                  <a:lnTo>
                    <a:pt x="640" y="267"/>
                  </a:lnTo>
                  <a:lnTo>
                    <a:pt x="635" y="265"/>
                  </a:lnTo>
                  <a:lnTo>
                    <a:pt x="630" y="264"/>
                  </a:lnTo>
                  <a:lnTo>
                    <a:pt x="630" y="264"/>
                  </a:lnTo>
                  <a:lnTo>
                    <a:pt x="614" y="265"/>
                  </a:lnTo>
                  <a:lnTo>
                    <a:pt x="607" y="267"/>
                  </a:lnTo>
                  <a:lnTo>
                    <a:pt x="602" y="268"/>
                  </a:lnTo>
                  <a:lnTo>
                    <a:pt x="602" y="268"/>
                  </a:lnTo>
                  <a:lnTo>
                    <a:pt x="602" y="270"/>
                  </a:lnTo>
                  <a:lnTo>
                    <a:pt x="604" y="272"/>
                  </a:lnTo>
                  <a:lnTo>
                    <a:pt x="605" y="273"/>
                  </a:lnTo>
                  <a:lnTo>
                    <a:pt x="605" y="277"/>
                  </a:lnTo>
                  <a:lnTo>
                    <a:pt x="605" y="277"/>
                  </a:lnTo>
                  <a:lnTo>
                    <a:pt x="605" y="277"/>
                  </a:lnTo>
                  <a:lnTo>
                    <a:pt x="602" y="277"/>
                  </a:lnTo>
                  <a:lnTo>
                    <a:pt x="601" y="275"/>
                  </a:lnTo>
                  <a:lnTo>
                    <a:pt x="597" y="275"/>
                  </a:lnTo>
                  <a:lnTo>
                    <a:pt x="597" y="275"/>
                  </a:lnTo>
                  <a:lnTo>
                    <a:pt x="597" y="277"/>
                  </a:lnTo>
                  <a:lnTo>
                    <a:pt x="597" y="280"/>
                  </a:lnTo>
                  <a:lnTo>
                    <a:pt x="597" y="283"/>
                  </a:lnTo>
                  <a:lnTo>
                    <a:pt x="597" y="290"/>
                  </a:lnTo>
                  <a:lnTo>
                    <a:pt x="597" y="290"/>
                  </a:lnTo>
                  <a:lnTo>
                    <a:pt x="597" y="296"/>
                  </a:lnTo>
                  <a:lnTo>
                    <a:pt x="599" y="299"/>
                  </a:lnTo>
                  <a:lnTo>
                    <a:pt x="602" y="304"/>
                  </a:lnTo>
                  <a:lnTo>
                    <a:pt x="602" y="304"/>
                  </a:lnTo>
                  <a:lnTo>
                    <a:pt x="604" y="308"/>
                  </a:lnTo>
                  <a:lnTo>
                    <a:pt x="605" y="311"/>
                  </a:lnTo>
                  <a:lnTo>
                    <a:pt x="605" y="321"/>
                  </a:lnTo>
                  <a:lnTo>
                    <a:pt x="605" y="321"/>
                  </a:lnTo>
                  <a:lnTo>
                    <a:pt x="604" y="324"/>
                  </a:lnTo>
                  <a:lnTo>
                    <a:pt x="602" y="325"/>
                  </a:lnTo>
                  <a:lnTo>
                    <a:pt x="597" y="327"/>
                  </a:lnTo>
                  <a:lnTo>
                    <a:pt x="597" y="327"/>
                  </a:lnTo>
                  <a:lnTo>
                    <a:pt x="597" y="329"/>
                  </a:lnTo>
                  <a:lnTo>
                    <a:pt x="599" y="330"/>
                  </a:lnTo>
                  <a:lnTo>
                    <a:pt x="601" y="332"/>
                  </a:lnTo>
                  <a:lnTo>
                    <a:pt x="601" y="335"/>
                  </a:lnTo>
                  <a:lnTo>
                    <a:pt x="601" y="335"/>
                  </a:lnTo>
                  <a:lnTo>
                    <a:pt x="599" y="337"/>
                  </a:lnTo>
                  <a:lnTo>
                    <a:pt x="596" y="335"/>
                  </a:lnTo>
                  <a:lnTo>
                    <a:pt x="592" y="334"/>
                  </a:lnTo>
                  <a:lnTo>
                    <a:pt x="591" y="334"/>
                  </a:lnTo>
                  <a:lnTo>
                    <a:pt x="591" y="334"/>
                  </a:lnTo>
                  <a:lnTo>
                    <a:pt x="588" y="337"/>
                  </a:lnTo>
                  <a:lnTo>
                    <a:pt x="586" y="340"/>
                  </a:lnTo>
                  <a:lnTo>
                    <a:pt x="586" y="345"/>
                  </a:lnTo>
                  <a:lnTo>
                    <a:pt x="588" y="348"/>
                  </a:lnTo>
                  <a:lnTo>
                    <a:pt x="588" y="348"/>
                  </a:lnTo>
                  <a:lnTo>
                    <a:pt x="591" y="351"/>
                  </a:lnTo>
                  <a:lnTo>
                    <a:pt x="591" y="353"/>
                  </a:lnTo>
                  <a:lnTo>
                    <a:pt x="589" y="355"/>
                  </a:lnTo>
                  <a:lnTo>
                    <a:pt x="589" y="355"/>
                  </a:lnTo>
                  <a:lnTo>
                    <a:pt x="588" y="358"/>
                  </a:lnTo>
                  <a:lnTo>
                    <a:pt x="586" y="361"/>
                  </a:lnTo>
                  <a:lnTo>
                    <a:pt x="588" y="366"/>
                  </a:lnTo>
                  <a:lnTo>
                    <a:pt x="591" y="369"/>
                  </a:lnTo>
                  <a:lnTo>
                    <a:pt x="591" y="369"/>
                  </a:lnTo>
                  <a:lnTo>
                    <a:pt x="597" y="373"/>
                  </a:lnTo>
                  <a:lnTo>
                    <a:pt x="604" y="374"/>
                  </a:lnTo>
                  <a:lnTo>
                    <a:pt x="612" y="376"/>
                  </a:lnTo>
                  <a:lnTo>
                    <a:pt x="617" y="379"/>
                  </a:lnTo>
                  <a:lnTo>
                    <a:pt x="617" y="379"/>
                  </a:lnTo>
                  <a:lnTo>
                    <a:pt x="620" y="381"/>
                  </a:lnTo>
                  <a:lnTo>
                    <a:pt x="618" y="382"/>
                  </a:lnTo>
                  <a:lnTo>
                    <a:pt x="617" y="382"/>
                  </a:lnTo>
                  <a:lnTo>
                    <a:pt x="617" y="386"/>
                  </a:lnTo>
                  <a:lnTo>
                    <a:pt x="617" y="386"/>
                  </a:lnTo>
                  <a:lnTo>
                    <a:pt x="617" y="389"/>
                  </a:lnTo>
                  <a:lnTo>
                    <a:pt x="615" y="391"/>
                  </a:lnTo>
                  <a:lnTo>
                    <a:pt x="614" y="394"/>
                  </a:lnTo>
                  <a:lnTo>
                    <a:pt x="614" y="395"/>
                  </a:lnTo>
                  <a:lnTo>
                    <a:pt x="614" y="395"/>
                  </a:lnTo>
                  <a:lnTo>
                    <a:pt x="614" y="397"/>
                  </a:lnTo>
                  <a:lnTo>
                    <a:pt x="615" y="397"/>
                  </a:lnTo>
                  <a:lnTo>
                    <a:pt x="618" y="391"/>
                  </a:lnTo>
                  <a:lnTo>
                    <a:pt x="618" y="391"/>
                  </a:lnTo>
                  <a:lnTo>
                    <a:pt x="622" y="389"/>
                  </a:lnTo>
                  <a:lnTo>
                    <a:pt x="623" y="391"/>
                  </a:lnTo>
                  <a:lnTo>
                    <a:pt x="625" y="394"/>
                  </a:lnTo>
                  <a:lnTo>
                    <a:pt x="625" y="399"/>
                  </a:lnTo>
                  <a:lnTo>
                    <a:pt x="625" y="399"/>
                  </a:lnTo>
                  <a:lnTo>
                    <a:pt x="623" y="402"/>
                  </a:lnTo>
                  <a:lnTo>
                    <a:pt x="622" y="402"/>
                  </a:lnTo>
                  <a:lnTo>
                    <a:pt x="618" y="404"/>
                  </a:lnTo>
                  <a:lnTo>
                    <a:pt x="617" y="407"/>
                  </a:lnTo>
                  <a:lnTo>
                    <a:pt x="617" y="407"/>
                  </a:lnTo>
                  <a:lnTo>
                    <a:pt x="614" y="410"/>
                  </a:lnTo>
                  <a:lnTo>
                    <a:pt x="610" y="412"/>
                  </a:lnTo>
                  <a:lnTo>
                    <a:pt x="607" y="412"/>
                  </a:lnTo>
                  <a:lnTo>
                    <a:pt x="604" y="412"/>
                  </a:lnTo>
                  <a:lnTo>
                    <a:pt x="604" y="412"/>
                  </a:lnTo>
                  <a:lnTo>
                    <a:pt x="602" y="412"/>
                  </a:lnTo>
                  <a:lnTo>
                    <a:pt x="601" y="412"/>
                  </a:lnTo>
                  <a:lnTo>
                    <a:pt x="601" y="415"/>
                  </a:lnTo>
                  <a:lnTo>
                    <a:pt x="604" y="425"/>
                  </a:lnTo>
                  <a:lnTo>
                    <a:pt x="604" y="425"/>
                  </a:lnTo>
                  <a:lnTo>
                    <a:pt x="604" y="428"/>
                  </a:lnTo>
                  <a:lnTo>
                    <a:pt x="604" y="430"/>
                  </a:lnTo>
                  <a:lnTo>
                    <a:pt x="601" y="430"/>
                  </a:lnTo>
                  <a:lnTo>
                    <a:pt x="596" y="430"/>
                  </a:lnTo>
                  <a:lnTo>
                    <a:pt x="596" y="430"/>
                  </a:lnTo>
                  <a:lnTo>
                    <a:pt x="592" y="428"/>
                  </a:lnTo>
                  <a:lnTo>
                    <a:pt x="589" y="425"/>
                  </a:lnTo>
                  <a:lnTo>
                    <a:pt x="588" y="422"/>
                  </a:lnTo>
                  <a:lnTo>
                    <a:pt x="589" y="418"/>
                  </a:lnTo>
                  <a:lnTo>
                    <a:pt x="589" y="418"/>
                  </a:lnTo>
                  <a:lnTo>
                    <a:pt x="592" y="412"/>
                  </a:lnTo>
                  <a:lnTo>
                    <a:pt x="592" y="409"/>
                  </a:lnTo>
                  <a:lnTo>
                    <a:pt x="591" y="409"/>
                  </a:lnTo>
                  <a:lnTo>
                    <a:pt x="591" y="409"/>
                  </a:lnTo>
                  <a:lnTo>
                    <a:pt x="583" y="409"/>
                  </a:lnTo>
                  <a:lnTo>
                    <a:pt x="579" y="407"/>
                  </a:lnTo>
                  <a:lnTo>
                    <a:pt x="576" y="404"/>
                  </a:lnTo>
                  <a:lnTo>
                    <a:pt x="576" y="404"/>
                  </a:lnTo>
                  <a:lnTo>
                    <a:pt x="575" y="402"/>
                  </a:lnTo>
                  <a:lnTo>
                    <a:pt x="576" y="402"/>
                  </a:lnTo>
                  <a:lnTo>
                    <a:pt x="586" y="402"/>
                  </a:lnTo>
                  <a:lnTo>
                    <a:pt x="586" y="402"/>
                  </a:lnTo>
                  <a:lnTo>
                    <a:pt x="589" y="402"/>
                  </a:lnTo>
                  <a:lnTo>
                    <a:pt x="589" y="400"/>
                  </a:lnTo>
                  <a:lnTo>
                    <a:pt x="591" y="399"/>
                  </a:lnTo>
                  <a:lnTo>
                    <a:pt x="592" y="397"/>
                  </a:lnTo>
                  <a:lnTo>
                    <a:pt x="592" y="397"/>
                  </a:lnTo>
                  <a:lnTo>
                    <a:pt x="601" y="399"/>
                  </a:lnTo>
                  <a:lnTo>
                    <a:pt x="604" y="399"/>
                  </a:lnTo>
                  <a:lnTo>
                    <a:pt x="607" y="395"/>
                  </a:lnTo>
                  <a:lnTo>
                    <a:pt x="607" y="395"/>
                  </a:lnTo>
                  <a:lnTo>
                    <a:pt x="609" y="394"/>
                  </a:lnTo>
                  <a:lnTo>
                    <a:pt x="609" y="392"/>
                  </a:lnTo>
                  <a:lnTo>
                    <a:pt x="607" y="389"/>
                  </a:lnTo>
                  <a:lnTo>
                    <a:pt x="604" y="386"/>
                  </a:lnTo>
                  <a:lnTo>
                    <a:pt x="601" y="386"/>
                  </a:lnTo>
                  <a:lnTo>
                    <a:pt x="601" y="386"/>
                  </a:lnTo>
                  <a:lnTo>
                    <a:pt x="594" y="387"/>
                  </a:lnTo>
                  <a:lnTo>
                    <a:pt x="591" y="386"/>
                  </a:lnTo>
                  <a:lnTo>
                    <a:pt x="589" y="384"/>
                  </a:lnTo>
                  <a:lnTo>
                    <a:pt x="589" y="384"/>
                  </a:lnTo>
                  <a:lnTo>
                    <a:pt x="591" y="382"/>
                  </a:lnTo>
                  <a:lnTo>
                    <a:pt x="594" y="382"/>
                  </a:lnTo>
                  <a:lnTo>
                    <a:pt x="601" y="382"/>
                  </a:lnTo>
                  <a:lnTo>
                    <a:pt x="601" y="382"/>
                  </a:lnTo>
                  <a:lnTo>
                    <a:pt x="602" y="381"/>
                  </a:lnTo>
                  <a:lnTo>
                    <a:pt x="601" y="379"/>
                  </a:lnTo>
                  <a:lnTo>
                    <a:pt x="597" y="378"/>
                  </a:lnTo>
                  <a:lnTo>
                    <a:pt x="592" y="378"/>
                  </a:lnTo>
                  <a:lnTo>
                    <a:pt x="592" y="378"/>
                  </a:lnTo>
                  <a:lnTo>
                    <a:pt x="586" y="378"/>
                  </a:lnTo>
                  <a:lnTo>
                    <a:pt x="581" y="378"/>
                  </a:lnTo>
                  <a:lnTo>
                    <a:pt x="578" y="374"/>
                  </a:lnTo>
                  <a:lnTo>
                    <a:pt x="578" y="374"/>
                  </a:lnTo>
                  <a:lnTo>
                    <a:pt x="575" y="371"/>
                  </a:lnTo>
                  <a:lnTo>
                    <a:pt x="570" y="369"/>
                  </a:lnTo>
                  <a:lnTo>
                    <a:pt x="568" y="371"/>
                  </a:lnTo>
                  <a:lnTo>
                    <a:pt x="566" y="371"/>
                  </a:lnTo>
                  <a:lnTo>
                    <a:pt x="563" y="378"/>
                  </a:lnTo>
                  <a:lnTo>
                    <a:pt x="563" y="378"/>
                  </a:lnTo>
                  <a:lnTo>
                    <a:pt x="561" y="381"/>
                  </a:lnTo>
                  <a:lnTo>
                    <a:pt x="561" y="384"/>
                  </a:lnTo>
                  <a:lnTo>
                    <a:pt x="557" y="386"/>
                  </a:lnTo>
                  <a:lnTo>
                    <a:pt x="553" y="386"/>
                  </a:lnTo>
                  <a:lnTo>
                    <a:pt x="550" y="387"/>
                  </a:lnTo>
                  <a:lnTo>
                    <a:pt x="550" y="387"/>
                  </a:lnTo>
                  <a:lnTo>
                    <a:pt x="548" y="389"/>
                  </a:lnTo>
                  <a:lnTo>
                    <a:pt x="552" y="391"/>
                  </a:lnTo>
                  <a:lnTo>
                    <a:pt x="557" y="392"/>
                  </a:lnTo>
                  <a:lnTo>
                    <a:pt x="561" y="394"/>
                  </a:lnTo>
                  <a:lnTo>
                    <a:pt x="561" y="394"/>
                  </a:lnTo>
                  <a:lnTo>
                    <a:pt x="566" y="395"/>
                  </a:lnTo>
                  <a:lnTo>
                    <a:pt x="571" y="397"/>
                  </a:lnTo>
                  <a:lnTo>
                    <a:pt x="573" y="400"/>
                  </a:lnTo>
                  <a:lnTo>
                    <a:pt x="573" y="400"/>
                  </a:lnTo>
                  <a:lnTo>
                    <a:pt x="571" y="400"/>
                  </a:lnTo>
                  <a:lnTo>
                    <a:pt x="571" y="400"/>
                  </a:lnTo>
                  <a:lnTo>
                    <a:pt x="570" y="402"/>
                  </a:lnTo>
                  <a:lnTo>
                    <a:pt x="568" y="404"/>
                  </a:lnTo>
                  <a:lnTo>
                    <a:pt x="568" y="405"/>
                  </a:lnTo>
                  <a:lnTo>
                    <a:pt x="565" y="404"/>
                  </a:lnTo>
                  <a:lnTo>
                    <a:pt x="565" y="404"/>
                  </a:lnTo>
                  <a:lnTo>
                    <a:pt x="563" y="404"/>
                  </a:lnTo>
                  <a:lnTo>
                    <a:pt x="560" y="404"/>
                  </a:lnTo>
                  <a:lnTo>
                    <a:pt x="558" y="405"/>
                  </a:lnTo>
                  <a:lnTo>
                    <a:pt x="560" y="409"/>
                  </a:lnTo>
                  <a:lnTo>
                    <a:pt x="560" y="409"/>
                  </a:lnTo>
                  <a:lnTo>
                    <a:pt x="561" y="410"/>
                  </a:lnTo>
                  <a:lnTo>
                    <a:pt x="560" y="412"/>
                  </a:lnTo>
                  <a:lnTo>
                    <a:pt x="560" y="413"/>
                  </a:lnTo>
                  <a:lnTo>
                    <a:pt x="560" y="417"/>
                  </a:lnTo>
                  <a:lnTo>
                    <a:pt x="560" y="417"/>
                  </a:lnTo>
                  <a:lnTo>
                    <a:pt x="558" y="418"/>
                  </a:lnTo>
                  <a:lnTo>
                    <a:pt x="555" y="418"/>
                  </a:lnTo>
                  <a:lnTo>
                    <a:pt x="547" y="417"/>
                  </a:lnTo>
                  <a:lnTo>
                    <a:pt x="547" y="417"/>
                  </a:lnTo>
                  <a:lnTo>
                    <a:pt x="535" y="417"/>
                  </a:lnTo>
                  <a:lnTo>
                    <a:pt x="521" y="420"/>
                  </a:lnTo>
                  <a:lnTo>
                    <a:pt x="521" y="420"/>
                  </a:lnTo>
                  <a:lnTo>
                    <a:pt x="516" y="420"/>
                  </a:lnTo>
                  <a:lnTo>
                    <a:pt x="509" y="418"/>
                  </a:lnTo>
                  <a:lnTo>
                    <a:pt x="504" y="417"/>
                  </a:lnTo>
                  <a:lnTo>
                    <a:pt x="501" y="415"/>
                  </a:lnTo>
                  <a:lnTo>
                    <a:pt x="501" y="415"/>
                  </a:lnTo>
                  <a:lnTo>
                    <a:pt x="498" y="412"/>
                  </a:lnTo>
                  <a:lnTo>
                    <a:pt x="495" y="412"/>
                  </a:lnTo>
                  <a:lnTo>
                    <a:pt x="487" y="412"/>
                  </a:lnTo>
                  <a:lnTo>
                    <a:pt x="487" y="412"/>
                  </a:lnTo>
                  <a:lnTo>
                    <a:pt x="483" y="410"/>
                  </a:lnTo>
                  <a:lnTo>
                    <a:pt x="482" y="409"/>
                  </a:lnTo>
                  <a:lnTo>
                    <a:pt x="480" y="407"/>
                  </a:lnTo>
                  <a:lnTo>
                    <a:pt x="475" y="405"/>
                  </a:lnTo>
                  <a:lnTo>
                    <a:pt x="475" y="405"/>
                  </a:lnTo>
                  <a:lnTo>
                    <a:pt x="470" y="404"/>
                  </a:lnTo>
                  <a:lnTo>
                    <a:pt x="469" y="402"/>
                  </a:lnTo>
                  <a:lnTo>
                    <a:pt x="469" y="395"/>
                  </a:lnTo>
                  <a:lnTo>
                    <a:pt x="469" y="395"/>
                  </a:lnTo>
                  <a:lnTo>
                    <a:pt x="467" y="394"/>
                  </a:lnTo>
                  <a:lnTo>
                    <a:pt x="465" y="392"/>
                  </a:lnTo>
                  <a:lnTo>
                    <a:pt x="459" y="392"/>
                  </a:lnTo>
                  <a:lnTo>
                    <a:pt x="452" y="394"/>
                  </a:lnTo>
                  <a:lnTo>
                    <a:pt x="447" y="395"/>
                  </a:lnTo>
                  <a:lnTo>
                    <a:pt x="447" y="395"/>
                  </a:lnTo>
                  <a:lnTo>
                    <a:pt x="443" y="397"/>
                  </a:lnTo>
                  <a:lnTo>
                    <a:pt x="436" y="399"/>
                  </a:lnTo>
                  <a:lnTo>
                    <a:pt x="431" y="400"/>
                  </a:lnTo>
                  <a:lnTo>
                    <a:pt x="428" y="404"/>
                  </a:lnTo>
                  <a:lnTo>
                    <a:pt x="428" y="404"/>
                  </a:lnTo>
                  <a:lnTo>
                    <a:pt x="426" y="407"/>
                  </a:lnTo>
                  <a:lnTo>
                    <a:pt x="428" y="409"/>
                  </a:lnTo>
                  <a:lnTo>
                    <a:pt x="434" y="410"/>
                  </a:lnTo>
                  <a:lnTo>
                    <a:pt x="434" y="410"/>
                  </a:lnTo>
                  <a:lnTo>
                    <a:pt x="436" y="409"/>
                  </a:lnTo>
                  <a:lnTo>
                    <a:pt x="438" y="407"/>
                  </a:lnTo>
                  <a:lnTo>
                    <a:pt x="441" y="405"/>
                  </a:lnTo>
                  <a:lnTo>
                    <a:pt x="446" y="405"/>
                  </a:lnTo>
                  <a:lnTo>
                    <a:pt x="446" y="405"/>
                  </a:lnTo>
                  <a:lnTo>
                    <a:pt x="451" y="405"/>
                  </a:lnTo>
                  <a:lnTo>
                    <a:pt x="456" y="402"/>
                  </a:lnTo>
                  <a:lnTo>
                    <a:pt x="461" y="400"/>
                  </a:lnTo>
                  <a:lnTo>
                    <a:pt x="462" y="400"/>
                  </a:lnTo>
                  <a:lnTo>
                    <a:pt x="464" y="400"/>
                  </a:lnTo>
                  <a:lnTo>
                    <a:pt x="464" y="400"/>
                  </a:lnTo>
                  <a:lnTo>
                    <a:pt x="464" y="402"/>
                  </a:lnTo>
                  <a:lnTo>
                    <a:pt x="462" y="404"/>
                  </a:lnTo>
                  <a:lnTo>
                    <a:pt x="457" y="407"/>
                  </a:lnTo>
                  <a:lnTo>
                    <a:pt x="443" y="412"/>
                  </a:lnTo>
                  <a:lnTo>
                    <a:pt x="443" y="412"/>
                  </a:lnTo>
                  <a:lnTo>
                    <a:pt x="438" y="413"/>
                  </a:lnTo>
                  <a:lnTo>
                    <a:pt x="438" y="417"/>
                  </a:lnTo>
                  <a:lnTo>
                    <a:pt x="439" y="423"/>
                  </a:lnTo>
                  <a:lnTo>
                    <a:pt x="443" y="430"/>
                  </a:lnTo>
                  <a:lnTo>
                    <a:pt x="443" y="430"/>
                  </a:lnTo>
                  <a:lnTo>
                    <a:pt x="446" y="435"/>
                  </a:lnTo>
                  <a:lnTo>
                    <a:pt x="446" y="436"/>
                  </a:lnTo>
                  <a:lnTo>
                    <a:pt x="444" y="436"/>
                  </a:lnTo>
                  <a:lnTo>
                    <a:pt x="441" y="438"/>
                  </a:lnTo>
                  <a:lnTo>
                    <a:pt x="441" y="438"/>
                  </a:lnTo>
                  <a:lnTo>
                    <a:pt x="439" y="439"/>
                  </a:lnTo>
                  <a:lnTo>
                    <a:pt x="439" y="439"/>
                  </a:lnTo>
                  <a:lnTo>
                    <a:pt x="439" y="441"/>
                  </a:lnTo>
                  <a:lnTo>
                    <a:pt x="438" y="441"/>
                  </a:lnTo>
                  <a:lnTo>
                    <a:pt x="434" y="441"/>
                  </a:lnTo>
                  <a:lnTo>
                    <a:pt x="431" y="438"/>
                  </a:lnTo>
                  <a:lnTo>
                    <a:pt x="431" y="438"/>
                  </a:lnTo>
                  <a:lnTo>
                    <a:pt x="431" y="436"/>
                  </a:lnTo>
                  <a:lnTo>
                    <a:pt x="431" y="436"/>
                  </a:lnTo>
                  <a:lnTo>
                    <a:pt x="434" y="435"/>
                  </a:lnTo>
                  <a:lnTo>
                    <a:pt x="434" y="431"/>
                  </a:lnTo>
                  <a:lnTo>
                    <a:pt x="433" y="428"/>
                  </a:lnTo>
                  <a:lnTo>
                    <a:pt x="431" y="426"/>
                  </a:lnTo>
                  <a:lnTo>
                    <a:pt x="431" y="426"/>
                  </a:lnTo>
                  <a:lnTo>
                    <a:pt x="428" y="425"/>
                  </a:lnTo>
                  <a:lnTo>
                    <a:pt x="425" y="423"/>
                  </a:lnTo>
                  <a:lnTo>
                    <a:pt x="425" y="423"/>
                  </a:lnTo>
                  <a:lnTo>
                    <a:pt x="423" y="422"/>
                  </a:lnTo>
                  <a:lnTo>
                    <a:pt x="423" y="422"/>
                  </a:lnTo>
                  <a:lnTo>
                    <a:pt x="423" y="420"/>
                  </a:lnTo>
                  <a:lnTo>
                    <a:pt x="421" y="420"/>
                  </a:lnTo>
                  <a:lnTo>
                    <a:pt x="418" y="420"/>
                  </a:lnTo>
                  <a:lnTo>
                    <a:pt x="415" y="418"/>
                  </a:lnTo>
                  <a:lnTo>
                    <a:pt x="415" y="418"/>
                  </a:lnTo>
                  <a:lnTo>
                    <a:pt x="410" y="415"/>
                  </a:lnTo>
                  <a:lnTo>
                    <a:pt x="407" y="415"/>
                  </a:lnTo>
                  <a:lnTo>
                    <a:pt x="404" y="417"/>
                  </a:lnTo>
                  <a:lnTo>
                    <a:pt x="404" y="417"/>
                  </a:lnTo>
                  <a:lnTo>
                    <a:pt x="399" y="418"/>
                  </a:lnTo>
                  <a:lnTo>
                    <a:pt x="394" y="418"/>
                  </a:lnTo>
                  <a:lnTo>
                    <a:pt x="379" y="420"/>
                  </a:lnTo>
                  <a:lnTo>
                    <a:pt x="379" y="420"/>
                  </a:lnTo>
                  <a:lnTo>
                    <a:pt x="369" y="422"/>
                  </a:lnTo>
                  <a:lnTo>
                    <a:pt x="356" y="422"/>
                  </a:lnTo>
                  <a:lnTo>
                    <a:pt x="347" y="420"/>
                  </a:lnTo>
                  <a:lnTo>
                    <a:pt x="340" y="418"/>
                  </a:lnTo>
                  <a:lnTo>
                    <a:pt x="340" y="418"/>
                  </a:lnTo>
                  <a:lnTo>
                    <a:pt x="340" y="415"/>
                  </a:lnTo>
                  <a:lnTo>
                    <a:pt x="340" y="413"/>
                  </a:lnTo>
                  <a:lnTo>
                    <a:pt x="345" y="410"/>
                  </a:lnTo>
                  <a:lnTo>
                    <a:pt x="351" y="409"/>
                  </a:lnTo>
                  <a:lnTo>
                    <a:pt x="356" y="407"/>
                  </a:lnTo>
                  <a:lnTo>
                    <a:pt x="356" y="407"/>
                  </a:lnTo>
                  <a:lnTo>
                    <a:pt x="358" y="407"/>
                  </a:lnTo>
                  <a:lnTo>
                    <a:pt x="358" y="405"/>
                  </a:lnTo>
                  <a:lnTo>
                    <a:pt x="355" y="402"/>
                  </a:lnTo>
                  <a:lnTo>
                    <a:pt x="351" y="397"/>
                  </a:lnTo>
                  <a:lnTo>
                    <a:pt x="351" y="397"/>
                  </a:lnTo>
                  <a:lnTo>
                    <a:pt x="345" y="394"/>
                  </a:lnTo>
                  <a:lnTo>
                    <a:pt x="337" y="392"/>
                  </a:lnTo>
                  <a:lnTo>
                    <a:pt x="332" y="391"/>
                  </a:lnTo>
                  <a:lnTo>
                    <a:pt x="330" y="391"/>
                  </a:lnTo>
                  <a:lnTo>
                    <a:pt x="329" y="392"/>
                  </a:lnTo>
                  <a:lnTo>
                    <a:pt x="329" y="392"/>
                  </a:lnTo>
                  <a:lnTo>
                    <a:pt x="329" y="394"/>
                  </a:lnTo>
                  <a:lnTo>
                    <a:pt x="324" y="394"/>
                  </a:lnTo>
                  <a:lnTo>
                    <a:pt x="311" y="391"/>
                  </a:lnTo>
                  <a:lnTo>
                    <a:pt x="311" y="391"/>
                  </a:lnTo>
                  <a:lnTo>
                    <a:pt x="304" y="389"/>
                  </a:lnTo>
                  <a:lnTo>
                    <a:pt x="299" y="387"/>
                  </a:lnTo>
                  <a:lnTo>
                    <a:pt x="296" y="386"/>
                  </a:lnTo>
                  <a:lnTo>
                    <a:pt x="291" y="384"/>
                  </a:lnTo>
                  <a:lnTo>
                    <a:pt x="291" y="384"/>
                  </a:lnTo>
                  <a:lnTo>
                    <a:pt x="278" y="382"/>
                  </a:lnTo>
                  <a:lnTo>
                    <a:pt x="272" y="379"/>
                  </a:lnTo>
                  <a:lnTo>
                    <a:pt x="265" y="376"/>
                  </a:lnTo>
                  <a:lnTo>
                    <a:pt x="265" y="376"/>
                  </a:lnTo>
                  <a:lnTo>
                    <a:pt x="262" y="374"/>
                  </a:lnTo>
                  <a:lnTo>
                    <a:pt x="259" y="373"/>
                  </a:lnTo>
                  <a:lnTo>
                    <a:pt x="249" y="371"/>
                  </a:lnTo>
                  <a:lnTo>
                    <a:pt x="241" y="373"/>
                  </a:lnTo>
                  <a:lnTo>
                    <a:pt x="237" y="374"/>
                  </a:lnTo>
                  <a:lnTo>
                    <a:pt x="236" y="378"/>
                  </a:lnTo>
                  <a:lnTo>
                    <a:pt x="236" y="378"/>
                  </a:lnTo>
                  <a:lnTo>
                    <a:pt x="234" y="381"/>
                  </a:lnTo>
                  <a:lnTo>
                    <a:pt x="229" y="382"/>
                  </a:lnTo>
                  <a:lnTo>
                    <a:pt x="221" y="382"/>
                  </a:lnTo>
                  <a:lnTo>
                    <a:pt x="221" y="382"/>
                  </a:lnTo>
                  <a:lnTo>
                    <a:pt x="219" y="382"/>
                  </a:lnTo>
                  <a:lnTo>
                    <a:pt x="218" y="381"/>
                  </a:lnTo>
                  <a:lnTo>
                    <a:pt x="219" y="379"/>
                  </a:lnTo>
                  <a:lnTo>
                    <a:pt x="221" y="376"/>
                  </a:lnTo>
                  <a:lnTo>
                    <a:pt x="221" y="374"/>
                  </a:lnTo>
                  <a:lnTo>
                    <a:pt x="221" y="374"/>
                  </a:lnTo>
                  <a:lnTo>
                    <a:pt x="219" y="371"/>
                  </a:lnTo>
                  <a:lnTo>
                    <a:pt x="219" y="368"/>
                  </a:lnTo>
                  <a:lnTo>
                    <a:pt x="219" y="366"/>
                  </a:lnTo>
                  <a:lnTo>
                    <a:pt x="216" y="365"/>
                  </a:lnTo>
                  <a:lnTo>
                    <a:pt x="216" y="365"/>
                  </a:lnTo>
                  <a:lnTo>
                    <a:pt x="215" y="365"/>
                  </a:lnTo>
                  <a:lnTo>
                    <a:pt x="213" y="366"/>
                  </a:lnTo>
                  <a:lnTo>
                    <a:pt x="210" y="373"/>
                  </a:lnTo>
                  <a:lnTo>
                    <a:pt x="205" y="379"/>
                  </a:lnTo>
                  <a:lnTo>
                    <a:pt x="202" y="382"/>
                  </a:lnTo>
                  <a:lnTo>
                    <a:pt x="200" y="382"/>
                  </a:lnTo>
                  <a:lnTo>
                    <a:pt x="200" y="382"/>
                  </a:lnTo>
                  <a:lnTo>
                    <a:pt x="197" y="381"/>
                  </a:lnTo>
                  <a:lnTo>
                    <a:pt x="193" y="379"/>
                  </a:lnTo>
                  <a:lnTo>
                    <a:pt x="189" y="371"/>
                  </a:lnTo>
                  <a:lnTo>
                    <a:pt x="184" y="363"/>
                  </a:lnTo>
                  <a:lnTo>
                    <a:pt x="179" y="356"/>
                  </a:lnTo>
                  <a:lnTo>
                    <a:pt x="179" y="356"/>
                  </a:lnTo>
                  <a:lnTo>
                    <a:pt x="174" y="353"/>
                  </a:lnTo>
                  <a:lnTo>
                    <a:pt x="171" y="353"/>
                  </a:lnTo>
                  <a:lnTo>
                    <a:pt x="169" y="353"/>
                  </a:lnTo>
                  <a:lnTo>
                    <a:pt x="169" y="355"/>
                  </a:lnTo>
                  <a:lnTo>
                    <a:pt x="172" y="358"/>
                  </a:lnTo>
                  <a:lnTo>
                    <a:pt x="172" y="358"/>
                  </a:lnTo>
                  <a:lnTo>
                    <a:pt x="174" y="363"/>
                  </a:lnTo>
                  <a:lnTo>
                    <a:pt x="171" y="363"/>
                  </a:lnTo>
                  <a:lnTo>
                    <a:pt x="169" y="365"/>
                  </a:lnTo>
                  <a:lnTo>
                    <a:pt x="167" y="365"/>
                  </a:lnTo>
                  <a:lnTo>
                    <a:pt x="167" y="366"/>
                  </a:lnTo>
                  <a:lnTo>
                    <a:pt x="167" y="366"/>
                  </a:lnTo>
                  <a:lnTo>
                    <a:pt x="166" y="369"/>
                  </a:lnTo>
                  <a:lnTo>
                    <a:pt x="162" y="373"/>
                  </a:lnTo>
                  <a:lnTo>
                    <a:pt x="159" y="376"/>
                  </a:lnTo>
                  <a:lnTo>
                    <a:pt x="158" y="376"/>
                  </a:lnTo>
                  <a:lnTo>
                    <a:pt x="158" y="374"/>
                  </a:lnTo>
                  <a:lnTo>
                    <a:pt x="158" y="374"/>
                  </a:lnTo>
                  <a:lnTo>
                    <a:pt x="156" y="373"/>
                  </a:lnTo>
                  <a:lnTo>
                    <a:pt x="154" y="371"/>
                  </a:lnTo>
                  <a:lnTo>
                    <a:pt x="149" y="373"/>
                  </a:lnTo>
                  <a:lnTo>
                    <a:pt x="145" y="376"/>
                  </a:lnTo>
                  <a:lnTo>
                    <a:pt x="145" y="376"/>
                  </a:lnTo>
                  <a:lnTo>
                    <a:pt x="140" y="381"/>
                  </a:lnTo>
                  <a:lnTo>
                    <a:pt x="136" y="382"/>
                  </a:lnTo>
                  <a:lnTo>
                    <a:pt x="133" y="382"/>
                  </a:lnTo>
                  <a:lnTo>
                    <a:pt x="132" y="381"/>
                  </a:lnTo>
                  <a:lnTo>
                    <a:pt x="132" y="381"/>
                  </a:lnTo>
                  <a:lnTo>
                    <a:pt x="132" y="381"/>
                  </a:lnTo>
                  <a:lnTo>
                    <a:pt x="128" y="381"/>
                  </a:lnTo>
                  <a:lnTo>
                    <a:pt x="122" y="384"/>
                  </a:lnTo>
                  <a:lnTo>
                    <a:pt x="115" y="387"/>
                  </a:lnTo>
                  <a:lnTo>
                    <a:pt x="112" y="391"/>
                  </a:lnTo>
                  <a:lnTo>
                    <a:pt x="112" y="392"/>
                  </a:lnTo>
                  <a:lnTo>
                    <a:pt x="112" y="392"/>
                  </a:lnTo>
                  <a:lnTo>
                    <a:pt x="112" y="394"/>
                  </a:lnTo>
                  <a:lnTo>
                    <a:pt x="110" y="395"/>
                  </a:lnTo>
                  <a:lnTo>
                    <a:pt x="107" y="397"/>
                  </a:lnTo>
                  <a:lnTo>
                    <a:pt x="104" y="397"/>
                  </a:lnTo>
                  <a:lnTo>
                    <a:pt x="104" y="397"/>
                  </a:lnTo>
                  <a:lnTo>
                    <a:pt x="101" y="397"/>
                  </a:lnTo>
                  <a:lnTo>
                    <a:pt x="101" y="394"/>
                  </a:lnTo>
                  <a:lnTo>
                    <a:pt x="107" y="391"/>
                  </a:lnTo>
                  <a:lnTo>
                    <a:pt x="107" y="391"/>
                  </a:lnTo>
                  <a:lnTo>
                    <a:pt x="119" y="382"/>
                  </a:lnTo>
                  <a:lnTo>
                    <a:pt x="125" y="378"/>
                  </a:lnTo>
                  <a:lnTo>
                    <a:pt x="132" y="376"/>
                  </a:lnTo>
                  <a:lnTo>
                    <a:pt x="132" y="376"/>
                  </a:lnTo>
                  <a:lnTo>
                    <a:pt x="145" y="371"/>
                  </a:lnTo>
                  <a:lnTo>
                    <a:pt x="149" y="368"/>
                  </a:lnTo>
                  <a:lnTo>
                    <a:pt x="153" y="366"/>
                  </a:lnTo>
                  <a:lnTo>
                    <a:pt x="153" y="366"/>
                  </a:lnTo>
                  <a:lnTo>
                    <a:pt x="151" y="365"/>
                  </a:lnTo>
                  <a:lnTo>
                    <a:pt x="148" y="365"/>
                  </a:lnTo>
                  <a:lnTo>
                    <a:pt x="141" y="365"/>
                  </a:lnTo>
                  <a:lnTo>
                    <a:pt x="141" y="365"/>
                  </a:lnTo>
                  <a:lnTo>
                    <a:pt x="136" y="365"/>
                  </a:lnTo>
                  <a:lnTo>
                    <a:pt x="132" y="366"/>
                  </a:lnTo>
                  <a:lnTo>
                    <a:pt x="120" y="373"/>
                  </a:lnTo>
                  <a:lnTo>
                    <a:pt x="120" y="373"/>
                  </a:lnTo>
                  <a:lnTo>
                    <a:pt x="109" y="376"/>
                  </a:lnTo>
                  <a:lnTo>
                    <a:pt x="105" y="376"/>
                  </a:lnTo>
                  <a:lnTo>
                    <a:pt x="105" y="378"/>
                  </a:lnTo>
                  <a:lnTo>
                    <a:pt x="105" y="379"/>
                  </a:lnTo>
                  <a:lnTo>
                    <a:pt x="105" y="379"/>
                  </a:lnTo>
                  <a:lnTo>
                    <a:pt x="105" y="381"/>
                  </a:lnTo>
                  <a:lnTo>
                    <a:pt x="105" y="381"/>
                  </a:lnTo>
                  <a:lnTo>
                    <a:pt x="102" y="381"/>
                  </a:lnTo>
                  <a:lnTo>
                    <a:pt x="99" y="381"/>
                  </a:lnTo>
                  <a:lnTo>
                    <a:pt x="96" y="382"/>
                  </a:lnTo>
                  <a:lnTo>
                    <a:pt x="96" y="382"/>
                  </a:lnTo>
                  <a:lnTo>
                    <a:pt x="94" y="382"/>
                  </a:lnTo>
                  <a:lnTo>
                    <a:pt x="92" y="382"/>
                  </a:lnTo>
                  <a:lnTo>
                    <a:pt x="92" y="381"/>
                  </a:lnTo>
                  <a:lnTo>
                    <a:pt x="94" y="379"/>
                  </a:lnTo>
                  <a:lnTo>
                    <a:pt x="94" y="379"/>
                  </a:lnTo>
                  <a:lnTo>
                    <a:pt x="94" y="379"/>
                  </a:lnTo>
                  <a:lnTo>
                    <a:pt x="94" y="378"/>
                  </a:lnTo>
                  <a:lnTo>
                    <a:pt x="91" y="378"/>
                  </a:lnTo>
                  <a:lnTo>
                    <a:pt x="88" y="376"/>
                  </a:lnTo>
                  <a:lnTo>
                    <a:pt x="86" y="378"/>
                  </a:lnTo>
                  <a:lnTo>
                    <a:pt x="86" y="378"/>
                  </a:lnTo>
                  <a:lnTo>
                    <a:pt x="86" y="379"/>
                  </a:lnTo>
                  <a:lnTo>
                    <a:pt x="84" y="379"/>
                  </a:lnTo>
                  <a:lnTo>
                    <a:pt x="83" y="381"/>
                  </a:lnTo>
                  <a:lnTo>
                    <a:pt x="78" y="381"/>
                  </a:lnTo>
                  <a:lnTo>
                    <a:pt x="78" y="381"/>
                  </a:lnTo>
                  <a:lnTo>
                    <a:pt x="73" y="382"/>
                  </a:lnTo>
                  <a:lnTo>
                    <a:pt x="70" y="384"/>
                  </a:lnTo>
                  <a:lnTo>
                    <a:pt x="66" y="387"/>
                  </a:lnTo>
                  <a:lnTo>
                    <a:pt x="68" y="391"/>
                  </a:lnTo>
                  <a:lnTo>
                    <a:pt x="68" y="391"/>
                  </a:lnTo>
                  <a:lnTo>
                    <a:pt x="75" y="394"/>
                  </a:lnTo>
                  <a:lnTo>
                    <a:pt x="75" y="395"/>
                  </a:lnTo>
                  <a:lnTo>
                    <a:pt x="75" y="397"/>
                  </a:lnTo>
                  <a:lnTo>
                    <a:pt x="75" y="397"/>
                  </a:lnTo>
                  <a:lnTo>
                    <a:pt x="71" y="397"/>
                  </a:lnTo>
                  <a:lnTo>
                    <a:pt x="66" y="395"/>
                  </a:lnTo>
                  <a:lnTo>
                    <a:pt x="62" y="392"/>
                  </a:lnTo>
                  <a:lnTo>
                    <a:pt x="53" y="392"/>
                  </a:lnTo>
                  <a:lnTo>
                    <a:pt x="53" y="392"/>
                  </a:lnTo>
                  <a:lnTo>
                    <a:pt x="45" y="391"/>
                  </a:lnTo>
                  <a:lnTo>
                    <a:pt x="35" y="386"/>
                  </a:lnTo>
                  <a:lnTo>
                    <a:pt x="27" y="381"/>
                  </a:lnTo>
                  <a:lnTo>
                    <a:pt x="24" y="378"/>
                  </a:lnTo>
                  <a:lnTo>
                    <a:pt x="24" y="378"/>
                  </a:lnTo>
                  <a:lnTo>
                    <a:pt x="21" y="378"/>
                  </a:lnTo>
                  <a:lnTo>
                    <a:pt x="16" y="376"/>
                  </a:lnTo>
                  <a:lnTo>
                    <a:pt x="0" y="376"/>
                  </a:lnTo>
                  <a:lnTo>
                    <a:pt x="0" y="576"/>
                  </a:lnTo>
                  <a:lnTo>
                    <a:pt x="0" y="576"/>
                  </a:lnTo>
                  <a:lnTo>
                    <a:pt x="3" y="578"/>
                  </a:lnTo>
                  <a:lnTo>
                    <a:pt x="5" y="580"/>
                  </a:lnTo>
                  <a:lnTo>
                    <a:pt x="6" y="578"/>
                  </a:lnTo>
                  <a:lnTo>
                    <a:pt x="6" y="578"/>
                  </a:lnTo>
                  <a:lnTo>
                    <a:pt x="8" y="578"/>
                  </a:lnTo>
                  <a:lnTo>
                    <a:pt x="11" y="578"/>
                  </a:lnTo>
                  <a:lnTo>
                    <a:pt x="14" y="578"/>
                  </a:lnTo>
                  <a:lnTo>
                    <a:pt x="18" y="576"/>
                  </a:lnTo>
                  <a:lnTo>
                    <a:pt x="18" y="576"/>
                  </a:lnTo>
                  <a:lnTo>
                    <a:pt x="22" y="575"/>
                  </a:lnTo>
                  <a:lnTo>
                    <a:pt x="26" y="576"/>
                  </a:lnTo>
                  <a:lnTo>
                    <a:pt x="27" y="580"/>
                  </a:lnTo>
                  <a:lnTo>
                    <a:pt x="27" y="583"/>
                  </a:lnTo>
                  <a:lnTo>
                    <a:pt x="27" y="583"/>
                  </a:lnTo>
                  <a:lnTo>
                    <a:pt x="29" y="584"/>
                  </a:lnTo>
                  <a:lnTo>
                    <a:pt x="32" y="588"/>
                  </a:lnTo>
                  <a:lnTo>
                    <a:pt x="40" y="596"/>
                  </a:lnTo>
                  <a:lnTo>
                    <a:pt x="40" y="596"/>
                  </a:lnTo>
                  <a:lnTo>
                    <a:pt x="45" y="602"/>
                  </a:lnTo>
                  <a:lnTo>
                    <a:pt x="47" y="602"/>
                  </a:lnTo>
                  <a:lnTo>
                    <a:pt x="50" y="602"/>
                  </a:lnTo>
                  <a:lnTo>
                    <a:pt x="50" y="602"/>
                  </a:lnTo>
                  <a:lnTo>
                    <a:pt x="58" y="599"/>
                  </a:lnTo>
                  <a:lnTo>
                    <a:pt x="62" y="596"/>
                  </a:lnTo>
                  <a:lnTo>
                    <a:pt x="63" y="593"/>
                  </a:lnTo>
                  <a:lnTo>
                    <a:pt x="63" y="593"/>
                  </a:lnTo>
                  <a:lnTo>
                    <a:pt x="63" y="591"/>
                  </a:lnTo>
                  <a:lnTo>
                    <a:pt x="65" y="589"/>
                  </a:lnTo>
                  <a:lnTo>
                    <a:pt x="71" y="589"/>
                  </a:lnTo>
                  <a:lnTo>
                    <a:pt x="78" y="589"/>
                  </a:lnTo>
                  <a:lnTo>
                    <a:pt x="79" y="591"/>
                  </a:lnTo>
                  <a:lnTo>
                    <a:pt x="81" y="594"/>
                  </a:lnTo>
                  <a:lnTo>
                    <a:pt x="81" y="594"/>
                  </a:lnTo>
                  <a:lnTo>
                    <a:pt x="81" y="596"/>
                  </a:lnTo>
                  <a:lnTo>
                    <a:pt x="83" y="599"/>
                  </a:lnTo>
                  <a:lnTo>
                    <a:pt x="91" y="606"/>
                  </a:lnTo>
                  <a:lnTo>
                    <a:pt x="101" y="614"/>
                  </a:lnTo>
                  <a:lnTo>
                    <a:pt x="109" y="625"/>
                  </a:lnTo>
                  <a:lnTo>
                    <a:pt x="109" y="625"/>
                  </a:lnTo>
                  <a:lnTo>
                    <a:pt x="119" y="645"/>
                  </a:lnTo>
                  <a:lnTo>
                    <a:pt x="123" y="650"/>
                  </a:lnTo>
                  <a:lnTo>
                    <a:pt x="132" y="653"/>
                  </a:lnTo>
                  <a:lnTo>
                    <a:pt x="132" y="653"/>
                  </a:lnTo>
                  <a:lnTo>
                    <a:pt x="140" y="658"/>
                  </a:lnTo>
                  <a:lnTo>
                    <a:pt x="145" y="661"/>
                  </a:lnTo>
                  <a:lnTo>
                    <a:pt x="145" y="664"/>
                  </a:lnTo>
                  <a:lnTo>
                    <a:pt x="145" y="667"/>
                  </a:lnTo>
                  <a:lnTo>
                    <a:pt x="145" y="667"/>
                  </a:lnTo>
                  <a:lnTo>
                    <a:pt x="145" y="669"/>
                  </a:lnTo>
                  <a:lnTo>
                    <a:pt x="145" y="671"/>
                  </a:lnTo>
                  <a:lnTo>
                    <a:pt x="148" y="674"/>
                  </a:lnTo>
                  <a:lnTo>
                    <a:pt x="149" y="676"/>
                  </a:lnTo>
                  <a:lnTo>
                    <a:pt x="148" y="677"/>
                  </a:lnTo>
                  <a:lnTo>
                    <a:pt x="146" y="679"/>
                  </a:lnTo>
                  <a:lnTo>
                    <a:pt x="146" y="679"/>
                  </a:lnTo>
                  <a:lnTo>
                    <a:pt x="138" y="685"/>
                  </a:lnTo>
                  <a:lnTo>
                    <a:pt x="138" y="685"/>
                  </a:lnTo>
                  <a:lnTo>
                    <a:pt x="140" y="689"/>
                  </a:lnTo>
                  <a:lnTo>
                    <a:pt x="143" y="692"/>
                  </a:lnTo>
                  <a:lnTo>
                    <a:pt x="143" y="692"/>
                  </a:lnTo>
                  <a:lnTo>
                    <a:pt x="145" y="694"/>
                  </a:lnTo>
                  <a:lnTo>
                    <a:pt x="141" y="695"/>
                  </a:lnTo>
                  <a:lnTo>
                    <a:pt x="140" y="697"/>
                  </a:lnTo>
                  <a:lnTo>
                    <a:pt x="140" y="698"/>
                  </a:lnTo>
                  <a:lnTo>
                    <a:pt x="140" y="698"/>
                  </a:lnTo>
                  <a:lnTo>
                    <a:pt x="141" y="700"/>
                  </a:lnTo>
                  <a:lnTo>
                    <a:pt x="141" y="703"/>
                  </a:lnTo>
                  <a:lnTo>
                    <a:pt x="141" y="705"/>
                  </a:lnTo>
                  <a:lnTo>
                    <a:pt x="143" y="708"/>
                  </a:lnTo>
                  <a:lnTo>
                    <a:pt x="143" y="708"/>
                  </a:lnTo>
                  <a:lnTo>
                    <a:pt x="145" y="710"/>
                  </a:lnTo>
                  <a:lnTo>
                    <a:pt x="148" y="710"/>
                  </a:lnTo>
                  <a:lnTo>
                    <a:pt x="154" y="707"/>
                  </a:lnTo>
                  <a:lnTo>
                    <a:pt x="154" y="707"/>
                  </a:lnTo>
                  <a:lnTo>
                    <a:pt x="156" y="707"/>
                  </a:lnTo>
                  <a:lnTo>
                    <a:pt x="158" y="708"/>
                  </a:lnTo>
                  <a:lnTo>
                    <a:pt x="158" y="711"/>
                  </a:lnTo>
                  <a:lnTo>
                    <a:pt x="156" y="715"/>
                  </a:lnTo>
                  <a:lnTo>
                    <a:pt x="156" y="715"/>
                  </a:lnTo>
                  <a:lnTo>
                    <a:pt x="156" y="718"/>
                  </a:lnTo>
                  <a:lnTo>
                    <a:pt x="158" y="720"/>
                  </a:lnTo>
                  <a:lnTo>
                    <a:pt x="159" y="720"/>
                  </a:lnTo>
                  <a:lnTo>
                    <a:pt x="162" y="720"/>
                  </a:lnTo>
                  <a:lnTo>
                    <a:pt x="162" y="720"/>
                  </a:lnTo>
                  <a:lnTo>
                    <a:pt x="164" y="718"/>
                  </a:lnTo>
                  <a:lnTo>
                    <a:pt x="167" y="721"/>
                  </a:lnTo>
                  <a:lnTo>
                    <a:pt x="172" y="726"/>
                  </a:lnTo>
                  <a:lnTo>
                    <a:pt x="172" y="726"/>
                  </a:lnTo>
                  <a:lnTo>
                    <a:pt x="176" y="729"/>
                  </a:lnTo>
                  <a:lnTo>
                    <a:pt x="176" y="731"/>
                  </a:lnTo>
                  <a:lnTo>
                    <a:pt x="174" y="731"/>
                  </a:lnTo>
                  <a:lnTo>
                    <a:pt x="174" y="731"/>
                  </a:lnTo>
                  <a:lnTo>
                    <a:pt x="171" y="733"/>
                  </a:lnTo>
                  <a:lnTo>
                    <a:pt x="171" y="736"/>
                  </a:lnTo>
                  <a:lnTo>
                    <a:pt x="171" y="738"/>
                  </a:lnTo>
                  <a:lnTo>
                    <a:pt x="174" y="739"/>
                  </a:lnTo>
                  <a:lnTo>
                    <a:pt x="174" y="739"/>
                  </a:lnTo>
                  <a:lnTo>
                    <a:pt x="176" y="741"/>
                  </a:lnTo>
                  <a:lnTo>
                    <a:pt x="176" y="742"/>
                  </a:lnTo>
                  <a:lnTo>
                    <a:pt x="176" y="746"/>
                  </a:lnTo>
                  <a:lnTo>
                    <a:pt x="176" y="746"/>
                  </a:lnTo>
                  <a:lnTo>
                    <a:pt x="177" y="749"/>
                  </a:lnTo>
                  <a:lnTo>
                    <a:pt x="182" y="751"/>
                  </a:lnTo>
                  <a:lnTo>
                    <a:pt x="187" y="752"/>
                  </a:lnTo>
                  <a:lnTo>
                    <a:pt x="190" y="752"/>
                  </a:lnTo>
                  <a:lnTo>
                    <a:pt x="190" y="752"/>
                  </a:lnTo>
                  <a:lnTo>
                    <a:pt x="193" y="752"/>
                  </a:lnTo>
                  <a:lnTo>
                    <a:pt x="195" y="752"/>
                  </a:lnTo>
                  <a:lnTo>
                    <a:pt x="198" y="757"/>
                  </a:lnTo>
                  <a:lnTo>
                    <a:pt x="198" y="757"/>
                  </a:lnTo>
                  <a:lnTo>
                    <a:pt x="202" y="759"/>
                  </a:lnTo>
                  <a:lnTo>
                    <a:pt x="205" y="760"/>
                  </a:lnTo>
                  <a:lnTo>
                    <a:pt x="208" y="762"/>
                  </a:lnTo>
                  <a:lnTo>
                    <a:pt x="210" y="760"/>
                  </a:lnTo>
                  <a:lnTo>
                    <a:pt x="210" y="760"/>
                  </a:lnTo>
                  <a:lnTo>
                    <a:pt x="211" y="760"/>
                  </a:lnTo>
                  <a:lnTo>
                    <a:pt x="213" y="762"/>
                  </a:lnTo>
                  <a:lnTo>
                    <a:pt x="215" y="768"/>
                  </a:lnTo>
                  <a:lnTo>
                    <a:pt x="215" y="768"/>
                  </a:lnTo>
                  <a:lnTo>
                    <a:pt x="216" y="770"/>
                  </a:lnTo>
                  <a:lnTo>
                    <a:pt x="219" y="770"/>
                  </a:lnTo>
                  <a:lnTo>
                    <a:pt x="224" y="770"/>
                  </a:lnTo>
                  <a:lnTo>
                    <a:pt x="224" y="770"/>
                  </a:lnTo>
                  <a:lnTo>
                    <a:pt x="228" y="770"/>
                  </a:lnTo>
                  <a:lnTo>
                    <a:pt x="229" y="772"/>
                  </a:lnTo>
                  <a:lnTo>
                    <a:pt x="231" y="773"/>
                  </a:lnTo>
                  <a:lnTo>
                    <a:pt x="233" y="773"/>
                  </a:lnTo>
                  <a:lnTo>
                    <a:pt x="233" y="773"/>
                  </a:lnTo>
                  <a:lnTo>
                    <a:pt x="236" y="773"/>
                  </a:lnTo>
                  <a:lnTo>
                    <a:pt x="239" y="777"/>
                  </a:lnTo>
                  <a:lnTo>
                    <a:pt x="242" y="786"/>
                  </a:lnTo>
                  <a:lnTo>
                    <a:pt x="604" y="785"/>
                  </a:lnTo>
                  <a:lnTo>
                    <a:pt x="604" y="785"/>
                  </a:lnTo>
                  <a:lnTo>
                    <a:pt x="605" y="780"/>
                  </a:lnTo>
                  <a:lnTo>
                    <a:pt x="605" y="778"/>
                  </a:lnTo>
                  <a:lnTo>
                    <a:pt x="609" y="778"/>
                  </a:lnTo>
                  <a:lnTo>
                    <a:pt x="609" y="778"/>
                  </a:lnTo>
                  <a:lnTo>
                    <a:pt x="610" y="782"/>
                  </a:lnTo>
                  <a:lnTo>
                    <a:pt x="610" y="783"/>
                  </a:lnTo>
                  <a:lnTo>
                    <a:pt x="612" y="786"/>
                  </a:lnTo>
                  <a:lnTo>
                    <a:pt x="614" y="788"/>
                  </a:lnTo>
                  <a:lnTo>
                    <a:pt x="614" y="788"/>
                  </a:lnTo>
                  <a:lnTo>
                    <a:pt x="620" y="791"/>
                  </a:lnTo>
                  <a:lnTo>
                    <a:pt x="623" y="793"/>
                  </a:lnTo>
                  <a:lnTo>
                    <a:pt x="625" y="791"/>
                  </a:lnTo>
                  <a:lnTo>
                    <a:pt x="625" y="791"/>
                  </a:lnTo>
                  <a:lnTo>
                    <a:pt x="630" y="790"/>
                  </a:lnTo>
                  <a:lnTo>
                    <a:pt x="633" y="790"/>
                  </a:lnTo>
                  <a:lnTo>
                    <a:pt x="636" y="793"/>
                  </a:lnTo>
                  <a:lnTo>
                    <a:pt x="636" y="793"/>
                  </a:lnTo>
                  <a:lnTo>
                    <a:pt x="640" y="795"/>
                  </a:lnTo>
                  <a:lnTo>
                    <a:pt x="643" y="795"/>
                  </a:lnTo>
                  <a:lnTo>
                    <a:pt x="646" y="795"/>
                  </a:lnTo>
                  <a:lnTo>
                    <a:pt x="648" y="796"/>
                  </a:lnTo>
                  <a:lnTo>
                    <a:pt x="648" y="796"/>
                  </a:lnTo>
                  <a:lnTo>
                    <a:pt x="651" y="799"/>
                  </a:lnTo>
                  <a:lnTo>
                    <a:pt x="653" y="801"/>
                  </a:lnTo>
                  <a:lnTo>
                    <a:pt x="656" y="801"/>
                  </a:lnTo>
                  <a:lnTo>
                    <a:pt x="659" y="799"/>
                  </a:lnTo>
                  <a:lnTo>
                    <a:pt x="659" y="799"/>
                  </a:lnTo>
                  <a:lnTo>
                    <a:pt x="662" y="798"/>
                  </a:lnTo>
                  <a:lnTo>
                    <a:pt x="667" y="798"/>
                  </a:lnTo>
                  <a:lnTo>
                    <a:pt x="679" y="801"/>
                  </a:lnTo>
                  <a:lnTo>
                    <a:pt x="679" y="801"/>
                  </a:lnTo>
                  <a:lnTo>
                    <a:pt x="682" y="796"/>
                  </a:lnTo>
                  <a:lnTo>
                    <a:pt x="687" y="791"/>
                  </a:lnTo>
                  <a:lnTo>
                    <a:pt x="690" y="786"/>
                  </a:lnTo>
                  <a:lnTo>
                    <a:pt x="695" y="785"/>
                  </a:lnTo>
                  <a:lnTo>
                    <a:pt x="695" y="785"/>
                  </a:lnTo>
                  <a:lnTo>
                    <a:pt x="703" y="786"/>
                  </a:lnTo>
                  <a:lnTo>
                    <a:pt x="711" y="788"/>
                  </a:lnTo>
                  <a:lnTo>
                    <a:pt x="719" y="791"/>
                  </a:lnTo>
                  <a:lnTo>
                    <a:pt x="721" y="793"/>
                  </a:lnTo>
                  <a:lnTo>
                    <a:pt x="723" y="796"/>
                  </a:lnTo>
                  <a:lnTo>
                    <a:pt x="723" y="796"/>
                  </a:lnTo>
                  <a:lnTo>
                    <a:pt x="724" y="799"/>
                  </a:lnTo>
                  <a:lnTo>
                    <a:pt x="726" y="801"/>
                  </a:lnTo>
                  <a:lnTo>
                    <a:pt x="729" y="803"/>
                  </a:lnTo>
                  <a:lnTo>
                    <a:pt x="734" y="803"/>
                  </a:lnTo>
                  <a:lnTo>
                    <a:pt x="736" y="804"/>
                  </a:lnTo>
                  <a:lnTo>
                    <a:pt x="737" y="808"/>
                  </a:lnTo>
                  <a:lnTo>
                    <a:pt x="737" y="808"/>
                  </a:lnTo>
                  <a:lnTo>
                    <a:pt x="739" y="812"/>
                  </a:lnTo>
                  <a:lnTo>
                    <a:pt x="741" y="817"/>
                  </a:lnTo>
                  <a:lnTo>
                    <a:pt x="744" y="822"/>
                  </a:lnTo>
                  <a:lnTo>
                    <a:pt x="744" y="825"/>
                  </a:lnTo>
                  <a:lnTo>
                    <a:pt x="744" y="825"/>
                  </a:lnTo>
                  <a:lnTo>
                    <a:pt x="752" y="830"/>
                  </a:lnTo>
                  <a:lnTo>
                    <a:pt x="752" y="830"/>
                  </a:lnTo>
                  <a:lnTo>
                    <a:pt x="760" y="830"/>
                  </a:lnTo>
                  <a:lnTo>
                    <a:pt x="772" y="834"/>
                  </a:lnTo>
                  <a:lnTo>
                    <a:pt x="772" y="834"/>
                  </a:lnTo>
                  <a:lnTo>
                    <a:pt x="778" y="834"/>
                  </a:lnTo>
                  <a:lnTo>
                    <a:pt x="786" y="834"/>
                  </a:lnTo>
                  <a:lnTo>
                    <a:pt x="791" y="835"/>
                  </a:lnTo>
                  <a:lnTo>
                    <a:pt x="794" y="837"/>
                  </a:lnTo>
                  <a:lnTo>
                    <a:pt x="796" y="839"/>
                  </a:lnTo>
                  <a:lnTo>
                    <a:pt x="796" y="839"/>
                  </a:lnTo>
                  <a:lnTo>
                    <a:pt x="799" y="847"/>
                  </a:lnTo>
                  <a:lnTo>
                    <a:pt x="802" y="852"/>
                  </a:lnTo>
                  <a:lnTo>
                    <a:pt x="804" y="855"/>
                  </a:lnTo>
                  <a:lnTo>
                    <a:pt x="802" y="856"/>
                  </a:lnTo>
                  <a:lnTo>
                    <a:pt x="801" y="858"/>
                  </a:lnTo>
                  <a:lnTo>
                    <a:pt x="801" y="858"/>
                  </a:lnTo>
                  <a:lnTo>
                    <a:pt x="794" y="856"/>
                  </a:lnTo>
                  <a:lnTo>
                    <a:pt x="789" y="853"/>
                  </a:lnTo>
                  <a:lnTo>
                    <a:pt x="785" y="852"/>
                  </a:lnTo>
                  <a:lnTo>
                    <a:pt x="785" y="852"/>
                  </a:lnTo>
                  <a:lnTo>
                    <a:pt x="785" y="853"/>
                  </a:lnTo>
                  <a:lnTo>
                    <a:pt x="785" y="853"/>
                  </a:lnTo>
                  <a:lnTo>
                    <a:pt x="783" y="856"/>
                  </a:lnTo>
                  <a:lnTo>
                    <a:pt x="781" y="858"/>
                  </a:lnTo>
                  <a:lnTo>
                    <a:pt x="781" y="860"/>
                  </a:lnTo>
                  <a:lnTo>
                    <a:pt x="780" y="865"/>
                  </a:lnTo>
                  <a:lnTo>
                    <a:pt x="780" y="865"/>
                  </a:lnTo>
                  <a:lnTo>
                    <a:pt x="780" y="871"/>
                  </a:lnTo>
                  <a:lnTo>
                    <a:pt x="776" y="879"/>
                  </a:lnTo>
                  <a:lnTo>
                    <a:pt x="773" y="884"/>
                  </a:lnTo>
                  <a:lnTo>
                    <a:pt x="770" y="886"/>
                  </a:lnTo>
                  <a:lnTo>
                    <a:pt x="770" y="886"/>
                  </a:lnTo>
                  <a:lnTo>
                    <a:pt x="770" y="886"/>
                  </a:lnTo>
                  <a:lnTo>
                    <a:pt x="770" y="886"/>
                  </a:lnTo>
                  <a:lnTo>
                    <a:pt x="770" y="891"/>
                  </a:lnTo>
                  <a:lnTo>
                    <a:pt x="772" y="892"/>
                  </a:lnTo>
                  <a:lnTo>
                    <a:pt x="772" y="896"/>
                  </a:lnTo>
                  <a:lnTo>
                    <a:pt x="772" y="896"/>
                  </a:lnTo>
                  <a:lnTo>
                    <a:pt x="780" y="889"/>
                  </a:lnTo>
                  <a:lnTo>
                    <a:pt x="785" y="887"/>
                  </a:lnTo>
                  <a:lnTo>
                    <a:pt x="788" y="887"/>
                  </a:lnTo>
                  <a:lnTo>
                    <a:pt x="788" y="887"/>
                  </a:lnTo>
                  <a:lnTo>
                    <a:pt x="794" y="887"/>
                  </a:lnTo>
                  <a:lnTo>
                    <a:pt x="798" y="889"/>
                  </a:lnTo>
                  <a:lnTo>
                    <a:pt x="801" y="891"/>
                  </a:lnTo>
                  <a:lnTo>
                    <a:pt x="806" y="889"/>
                  </a:lnTo>
                  <a:lnTo>
                    <a:pt x="806" y="889"/>
                  </a:lnTo>
                  <a:lnTo>
                    <a:pt x="811" y="884"/>
                  </a:lnTo>
                  <a:lnTo>
                    <a:pt x="812" y="884"/>
                  </a:lnTo>
                  <a:lnTo>
                    <a:pt x="814" y="886"/>
                  </a:lnTo>
                  <a:lnTo>
                    <a:pt x="814" y="886"/>
                  </a:lnTo>
                  <a:lnTo>
                    <a:pt x="814" y="887"/>
                  </a:lnTo>
                  <a:lnTo>
                    <a:pt x="814" y="887"/>
                  </a:lnTo>
                  <a:lnTo>
                    <a:pt x="817" y="884"/>
                  </a:lnTo>
                  <a:lnTo>
                    <a:pt x="817" y="884"/>
                  </a:lnTo>
                  <a:lnTo>
                    <a:pt x="817" y="879"/>
                  </a:lnTo>
                  <a:lnTo>
                    <a:pt x="817" y="879"/>
                  </a:lnTo>
                  <a:lnTo>
                    <a:pt x="811" y="879"/>
                  </a:lnTo>
                  <a:lnTo>
                    <a:pt x="809" y="878"/>
                  </a:lnTo>
                  <a:lnTo>
                    <a:pt x="807" y="876"/>
                  </a:lnTo>
                  <a:lnTo>
                    <a:pt x="807" y="876"/>
                  </a:lnTo>
                  <a:lnTo>
                    <a:pt x="807" y="874"/>
                  </a:lnTo>
                  <a:lnTo>
                    <a:pt x="809" y="871"/>
                  </a:lnTo>
                  <a:lnTo>
                    <a:pt x="816" y="868"/>
                  </a:lnTo>
                  <a:lnTo>
                    <a:pt x="825" y="866"/>
                  </a:lnTo>
                  <a:lnTo>
                    <a:pt x="833" y="866"/>
                  </a:lnTo>
                  <a:lnTo>
                    <a:pt x="833" y="866"/>
                  </a:lnTo>
                  <a:lnTo>
                    <a:pt x="840" y="865"/>
                  </a:lnTo>
                  <a:lnTo>
                    <a:pt x="845" y="865"/>
                  </a:lnTo>
                  <a:lnTo>
                    <a:pt x="850" y="863"/>
                  </a:lnTo>
                  <a:lnTo>
                    <a:pt x="851" y="865"/>
                  </a:lnTo>
                  <a:lnTo>
                    <a:pt x="851" y="865"/>
                  </a:lnTo>
                  <a:lnTo>
                    <a:pt x="863" y="856"/>
                  </a:lnTo>
                  <a:lnTo>
                    <a:pt x="869" y="852"/>
                  </a:lnTo>
                  <a:lnTo>
                    <a:pt x="869" y="852"/>
                  </a:lnTo>
                  <a:lnTo>
                    <a:pt x="915" y="850"/>
                  </a:lnTo>
                  <a:lnTo>
                    <a:pt x="915" y="850"/>
                  </a:lnTo>
                  <a:lnTo>
                    <a:pt x="921" y="845"/>
                  </a:lnTo>
                  <a:lnTo>
                    <a:pt x="928" y="840"/>
                  </a:lnTo>
                  <a:lnTo>
                    <a:pt x="931" y="834"/>
                  </a:lnTo>
                  <a:lnTo>
                    <a:pt x="931" y="834"/>
                  </a:lnTo>
                  <a:lnTo>
                    <a:pt x="933" y="825"/>
                  </a:lnTo>
                  <a:lnTo>
                    <a:pt x="938" y="817"/>
                  </a:lnTo>
                  <a:lnTo>
                    <a:pt x="943" y="811"/>
                  </a:lnTo>
                  <a:lnTo>
                    <a:pt x="946" y="809"/>
                  </a:lnTo>
                  <a:lnTo>
                    <a:pt x="947" y="811"/>
                  </a:lnTo>
                  <a:lnTo>
                    <a:pt x="947" y="811"/>
                  </a:lnTo>
                  <a:lnTo>
                    <a:pt x="952" y="812"/>
                  </a:lnTo>
                  <a:lnTo>
                    <a:pt x="957" y="812"/>
                  </a:lnTo>
                  <a:lnTo>
                    <a:pt x="962" y="814"/>
                  </a:lnTo>
                  <a:lnTo>
                    <a:pt x="964" y="814"/>
                  </a:lnTo>
                  <a:lnTo>
                    <a:pt x="965" y="816"/>
                  </a:lnTo>
                  <a:lnTo>
                    <a:pt x="965" y="816"/>
                  </a:lnTo>
                  <a:lnTo>
                    <a:pt x="965" y="819"/>
                  </a:lnTo>
                  <a:lnTo>
                    <a:pt x="965" y="827"/>
                  </a:lnTo>
                  <a:lnTo>
                    <a:pt x="969" y="839"/>
                  </a:lnTo>
                  <a:lnTo>
                    <a:pt x="972" y="845"/>
                  </a:lnTo>
                  <a:lnTo>
                    <a:pt x="975" y="852"/>
                  </a:lnTo>
                  <a:lnTo>
                    <a:pt x="975" y="852"/>
                  </a:lnTo>
                  <a:lnTo>
                    <a:pt x="983" y="848"/>
                  </a:lnTo>
                  <a:lnTo>
                    <a:pt x="990" y="847"/>
                  </a:lnTo>
                  <a:lnTo>
                    <a:pt x="990" y="847"/>
                  </a:lnTo>
                  <a:lnTo>
                    <a:pt x="995" y="845"/>
                  </a:lnTo>
                  <a:lnTo>
                    <a:pt x="998" y="842"/>
                  </a:lnTo>
                  <a:lnTo>
                    <a:pt x="1004" y="835"/>
                  </a:lnTo>
                  <a:lnTo>
                    <a:pt x="1004" y="835"/>
                  </a:lnTo>
                  <a:lnTo>
                    <a:pt x="1006" y="834"/>
                  </a:lnTo>
                  <a:lnTo>
                    <a:pt x="1008" y="835"/>
                  </a:lnTo>
                  <a:lnTo>
                    <a:pt x="1008" y="839"/>
                  </a:lnTo>
                  <a:lnTo>
                    <a:pt x="1006" y="840"/>
                  </a:lnTo>
                  <a:lnTo>
                    <a:pt x="1006" y="840"/>
                  </a:lnTo>
                  <a:lnTo>
                    <a:pt x="1004" y="842"/>
                  </a:lnTo>
                  <a:lnTo>
                    <a:pt x="1008" y="843"/>
                  </a:lnTo>
                  <a:lnTo>
                    <a:pt x="1013" y="845"/>
                  </a:lnTo>
                  <a:lnTo>
                    <a:pt x="1017" y="845"/>
                  </a:lnTo>
                  <a:lnTo>
                    <a:pt x="1017" y="845"/>
                  </a:lnTo>
                  <a:lnTo>
                    <a:pt x="1021" y="845"/>
                  </a:lnTo>
                  <a:lnTo>
                    <a:pt x="1017" y="847"/>
                  </a:lnTo>
                  <a:lnTo>
                    <a:pt x="1008" y="848"/>
                  </a:lnTo>
                  <a:lnTo>
                    <a:pt x="1008" y="848"/>
                  </a:lnTo>
                  <a:lnTo>
                    <a:pt x="1004" y="848"/>
                  </a:lnTo>
                  <a:lnTo>
                    <a:pt x="1000" y="848"/>
                  </a:lnTo>
                  <a:lnTo>
                    <a:pt x="991" y="856"/>
                  </a:lnTo>
                  <a:lnTo>
                    <a:pt x="991" y="856"/>
                  </a:lnTo>
                  <a:lnTo>
                    <a:pt x="987" y="861"/>
                  </a:lnTo>
                  <a:lnTo>
                    <a:pt x="985" y="865"/>
                  </a:lnTo>
                  <a:lnTo>
                    <a:pt x="987" y="868"/>
                  </a:lnTo>
                  <a:lnTo>
                    <a:pt x="990" y="871"/>
                  </a:lnTo>
                  <a:lnTo>
                    <a:pt x="990" y="871"/>
                  </a:lnTo>
                  <a:lnTo>
                    <a:pt x="993" y="873"/>
                  </a:lnTo>
                  <a:lnTo>
                    <a:pt x="998" y="873"/>
                  </a:lnTo>
                  <a:lnTo>
                    <a:pt x="1001" y="871"/>
                  </a:lnTo>
                  <a:lnTo>
                    <a:pt x="1006" y="868"/>
                  </a:lnTo>
                  <a:lnTo>
                    <a:pt x="1006" y="868"/>
                  </a:lnTo>
                  <a:lnTo>
                    <a:pt x="1011" y="863"/>
                  </a:lnTo>
                  <a:lnTo>
                    <a:pt x="1013" y="860"/>
                  </a:lnTo>
                  <a:lnTo>
                    <a:pt x="1016" y="858"/>
                  </a:lnTo>
                  <a:lnTo>
                    <a:pt x="1019" y="856"/>
                  </a:lnTo>
                  <a:lnTo>
                    <a:pt x="1019" y="856"/>
                  </a:lnTo>
                  <a:lnTo>
                    <a:pt x="1026" y="856"/>
                  </a:lnTo>
                  <a:lnTo>
                    <a:pt x="1034" y="853"/>
                  </a:lnTo>
                  <a:lnTo>
                    <a:pt x="1050" y="848"/>
                  </a:lnTo>
                  <a:lnTo>
                    <a:pt x="1050" y="848"/>
                  </a:lnTo>
                  <a:lnTo>
                    <a:pt x="1053" y="847"/>
                  </a:lnTo>
                  <a:lnTo>
                    <a:pt x="1053" y="847"/>
                  </a:lnTo>
                  <a:lnTo>
                    <a:pt x="1052" y="842"/>
                  </a:lnTo>
                  <a:lnTo>
                    <a:pt x="1052" y="842"/>
                  </a:lnTo>
                  <a:lnTo>
                    <a:pt x="1053" y="840"/>
                  </a:lnTo>
                  <a:lnTo>
                    <a:pt x="1058" y="839"/>
                  </a:lnTo>
                  <a:lnTo>
                    <a:pt x="1065" y="837"/>
                  </a:lnTo>
                  <a:lnTo>
                    <a:pt x="1070" y="835"/>
                  </a:lnTo>
                  <a:lnTo>
                    <a:pt x="1070" y="835"/>
                  </a:lnTo>
                  <a:lnTo>
                    <a:pt x="1071" y="834"/>
                  </a:lnTo>
                  <a:lnTo>
                    <a:pt x="1070" y="832"/>
                  </a:lnTo>
                  <a:lnTo>
                    <a:pt x="1068" y="830"/>
                  </a:lnTo>
                  <a:lnTo>
                    <a:pt x="1065" y="830"/>
                  </a:lnTo>
                  <a:lnTo>
                    <a:pt x="1065" y="830"/>
                  </a:lnTo>
                  <a:close/>
                  <a:moveTo>
                    <a:pt x="309" y="454"/>
                  </a:moveTo>
                  <a:lnTo>
                    <a:pt x="309" y="454"/>
                  </a:lnTo>
                  <a:lnTo>
                    <a:pt x="304" y="459"/>
                  </a:lnTo>
                  <a:lnTo>
                    <a:pt x="299" y="462"/>
                  </a:lnTo>
                  <a:lnTo>
                    <a:pt x="296" y="464"/>
                  </a:lnTo>
                  <a:lnTo>
                    <a:pt x="291" y="464"/>
                  </a:lnTo>
                  <a:lnTo>
                    <a:pt x="291" y="464"/>
                  </a:lnTo>
                  <a:lnTo>
                    <a:pt x="285" y="464"/>
                  </a:lnTo>
                  <a:lnTo>
                    <a:pt x="281" y="464"/>
                  </a:lnTo>
                  <a:lnTo>
                    <a:pt x="280" y="467"/>
                  </a:lnTo>
                  <a:lnTo>
                    <a:pt x="281" y="469"/>
                  </a:lnTo>
                  <a:lnTo>
                    <a:pt x="281" y="469"/>
                  </a:lnTo>
                  <a:lnTo>
                    <a:pt x="285" y="470"/>
                  </a:lnTo>
                  <a:lnTo>
                    <a:pt x="285" y="472"/>
                  </a:lnTo>
                  <a:lnTo>
                    <a:pt x="283" y="474"/>
                  </a:lnTo>
                  <a:lnTo>
                    <a:pt x="278" y="475"/>
                  </a:lnTo>
                  <a:lnTo>
                    <a:pt x="278" y="475"/>
                  </a:lnTo>
                  <a:lnTo>
                    <a:pt x="272" y="479"/>
                  </a:lnTo>
                  <a:lnTo>
                    <a:pt x="268" y="480"/>
                  </a:lnTo>
                  <a:lnTo>
                    <a:pt x="263" y="482"/>
                  </a:lnTo>
                  <a:lnTo>
                    <a:pt x="262" y="483"/>
                  </a:lnTo>
                  <a:lnTo>
                    <a:pt x="262" y="483"/>
                  </a:lnTo>
                  <a:lnTo>
                    <a:pt x="260" y="482"/>
                  </a:lnTo>
                  <a:lnTo>
                    <a:pt x="262" y="480"/>
                  </a:lnTo>
                  <a:lnTo>
                    <a:pt x="267" y="475"/>
                  </a:lnTo>
                  <a:lnTo>
                    <a:pt x="270" y="470"/>
                  </a:lnTo>
                  <a:lnTo>
                    <a:pt x="272" y="469"/>
                  </a:lnTo>
                  <a:lnTo>
                    <a:pt x="270" y="467"/>
                  </a:lnTo>
                  <a:lnTo>
                    <a:pt x="270" y="467"/>
                  </a:lnTo>
                  <a:lnTo>
                    <a:pt x="268" y="466"/>
                  </a:lnTo>
                  <a:lnTo>
                    <a:pt x="267" y="467"/>
                  </a:lnTo>
                  <a:lnTo>
                    <a:pt x="262" y="469"/>
                  </a:lnTo>
                  <a:lnTo>
                    <a:pt x="257" y="474"/>
                  </a:lnTo>
                  <a:lnTo>
                    <a:pt x="255" y="477"/>
                  </a:lnTo>
                  <a:lnTo>
                    <a:pt x="255" y="477"/>
                  </a:lnTo>
                  <a:lnTo>
                    <a:pt x="254" y="479"/>
                  </a:lnTo>
                  <a:lnTo>
                    <a:pt x="250" y="480"/>
                  </a:lnTo>
                  <a:lnTo>
                    <a:pt x="244" y="480"/>
                  </a:lnTo>
                  <a:lnTo>
                    <a:pt x="244" y="480"/>
                  </a:lnTo>
                  <a:lnTo>
                    <a:pt x="241" y="480"/>
                  </a:lnTo>
                  <a:lnTo>
                    <a:pt x="237" y="479"/>
                  </a:lnTo>
                  <a:lnTo>
                    <a:pt x="236" y="477"/>
                  </a:lnTo>
                  <a:lnTo>
                    <a:pt x="237" y="475"/>
                  </a:lnTo>
                  <a:lnTo>
                    <a:pt x="237" y="475"/>
                  </a:lnTo>
                  <a:lnTo>
                    <a:pt x="239" y="474"/>
                  </a:lnTo>
                  <a:lnTo>
                    <a:pt x="241" y="472"/>
                  </a:lnTo>
                  <a:lnTo>
                    <a:pt x="242" y="470"/>
                  </a:lnTo>
                  <a:lnTo>
                    <a:pt x="246" y="467"/>
                  </a:lnTo>
                  <a:lnTo>
                    <a:pt x="246" y="467"/>
                  </a:lnTo>
                  <a:lnTo>
                    <a:pt x="247" y="466"/>
                  </a:lnTo>
                  <a:lnTo>
                    <a:pt x="247" y="464"/>
                  </a:lnTo>
                  <a:lnTo>
                    <a:pt x="246" y="462"/>
                  </a:lnTo>
                  <a:lnTo>
                    <a:pt x="246" y="459"/>
                  </a:lnTo>
                  <a:lnTo>
                    <a:pt x="246" y="459"/>
                  </a:lnTo>
                  <a:lnTo>
                    <a:pt x="249" y="459"/>
                  </a:lnTo>
                  <a:lnTo>
                    <a:pt x="254" y="459"/>
                  </a:lnTo>
                  <a:lnTo>
                    <a:pt x="259" y="459"/>
                  </a:lnTo>
                  <a:lnTo>
                    <a:pt x="260" y="459"/>
                  </a:lnTo>
                  <a:lnTo>
                    <a:pt x="260" y="457"/>
                  </a:lnTo>
                  <a:lnTo>
                    <a:pt x="260" y="457"/>
                  </a:lnTo>
                  <a:lnTo>
                    <a:pt x="259" y="454"/>
                  </a:lnTo>
                  <a:lnTo>
                    <a:pt x="254" y="452"/>
                  </a:lnTo>
                  <a:lnTo>
                    <a:pt x="249" y="451"/>
                  </a:lnTo>
                  <a:lnTo>
                    <a:pt x="244" y="452"/>
                  </a:lnTo>
                  <a:lnTo>
                    <a:pt x="244" y="452"/>
                  </a:lnTo>
                  <a:lnTo>
                    <a:pt x="239" y="454"/>
                  </a:lnTo>
                  <a:lnTo>
                    <a:pt x="234" y="457"/>
                  </a:lnTo>
                  <a:lnTo>
                    <a:pt x="226" y="457"/>
                  </a:lnTo>
                  <a:lnTo>
                    <a:pt x="218" y="456"/>
                  </a:lnTo>
                  <a:lnTo>
                    <a:pt x="218" y="456"/>
                  </a:lnTo>
                  <a:lnTo>
                    <a:pt x="218" y="456"/>
                  </a:lnTo>
                  <a:lnTo>
                    <a:pt x="221" y="454"/>
                  </a:lnTo>
                  <a:lnTo>
                    <a:pt x="233" y="452"/>
                  </a:lnTo>
                  <a:lnTo>
                    <a:pt x="244" y="449"/>
                  </a:lnTo>
                  <a:lnTo>
                    <a:pt x="254" y="446"/>
                  </a:lnTo>
                  <a:lnTo>
                    <a:pt x="254" y="446"/>
                  </a:lnTo>
                  <a:lnTo>
                    <a:pt x="260" y="443"/>
                  </a:lnTo>
                  <a:lnTo>
                    <a:pt x="270" y="439"/>
                  </a:lnTo>
                  <a:lnTo>
                    <a:pt x="280" y="438"/>
                  </a:lnTo>
                  <a:lnTo>
                    <a:pt x="283" y="438"/>
                  </a:lnTo>
                  <a:lnTo>
                    <a:pt x="285" y="439"/>
                  </a:lnTo>
                  <a:lnTo>
                    <a:pt x="285" y="439"/>
                  </a:lnTo>
                  <a:lnTo>
                    <a:pt x="285" y="441"/>
                  </a:lnTo>
                  <a:lnTo>
                    <a:pt x="285" y="443"/>
                  </a:lnTo>
                  <a:lnTo>
                    <a:pt x="280" y="446"/>
                  </a:lnTo>
                  <a:lnTo>
                    <a:pt x="278" y="448"/>
                  </a:lnTo>
                  <a:lnTo>
                    <a:pt x="278" y="449"/>
                  </a:lnTo>
                  <a:lnTo>
                    <a:pt x="280" y="451"/>
                  </a:lnTo>
                  <a:lnTo>
                    <a:pt x="280" y="451"/>
                  </a:lnTo>
                  <a:lnTo>
                    <a:pt x="285" y="452"/>
                  </a:lnTo>
                  <a:lnTo>
                    <a:pt x="293" y="452"/>
                  </a:lnTo>
                  <a:lnTo>
                    <a:pt x="298" y="451"/>
                  </a:lnTo>
                  <a:lnTo>
                    <a:pt x="301" y="448"/>
                  </a:lnTo>
                  <a:lnTo>
                    <a:pt x="301" y="448"/>
                  </a:lnTo>
                  <a:lnTo>
                    <a:pt x="304" y="446"/>
                  </a:lnTo>
                  <a:lnTo>
                    <a:pt x="309" y="446"/>
                  </a:lnTo>
                  <a:lnTo>
                    <a:pt x="311" y="448"/>
                  </a:lnTo>
                  <a:lnTo>
                    <a:pt x="311" y="449"/>
                  </a:lnTo>
                  <a:lnTo>
                    <a:pt x="311" y="451"/>
                  </a:lnTo>
                  <a:lnTo>
                    <a:pt x="309" y="454"/>
                  </a:lnTo>
                  <a:lnTo>
                    <a:pt x="309" y="454"/>
                  </a:lnTo>
                  <a:close/>
                  <a:moveTo>
                    <a:pt x="382" y="547"/>
                  </a:moveTo>
                  <a:lnTo>
                    <a:pt x="382" y="547"/>
                  </a:lnTo>
                  <a:lnTo>
                    <a:pt x="374" y="553"/>
                  </a:lnTo>
                  <a:lnTo>
                    <a:pt x="366" y="555"/>
                  </a:lnTo>
                  <a:lnTo>
                    <a:pt x="366" y="555"/>
                  </a:lnTo>
                  <a:lnTo>
                    <a:pt x="363" y="557"/>
                  </a:lnTo>
                  <a:lnTo>
                    <a:pt x="361" y="560"/>
                  </a:lnTo>
                  <a:lnTo>
                    <a:pt x="360" y="563"/>
                  </a:lnTo>
                  <a:lnTo>
                    <a:pt x="355" y="565"/>
                  </a:lnTo>
                  <a:lnTo>
                    <a:pt x="355" y="565"/>
                  </a:lnTo>
                  <a:lnTo>
                    <a:pt x="335" y="565"/>
                  </a:lnTo>
                  <a:lnTo>
                    <a:pt x="325" y="563"/>
                  </a:lnTo>
                  <a:lnTo>
                    <a:pt x="320" y="563"/>
                  </a:lnTo>
                  <a:lnTo>
                    <a:pt x="319" y="560"/>
                  </a:lnTo>
                  <a:lnTo>
                    <a:pt x="319" y="560"/>
                  </a:lnTo>
                  <a:lnTo>
                    <a:pt x="320" y="560"/>
                  </a:lnTo>
                  <a:lnTo>
                    <a:pt x="325" y="560"/>
                  </a:lnTo>
                  <a:lnTo>
                    <a:pt x="330" y="558"/>
                  </a:lnTo>
                  <a:lnTo>
                    <a:pt x="332" y="557"/>
                  </a:lnTo>
                  <a:lnTo>
                    <a:pt x="332" y="557"/>
                  </a:lnTo>
                  <a:lnTo>
                    <a:pt x="337" y="550"/>
                  </a:lnTo>
                  <a:lnTo>
                    <a:pt x="338" y="547"/>
                  </a:lnTo>
                  <a:lnTo>
                    <a:pt x="343" y="547"/>
                  </a:lnTo>
                  <a:lnTo>
                    <a:pt x="343" y="547"/>
                  </a:lnTo>
                  <a:lnTo>
                    <a:pt x="347" y="545"/>
                  </a:lnTo>
                  <a:lnTo>
                    <a:pt x="347" y="542"/>
                  </a:lnTo>
                  <a:lnTo>
                    <a:pt x="345" y="537"/>
                  </a:lnTo>
                  <a:lnTo>
                    <a:pt x="338" y="534"/>
                  </a:lnTo>
                  <a:lnTo>
                    <a:pt x="338" y="534"/>
                  </a:lnTo>
                  <a:lnTo>
                    <a:pt x="337" y="532"/>
                  </a:lnTo>
                  <a:lnTo>
                    <a:pt x="337" y="531"/>
                  </a:lnTo>
                  <a:lnTo>
                    <a:pt x="343" y="529"/>
                  </a:lnTo>
                  <a:lnTo>
                    <a:pt x="351" y="531"/>
                  </a:lnTo>
                  <a:lnTo>
                    <a:pt x="355" y="531"/>
                  </a:lnTo>
                  <a:lnTo>
                    <a:pt x="358" y="534"/>
                  </a:lnTo>
                  <a:lnTo>
                    <a:pt x="358" y="534"/>
                  </a:lnTo>
                  <a:lnTo>
                    <a:pt x="363" y="539"/>
                  </a:lnTo>
                  <a:lnTo>
                    <a:pt x="368" y="542"/>
                  </a:lnTo>
                  <a:lnTo>
                    <a:pt x="373" y="544"/>
                  </a:lnTo>
                  <a:lnTo>
                    <a:pt x="376" y="542"/>
                  </a:lnTo>
                  <a:lnTo>
                    <a:pt x="377" y="540"/>
                  </a:lnTo>
                  <a:lnTo>
                    <a:pt x="377" y="540"/>
                  </a:lnTo>
                  <a:lnTo>
                    <a:pt x="386" y="536"/>
                  </a:lnTo>
                  <a:lnTo>
                    <a:pt x="397" y="531"/>
                  </a:lnTo>
                  <a:lnTo>
                    <a:pt x="408" y="526"/>
                  </a:lnTo>
                  <a:lnTo>
                    <a:pt x="412" y="526"/>
                  </a:lnTo>
                  <a:lnTo>
                    <a:pt x="413" y="527"/>
                  </a:lnTo>
                  <a:lnTo>
                    <a:pt x="413" y="527"/>
                  </a:lnTo>
                  <a:lnTo>
                    <a:pt x="412" y="531"/>
                  </a:lnTo>
                  <a:lnTo>
                    <a:pt x="410" y="532"/>
                  </a:lnTo>
                  <a:lnTo>
                    <a:pt x="400" y="537"/>
                  </a:lnTo>
                  <a:lnTo>
                    <a:pt x="390" y="542"/>
                  </a:lnTo>
                  <a:lnTo>
                    <a:pt x="382" y="547"/>
                  </a:lnTo>
                  <a:lnTo>
                    <a:pt x="382" y="547"/>
                  </a:lnTo>
                  <a:close/>
                  <a:moveTo>
                    <a:pt x="584" y="759"/>
                  </a:moveTo>
                  <a:lnTo>
                    <a:pt x="584" y="759"/>
                  </a:lnTo>
                  <a:lnTo>
                    <a:pt x="583" y="759"/>
                  </a:lnTo>
                  <a:lnTo>
                    <a:pt x="581" y="755"/>
                  </a:lnTo>
                  <a:lnTo>
                    <a:pt x="581" y="749"/>
                  </a:lnTo>
                  <a:lnTo>
                    <a:pt x="579" y="742"/>
                  </a:lnTo>
                  <a:lnTo>
                    <a:pt x="576" y="738"/>
                  </a:lnTo>
                  <a:lnTo>
                    <a:pt x="573" y="736"/>
                  </a:lnTo>
                  <a:lnTo>
                    <a:pt x="573" y="736"/>
                  </a:lnTo>
                  <a:lnTo>
                    <a:pt x="565" y="729"/>
                  </a:lnTo>
                  <a:lnTo>
                    <a:pt x="558" y="721"/>
                  </a:lnTo>
                  <a:lnTo>
                    <a:pt x="555" y="713"/>
                  </a:lnTo>
                  <a:lnTo>
                    <a:pt x="553" y="707"/>
                  </a:lnTo>
                  <a:lnTo>
                    <a:pt x="553" y="707"/>
                  </a:lnTo>
                  <a:lnTo>
                    <a:pt x="553" y="703"/>
                  </a:lnTo>
                  <a:lnTo>
                    <a:pt x="555" y="702"/>
                  </a:lnTo>
                  <a:lnTo>
                    <a:pt x="560" y="698"/>
                  </a:lnTo>
                  <a:lnTo>
                    <a:pt x="565" y="698"/>
                  </a:lnTo>
                  <a:lnTo>
                    <a:pt x="570" y="702"/>
                  </a:lnTo>
                  <a:lnTo>
                    <a:pt x="570" y="702"/>
                  </a:lnTo>
                  <a:lnTo>
                    <a:pt x="573" y="708"/>
                  </a:lnTo>
                  <a:lnTo>
                    <a:pt x="578" y="720"/>
                  </a:lnTo>
                  <a:lnTo>
                    <a:pt x="586" y="738"/>
                  </a:lnTo>
                  <a:lnTo>
                    <a:pt x="586" y="738"/>
                  </a:lnTo>
                  <a:lnTo>
                    <a:pt x="588" y="744"/>
                  </a:lnTo>
                  <a:lnTo>
                    <a:pt x="588" y="751"/>
                  </a:lnTo>
                  <a:lnTo>
                    <a:pt x="588" y="755"/>
                  </a:lnTo>
                  <a:lnTo>
                    <a:pt x="586" y="757"/>
                  </a:lnTo>
                  <a:lnTo>
                    <a:pt x="584" y="759"/>
                  </a:lnTo>
                  <a:lnTo>
                    <a:pt x="584" y="75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30">
              <a:extLst>
                <a:ext uri="{FF2B5EF4-FFF2-40B4-BE49-F238E27FC236}">
                  <a16:creationId xmlns="" xmlns:a16="http://schemas.microsoft.com/office/drawing/2014/main" id="{3109A01E-5E80-4BD8-900F-C680D5125FFC}"/>
                </a:ext>
              </a:extLst>
            </p:cNvPr>
            <p:cNvSpPr>
              <a:spLocks noEditPoints="1"/>
            </p:cNvSpPr>
            <p:nvPr/>
          </p:nvSpPr>
          <p:spPr bwMode="auto">
            <a:xfrm>
              <a:off x="2914650" y="2809297"/>
              <a:ext cx="2109787" cy="1430338"/>
            </a:xfrm>
            <a:custGeom>
              <a:avLst/>
              <a:gdLst>
                <a:gd name="T0" fmla="*/ 412 w 1329"/>
                <a:gd name="T1" fmla="*/ 262 h 901"/>
                <a:gd name="T2" fmla="*/ 347 w 1329"/>
                <a:gd name="T3" fmla="*/ 37 h 901"/>
                <a:gd name="T4" fmla="*/ 205 w 1329"/>
                <a:gd name="T5" fmla="*/ 19 h 901"/>
                <a:gd name="T6" fmla="*/ 155 w 1329"/>
                <a:gd name="T7" fmla="*/ 10 h 901"/>
                <a:gd name="T8" fmla="*/ 103 w 1329"/>
                <a:gd name="T9" fmla="*/ 24 h 901"/>
                <a:gd name="T10" fmla="*/ 20 w 1329"/>
                <a:gd name="T11" fmla="*/ 67 h 901"/>
                <a:gd name="T12" fmla="*/ 96 w 1329"/>
                <a:gd name="T13" fmla="*/ 114 h 901"/>
                <a:gd name="T14" fmla="*/ 30 w 1329"/>
                <a:gd name="T15" fmla="*/ 120 h 901"/>
                <a:gd name="T16" fmla="*/ 26 w 1329"/>
                <a:gd name="T17" fmla="*/ 155 h 901"/>
                <a:gd name="T18" fmla="*/ 90 w 1329"/>
                <a:gd name="T19" fmla="*/ 171 h 901"/>
                <a:gd name="T20" fmla="*/ 31 w 1329"/>
                <a:gd name="T21" fmla="*/ 202 h 901"/>
                <a:gd name="T22" fmla="*/ 57 w 1329"/>
                <a:gd name="T23" fmla="*/ 252 h 901"/>
                <a:gd name="T24" fmla="*/ 109 w 1329"/>
                <a:gd name="T25" fmla="*/ 272 h 901"/>
                <a:gd name="T26" fmla="*/ 132 w 1329"/>
                <a:gd name="T27" fmla="*/ 296 h 901"/>
                <a:gd name="T28" fmla="*/ 80 w 1329"/>
                <a:gd name="T29" fmla="*/ 335 h 901"/>
                <a:gd name="T30" fmla="*/ 148 w 1329"/>
                <a:gd name="T31" fmla="*/ 304 h 901"/>
                <a:gd name="T32" fmla="*/ 183 w 1329"/>
                <a:gd name="T33" fmla="*/ 257 h 901"/>
                <a:gd name="T34" fmla="*/ 236 w 1329"/>
                <a:gd name="T35" fmla="*/ 226 h 901"/>
                <a:gd name="T36" fmla="*/ 212 w 1329"/>
                <a:gd name="T37" fmla="*/ 264 h 901"/>
                <a:gd name="T38" fmla="*/ 261 w 1329"/>
                <a:gd name="T39" fmla="*/ 225 h 901"/>
                <a:gd name="T40" fmla="*/ 292 w 1329"/>
                <a:gd name="T41" fmla="*/ 239 h 901"/>
                <a:gd name="T42" fmla="*/ 373 w 1329"/>
                <a:gd name="T43" fmla="*/ 247 h 901"/>
                <a:gd name="T44" fmla="*/ 420 w 1329"/>
                <a:gd name="T45" fmla="*/ 277 h 901"/>
                <a:gd name="T46" fmla="*/ 416 w 1329"/>
                <a:gd name="T47" fmla="*/ 287 h 901"/>
                <a:gd name="T48" fmla="*/ 438 w 1329"/>
                <a:gd name="T49" fmla="*/ 295 h 901"/>
                <a:gd name="T50" fmla="*/ 443 w 1329"/>
                <a:gd name="T51" fmla="*/ 308 h 901"/>
                <a:gd name="T52" fmla="*/ 463 w 1329"/>
                <a:gd name="T53" fmla="*/ 317 h 901"/>
                <a:gd name="T54" fmla="*/ 458 w 1329"/>
                <a:gd name="T55" fmla="*/ 337 h 901"/>
                <a:gd name="T56" fmla="*/ 487 w 1329"/>
                <a:gd name="T57" fmla="*/ 339 h 901"/>
                <a:gd name="T58" fmla="*/ 15 w 1329"/>
                <a:gd name="T59" fmla="*/ 361 h 901"/>
                <a:gd name="T60" fmla="*/ 205 w 1329"/>
                <a:gd name="T61" fmla="*/ 277 h 901"/>
                <a:gd name="T62" fmla="*/ 204 w 1329"/>
                <a:gd name="T63" fmla="*/ 296 h 901"/>
                <a:gd name="T64" fmla="*/ 21 w 1329"/>
                <a:gd name="T65" fmla="*/ 252 h 901"/>
                <a:gd name="T66" fmla="*/ 171 w 1329"/>
                <a:gd name="T67" fmla="*/ 891 h 901"/>
                <a:gd name="T68" fmla="*/ 109 w 1329"/>
                <a:gd name="T69" fmla="*/ 855 h 901"/>
                <a:gd name="T70" fmla="*/ 1301 w 1329"/>
                <a:gd name="T71" fmla="*/ 474 h 901"/>
                <a:gd name="T72" fmla="*/ 1171 w 1329"/>
                <a:gd name="T73" fmla="*/ 547 h 901"/>
                <a:gd name="T74" fmla="*/ 1122 w 1329"/>
                <a:gd name="T75" fmla="*/ 546 h 901"/>
                <a:gd name="T76" fmla="*/ 1083 w 1329"/>
                <a:gd name="T77" fmla="*/ 513 h 901"/>
                <a:gd name="T78" fmla="*/ 1056 w 1329"/>
                <a:gd name="T79" fmla="*/ 516 h 901"/>
                <a:gd name="T80" fmla="*/ 1060 w 1329"/>
                <a:gd name="T81" fmla="*/ 490 h 901"/>
                <a:gd name="T82" fmla="*/ 1025 w 1329"/>
                <a:gd name="T83" fmla="*/ 467 h 901"/>
                <a:gd name="T84" fmla="*/ 968 w 1329"/>
                <a:gd name="T85" fmla="*/ 451 h 901"/>
                <a:gd name="T86" fmla="*/ 595 w 1329"/>
                <a:gd name="T87" fmla="*/ 471 h 901"/>
                <a:gd name="T88" fmla="*/ 585 w 1329"/>
                <a:gd name="T89" fmla="*/ 493 h 901"/>
                <a:gd name="T90" fmla="*/ 585 w 1329"/>
                <a:gd name="T91" fmla="*/ 612 h 901"/>
                <a:gd name="T92" fmla="*/ 632 w 1329"/>
                <a:gd name="T93" fmla="*/ 677 h 901"/>
                <a:gd name="T94" fmla="*/ 826 w 1329"/>
                <a:gd name="T95" fmla="*/ 731 h 901"/>
                <a:gd name="T96" fmla="*/ 902 w 1329"/>
                <a:gd name="T97" fmla="*/ 782 h 901"/>
                <a:gd name="T98" fmla="*/ 940 w 1329"/>
                <a:gd name="T99" fmla="*/ 765 h 901"/>
                <a:gd name="T100" fmla="*/ 989 w 1329"/>
                <a:gd name="T101" fmla="*/ 746 h 901"/>
                <a:gd name="T102" fmla="*/ 1033 w 1329"/>
                <a:gd name="T103" fmla="*/ 751 h 901"/>
                <a:gd name="T104" fmla="*/ 1082 w 1329"/>
                <a:gd name="T105" fmla="*/ 741 h 901"/>
                <a:gd name="T106" fmla="*/ 1129 w 1329"/>
                <a:gd name="T107" fmla="*/ 793 h 901"/>
                <a:gd name="T108" fmla="*/ 1140 w 1329"/>
                <a:gd name="T109" fmla="*/ 746 h 901"/>
                <a:gd name="T110" fmla="*/ 1197 w 1329"/>
                <a:gd name="T111" fmla="*/ 676 h 901"/>
                <a:gd name="T112" fmla="*/ 1209 w 1329"/>
                <a:gd name="T113" fmla="*/ 643 h 901"/>
                <a:gd name="T114" fmla="*/ 1207 w 1329"/>
                <a:gd name="T115" fmla="*/ 616 h 901"/>
                <a:gd name="T116" fmla="*/ 1236 w 1329"/>
                <a:gd name="T117" fmla="*/ 591 h 901"/>
                <a:gd name="T118" fmla="*/ 1272 w 1329"/>
                <a:gd name="T119" fmla="*/ 568 h 901"/>
                <a:gd name="T120" fmla="*/ 1303 w 1329"/>
                <a:gd name="T121" fmla="*/ 52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9" h="901">
                  <a:moveTo>
                    <a:pt x="499" y="330"/>
                  </a:moveTo>
                  <a:lnTo>
                    <a:pt x="499" y="330"/>
                  </a:lnTo>
                  <a:lnTo>
                    <a:pt x="499" y="327"/>
                  </a:lnTo>
                  <a:lnTo>
                    <a:pt x="499" y="324"/>
                  </a:lnTo>
                  <a:lnTo>
                    <a:pt x="494" y="321"/>
                  </a:lnTo>
                  <a:lnTo>
                    <a:pt x="486" y="316"/>
                  </a:lnTo>
                  <a:lnTo>
                    <a:pt x="486" y="316"/>
                  </a:lnTo>
                  <a:lnTo>
                    <a:pt x="477" y="313"/>
                  </a:lnTo>
                  <a:lnTo>
                    <a:pt x="473" y="308"/>
                  </a:lnTo>
                  <a:lnTo>
                    <a:pt x="463" y="288"/>
                  </a:lnTo>
                  <a:lnTo>
                    <a:pt x="463" y="288"/>
                  </a:lnTo>
                  <a:lnTo>
                    <a:pt x="455" y="277"/>
                  </a:lnTo>
                  <a:lnTo>
                    <a:pt x="445" y="269"/>
                  </a:lnTo>
                  <a:lnTo>
                    <a:pt x="437" y="262"/>
                  </a:lnTo>
                  <a:lnTo>
                    <a:pt x="435" y="259"/>
                  </a:lnTo>
                  <a:lnTo>
                    <a:pt x="435" y="257"/>
                  </a:lnTo>
                  <a:lnTo>
                    <a:pt x="435" y="257"/>
                  </a:lnTo>
                  <a:lnTo>
                    <a:pt x="433" y="254"/>
                  </a:lnTo>
                  <a:lnTo>
                    <a:pt x="432" y="252"/>
                  </a:lnTo>
                  <a:lnTo>
                    <a:pt x="425" y="252"/>
                  </a:lnTo>
                  <a:lnTo>
                    <a:pt x="419" y="252"/>
                  </a:lnTo>
                  <a:lnTo>
                    <a:pt x="417" y="254"/>
                  </a:lnTo>
                  <a:lnTo>
                    <a:pt x="417" y="256"/>
                  </a:lnTo>
                  <a:lnTo>
                    <a:pt x="417" y="256"/>
                  </a:lnTo>
                  <a:lnTo>
                    <a:pt x="416" y="259"/>
                  </a:lnTo>
                  <a:lnTo>
                    <a:pt x="412" y="262"/>
                  </a:lnTo>
                  <a:lnTo>
                    <a:pt x="404" y="265"/>
                  </a:lnTo>
                  <a:lnTo>
                    <a:pt x="404" y="265"/>
                  </a:lnTo>
                  <a:lnTo>
                    <a:pt x="401" y="265"/>
                  </a:lnTo>
                  <a:lnTo>
                    <a:pt x="399" y="265"/>
                  </a:lnTo>
                  <a:lnTo>
                    <a:pt x="394" y="259"/>
                  </a:lnTo>
                  <a:lnTo>
                    <a:pt x="394" y="259"/>
                  </a:lnTo>
                  <a:lnTo>
                    <a:pt x="386" y="251"/>
                  </a:lnTo>
                  <a:lnTo>
                    <a:pt x="383" y="247"/>
                  </a:lnTo>
                  <a:lnTo>
                    <a:pt x="381" y="246"/>
                  </a:lnTo>
                  <a:lnTo>
                    <a:pt x="381" y="246"/>
                  </a:lnTo>
                  <a:lnTo>
                    <a:pt x="381" y="243"/>
                  </a:lnTo>
                  <a:lnTo>
                    <a:pt x="380" y="239"/>
                  </a:lnTo>
                  <a:lnTo>
                    <a:pt x="376" y="238"/>
                  </a:lnTo>
                  <a:lnTo>
                    <a:pt x="372" y="239"/>
                  </a:lnTo>
                  <a:lnTo>
                    <a:pt x="372" y="239"/>
                  </a:lnTo>
                  <a:lnTo>
                    <a:pt x="368" y="241"/>
                  </a:lnTo>
                  <a:lnTo>
                    <a:pt x="365" y="241"/>
                  </a:lnTo>
                  <a:lnTo>
                    <a:pt x="362" y="241"/>
                  </a:lnTo>
                  <a:lnTo>
                    <a:pt x="360" y="241"/>
                  </a:lnTo>
                  <a:lnTo>
                    <a:pt x="360" y="241"/>
                  </a:lnTo>
                  <a:lnTo>
                    <a:pt x="359" y="243"/>
                  </a:lnTo>
                  <a:lnTo>
                    <a:pt x="357" y="241"/>
                  </a:lnTo>
                  <a:lnTo>
                    <a:pt x="354" y="239"/>
                  </a:lnTo>
                  <a:lnTo>
                    <a:pt x="354" y="39"/>
                  </a:lnTo>
                  <a:lnTo>
                    <a:pt x="354" y="39"/>
                  </a:lnTo>
                  <a:lnTo>
                    <a:pt x="347" y="37"/>
                  </a:lnTo>
                  <a:lnTo>
                    <a:pt x="347" y="37"/>
                  </a:lnTo>
                  <a:lnTo>
                    <a:pt x="332" y="32"/>
                  </a:lnTo>
                  <a:lnTo>
                    <a:pt x="326" y="31"/>
                  </a:lnTo>
                  <a:lnTo>
                    <a:pt x="319" y="31"/>
                  </a:lnTo>
                  <a:lnTo>
                    <a:pt x="319" y="31"/>
                  </a:lnTo>
                  <a:lnTo>
                    <a:pt x="306" y="32"/>
                  </a:lnTo>
                  <a:lnTo>
                    <a:pt x="300" y="32"/>
                  </a:lnTo>
                  <a:lnTo>
                    <a:pt x="295" y="31"/>
                  </a:lnTo>
                  <a:lnTo>
                    <a:pt x="295" y="31"/>
                  </a:lnTo>
                  <a:lnTo>
                    <a:pt x="287" y="28"/>
                  </a:lnTo>
                  <a:lnTo>
                    <a:pt x="280" y="28"/>
                  </a:lnTo>
                  <a:lnTo>
                    <a:pt x="274" y="28"/>
                  </a:lnTo>
                  <a:lnTo>
                    <a:pt x="274" y="28"/>
                  </a:lnTo>
                  <a:lnTo>
                    <a:pt x="267" y="28"/>
                  </a:lnTo>
                  <a:lnTo>
                    <a:pt x="261" y="26"/>
                  </a:lnTo>
                  <a:lnTo>
                    <a:pt x="254" y="23"/>
                  </a:lnTo>
                  <a:lnTo>
                    <a:pt x="246" y="19"/>
                  </a:lnTo>
                  <a:lnTo>
                    <a:pt x="246" y="19"/>
                  </a:lnTo>
                  <a:lnTo>
                    <a:pt x="236" y="19"/>
                  </a:lnTo>
                  <a:lnTo>
                    <a:pt x="227" y="19"/>
                  </a:lnTo>
                  <a:lnTo>
                    <a:pt x="214" y="23"/>
                  </a:lnTo>
                  <a:lnTo>
                    <a:pt x="214" y="23"/>
                  </a:lnTo>
                  <a:lnTo>
                    <a:pt x="210" y="23"/>
                  </a:lnTo>
                  <a:lnTo>
                    <a:pt x="209" y="21"/>
                  </a:lnTo>
                  <a:lnTo>
                    <a:pt x="207" y="19"/>
                  </a:lnTo>
                  <a:lnTo>
                    <a:pt x="205" y="19"/>
                  </a:lnTo>
                  <a:lnTo>
                    <a:pt x="205" y="19"/>
                  </a:lnTo>
                  <a:lnTo>
                    <a:pt x="202" y="18"/>
                  </a:lnTo>
                  <a:lnTo>
                    <a:pt x="202" y="18"/>
                  </a:lnTo>
                  <a:lnTo>
                    <a:pt x="202" y="14"/>
                  </a:lnTo>
                  <a:lnTo>
                    <a:pt x="201" y="11"/>
                  </a:lnTo>
                  <a:lnTo>
                    <a:pt x="201" y="11"/>
                  </a:lnTo>
                  <a:lnTo>
                    <a:pt x="199" y="11"/>
                  </a:lnTo>
                  <a:lnTo>
                    <a:pt x="197" y="10"/>
                  </a:lnTo>
                  <a:lnTo>
                    <a:pt x="191" y="10"/>
                  </a:lnTo>
                  <a:lnTo>
                    <a:pt x="178" y="13"/>
                  </a:lnTo>
                  <a:lnTo>
                    <a:pt x="178" y="13"/>
                  </a:lnTo>
                  <a:lnTo>
                    <a:pt x="175" y="11"/>
                  </a:lnTo>
                  <a:lnTo>
                    <a:pt x="173" y="11"/>
                  </a:lnTo>
                  <a:lnTo>
                    <a:pt x="171" y="6"/>
                  </a:lnTo>
                  <a:lnTo>
                    <a:pt x="171" y="6"/>
                  </a:lnTo>
                  <a:lnTo>
                    <a:pt x="171" y="6"/>
                  </a:lnTo>
                  <a:lnTo>
                    <a:pt x="170" y="6"/>
                  </a:lnTo>
                  <a:lnTo>
                    <a:pt x="166" y="6"/>
                  </a:lnTo>
                  <a:lnTo>
                    <a:pt x="165" y="8"/>
                  </a:lnTo>
                  <a:lnTo>
                    <a:pt x="165" y="8"/>
                  </a:lnTo>
                  <a:lnTo>
                    <a:pt x="163" y="11"/>
                  </a:lnTo>
                  <a:lnTo>
                    <a:pt x="160" y="11"/>
                  </a:lnTo>
                  <a:lnTo>
                    <a:pt x="157" y="11"/>
                  </a:lnTo>
                  <a:lnTo>
                    <a:pt x="155" y="11"/>
                  </a:lnTo>
                  <a:lnTo>
                    <a:pt x="155" y="11"/>
                  </a:lnTo>
                  <a:lnTo>
                    <a:pt x="155" y="10"/>
                  </a:lnTo>
                  <a:lnTo>
                    <a:pt x="157" y="8"/>
                  </a:lnTo>
                  <a:lnTo>
                    <a:pt x="158" y="6"/>
                  </a:lnTo>
                  <a:lnTo>
                    <a:pt x="160" y="5"/>
                  </a:lnTo>
                  <a:lnTo>
                    <a:pt x="160" y="5"/>
                  </a:lnTo>
                  <a:lnTo>
                    <a:pt x="158" y="3"/>
                  </a:lnTo>
                  <a:lnTo>
                    <a:pt x="157" y="1"/>
                  </a:lnTo>
                  <a:lnTo>
                    <a:pt x="150" y="0"/>
                  </a:lnTo>
                  <a:lnTo>
                    <a:pt x="150" y="0"/>
                  </a:lnTo>
                  <a:lnTo>
                    <a:pt x="147" y="0"/>
                  </a:lnTo>
                  <a:lnTo>
                    <a:pt x="144" y="1"/>
                  </a:lnTo>
                  <a:lnTo>
                    <a:pt x="135" y="8"/>
                  </a:lnTo>
                  <a:lnTo>
                    <a:pt x="135" y="8"/>
                  </a:lnTo>
                  <a:lnTo>
                    <a:pt x="131" y="11"/>
                  </a:lnTo>
                  <a:lnTo>
                    <a:pt x="126" y="13"/>
                  </a:lnTo>
                  <a:lnTo>
                    <a:pt x="116" y="13"/>
                  </a:lnTo>
                  <a:lnTo>
                    <a:pt x="116" y="13"/>
                  </a:lnTo>
                  <a:lnTo>
                    <a:pt x="108" y="13"/>
                  </a:lnTo>
                  <a:lnTo>
                    <a:pt x="104" y="14"/>
                  </a:lnTo>
                  <a:lnTo>
                    <a:pt x="103" y="16"/>
                  </a:lnTo>
                  <a:lnTo>
                    <a:pt x="103" y="16"/>
                  </a:lnTo>
                  <a:lnTo>
                    <a:pt x="104" y="18"/>
                  </a:lnTo>
                  <a:lnTo>
                    <a:pt x="106" y="19"/>
                  </a:lnTo>
                  <a:lnTo>
                    <a:pt x="108" y="21"/>
                  </a:lnTo>
                  <a:lnTo>
                    <a:pt x="106" y="23"/>
                  </a:lnTo>
                  <a:lnTo>
                    <a:pt x="106" y="23"/>
                  </a:lnTo>
                  <a:lnTo>
                    <a:pt x="103" y="24"/>
                  </a:lnTo>
                  <a:lnTo>
                    <a:pt x="101" y="23"/>
                  </a:lnTo>
                  <a:lnTo>
                    <a:pt x="100" y="21"/>
                  </a:lnTo>
                  <a:lnTo>
                    <a:pt x="96" y="23"/>
                  </a:lnTo>
                  <a:lnTo>
                    <a:pt x="96" y="23"/>
                  </a:lnTo>
                  <a:lnTo>
                    <a:pt x="91" y="24"/>
                  </a:lnTo>
                  <a:lnTo>
                    <a:pt x="87" y="26"/>
                  </a:lnTo>
                  <a:lnTo>
                    <a:pt x="77" y="26"/>
                  </a:lnTo>
                  <a:lnTo>
                    <a:pt x="77" y="26"/>
                  </a:lnTo>
                  <a:lnTo>
                    <a:pt x="74" y="28"/>
                  </a:lnTo>
                  <a:lnTo>
                    <a:pt x="70" y="31"/>
                  </a:lnTo>
                  <a:lnTo>
                    <a:pt x="62" y="39"/>
                  </a:lnTo>
                  <a:lnTo>
                    <a:pt x="62" y="39"/>
                  </a:lnTo>
                  <a:lnTo>
                    <a:pt x="61" y="41"/>
                  </a:lnTo>
                  <a:lnTo>
                    <a:pt x="61" y="44"/>
                  </a:lnTo>
                  <a:lnTo>
                    <a:pt x="61" y="47"/>
                  </a:lnTo>
                  <a:lnTo>
                    <a:pt x="56" y="52"/>
                  </a:lnTo>
                  <a:lnTo>
                    <a:pt x="56" y="52"/>
                  </a:lnTo>
                  <a:lnTo>
                    <a:pt x="52" y="55"/>
                  </a:lnTo>
                  <a:lnTo>
                    <a:pt x="49" y="57"/>
                  </a:lnTo>
                  <a:lnTo>
                    <a:pt x="38" y="58"/>
                  </a:lnTo>
                  <a:lnTo>
                    <a:pt x="23" y="58"/>
                  </a:lnTo>
                  <a:lnTo>
                    <a:pt x="23" y="58"/>
                  </a:lnTo>
                  <a:lnTo>
                    <a:pt x="21" y="60"/>
                  </a:lnTo>
                  <a:lnTo>
                    <a:pt x="21" y="62"/>
                  </a:lnTo>
                  <a:lnTo>
                    <a:pt x="21" y="65"/>
                  </a:lnTo>
                  <a:lnTo>
                    <a:pt x="20" y="67"/>
                  </a:lnTo>
                  <a:lnTo>
                    <a:pt x="20" y="67"/>
                  </a:lnTo>
                  <a:lnTo>
                    <a:pt x="20" y="70"/>
                  </a:lnTo>
                  <a:lnTo>
                    <a:pt x="21" y="72"/>
                  </a:lnTo>
                  <a:lnTo>
                    <a:pt x="34" y="76"/>
                  </a:lnTo>
                  <a:lnTo>
                    <a:pt x="34" y="76"/>
                  </a:lnTo>
                  <a:lnTo>
                    <a:pt x="39" y="78"/>
                  </a:lnTo>
                  <a:lnTo>
                    <a:pt x="43" y="81"/>
                  </a:lnTo>
                  <a:lnTo>
                    <a:pt x="49" y="88"/>
                  </a:lnTo>
                  <a:lnTo>
                    <a:pt x="54" y="94"/>
                  </a:lnTo>
                  <a:lnTo>
                    <a:pt x="56" y="99"/>
                  </a:lnTo>
                  <a:lnTo>
                    <a:pt x="56" y="99"/>
                  </a:lnTo>
                  <a:lnTo>
                    <a:pt x="57" y="101"/>
                  </a:lnTo>
                  <a:lnTo>
                    <a:pt x="59" y="101"/>
                  </a:lnTo>
                  <a:lnTo>
                    <a:pt x="65" y="101"/>
                  </a:lnTo>
                  <a:lnTo>
                    <a:pt x="78" y="99"/>
                  </a:lnTo>
                  <a:lnTo>
                    <a:pt x="78" y="99"/>
                  </a:lnTo>
                  <a:lnTo>
                    <a:pt x="80" y="101"/>
                  </a:lnTo>
                  <a:lnTo>
                    <a:pt x="80" y="101"/>
                  </a:lnTo>
                  <a:lnTo>
                    <a:pt x="80" y="104"/>
                  </a:lnTo>
                  <a:lnTo>
                    <a:pt x="80" y="109"/>
                  </a:lnTo>
                  <a:lnTo>
                    <a:pt x="82" y="111"/>
                  </a:lnTo>
                  <a:lnTo>
                    <a:pt x="82" y="111"/>
                  </a:lnTo>
                  <a:lnTo>
                    <a:pt x="87" y="112"/>
                  </a:lnTo>
                  <a:lnTo>
                    <a:pt x="90" y="112"/>
                  </a:lnTo>
                  <a:lnTo>
                    <a:pt x="95" y="112"/>
                  </a:lnTo>
                  <a:lnTo>
                    <a:pt x="96" y="114"/>
                  </a:lnTo>
                  <a:lnTo>
                    <a:pt x="96" y="114"/>
                  </a:lnTo>
                  <a:lnTo>
                    <a:pt x="96" y="115"/>
                  </a:lnTo>
                  <a:lnTo>
                    <a:pt x="95" y="115"/>
                  </a:lnTo>
                  <a:lnTo>
                    <a:pt x="91" y="115"/>
                  </a:lnTo>
                  <a:lnTo>
                    <a:pt x="85" y="117"/>
                  </a:lnTo>
                  <a:lnTo>
                    <a:pt x="80" y="119"/>
                  </a:lnTo>
                  <a:lnTo>
                    <a:pt x="80" y="119"/>
                  </a:lnTo>
                  <a:lnTo>
                    <a:pt x="74" y="122"/>
                  </a:lnTo>
                  <a:lnTo>
                    <a:pt x="72" y="124"/>
                  </a:lnTo>
                  <a:lnTo>
                    <a:pt x="69" y="122"/>
                  </a:lnTo>
                  <a:lnTo>
                    <a:pt x="69" y="122"/>
                  </a:lnTo>
                  <a:lnTo>
                    <a:pt x="67" y="120"/>
                  </a:lnTo>
                  <a:lnTo>
                    <a:pt x="62" y="120"/>
                  </a:lnTo>
                  <a:lnTo>
                    <a:pt x="52" y="120"/>
                  </a:lnTo>
                  <a:lnTo>
                    <a:pt x="52" y="120"/>
                  </a:lnTo>
                  <a:lnTo>
                    <a:pt x="51" y="120"/>
                  </a:lnTo>
                  <a:lnTo>
                    <a:pt x="51" y="117"/>
                  </a:lnTo>
                  <a:lnTo>
                    <a:pt x="52" y="112"/>
                  </a:lnTo>
                  <a:lnTo>
                    <a:pt x="52" y="112"/>
                  </a:lnTo>
                  <a:lnTo>
                    <a:pt x="51" y="111"/>
                  </a:lnTo>
                  <a:lnTo>
                    <a:pt x="47" y="109"/>
                  </a:lnTo>
                  <a:lnTo>
                    <a:pt x="43" y="109"/>
                  </a:lnTo>
                  <a:lnTo>
                    <a:pt x="36" y="112"/>
                  </a:lnTo>
                  <a:lnTo>
                    <a:pt x="36" y="112"/>
                  </a:lnTo>
                  <a:lnTo>
                    <a:pt x="30" y="117"/>
                  </a:lnTo>
                  <a:lnTo>
                    <a:pt x="30" y="120"/>
                  </a:lnTo>
                  <a:lnTo>
                    <a:pt x="30" y="120"/>
                  </a:lnTo>
                  <a:lnTo>
                    <a:pt x="28" y="122"/>
                  </a:lnTo>
                  <a:lnTo>
                    <a:pt x="25" y="120"/>
                  </a:lnTo>
                  <a:lnTo>
                    <a:pt x="21" y="120"/>
                  </a:lnTo>
                  <a:lnTo>
                    <a:pt x="18" y="122"/>
                  </a:lnTo>
                  <a:lnTo>
                    <a:pt x="18" y="122"/>
                  </a:lnTo>
                  <a:lnTo>
                    <a:pt x="7" y="127"/>
                  </a:lnTo>
                  <a:lnTo>
                    <a:pt x="2" y="129"/>
                  </a:lnTo>
                  <a:lnTo>
                    <a:pt x="0" y="132"/>
                  </a:lnTo>
                  <a:lnTo>
                    <a:pt x="0" y="132"/>
                  </a:lnTo>
                  <a:lnTo>
                    <a:pt x="0" y="133"/>
                  </a:lnTo>
                  <a:lnTo>
                    <a:pt x="2" y="135"/>
                  </a:lnTo>
                  <a:lnTo>
                    <a:pt x="7" y="137"/>
                  </a:lnTo>
                  <a:lnTo>
                    <a:pt x="18" y="140"/>
                  </a:lnTo>
                  <a:lnTo>
                    <a:pt x="18" y="140"/>
                  </a:lnTo>
                  <a:lnTo>
                    <a:pt x="20" y="140"/>
                  </a:lnTo>
                  <a:lnTo>
                    <a:pt x="20" y="140"/>
                  </a:lnTo>
                  <a:lnTo>
                    <a:pt x="18" y="142"/>
                  </a:lnTo>
                  <a:lnTo>
                    <a:pt x="17" y="145"/>
                  </a:lnTo>
                  <a:lnTo>
                    <a:pt x="15" y="145"/>
                  </a:lnTo>
                  <a:lnTo>
                    <a:pt x="17" y="145"/>
                  </a:lnTo>
                  <a:lnTo>
                    <a:pt x="17" y="145"/>
                  </a:lnTo>
                  <a:lnTo>
                    <a:pt x="20" y="146"/>
                  </a:lnTo>
                  <a:lnTo>
                    <a:pt x="20" y="150"/>
                  </a:lnTo>
                  <a:lnTo>
                    <a:pt x="23" y="153"/>
                  </a:lnTo>
                  <a:lnTo>
                    <a:pt x="26" y="155"/>
                  </a:lnTo>
                  <a:lnTo>
                    <a:pt x="26" y="155"/>
                  </a:lnTo>
                  <a:lnTo>
                    <a:pt x="33" y="156"/>
                  </a:lnTo>
                  <a:lnTo>
                    <a:pt x="41" y="156"/>
                  </a:lnTo>
                  <a:lnTo>
                    <a:pt x="54" y="155"/>
                  </a:lnTo>
                  <a:lnTo>
                    <a:pt x="54" y="155"/>
                  </a:lnTo>
                  <a:lnTo>
                    <a:pt x="57" y="156"/>
                  </a:lnTo>
                  <a:lnTo>
                    <a:pt x="61" y="158"/>
                  </a:lnTo>
                  <a:lnTo>
                    <a:pt x="64" y="158"/>
                  </a:lnTo>
                  <a:lnTo>
                    <a:pt x="67" y="156"/>
                  </a:lnTo>
                  <a:lnTo>
                    <a:pt x="67" y="156"/>
                  </a:lnTo>
                  <a:lnTo>
                    <a:pt x="70" y="153"/>
                  </a:lnTo>
                  <a:lnTo>
                    <a:pt x="77" y="148"/>
                  </a:lnTo>
                  <a:lnTo>
                    <a:pt x="83" y="146"/>
                  </a:lnTo>
                  <a:lnTo>
                    <a:pt x="87" y="146"/>
                  </a:lnTo>
                  <a:lnTo>
                    <a:pt x="90" y="148"/>
                  </a:lnTo>
                  <a:lnTo>
                    <a:pt x="90" y="148"/>
                  </a:lnTo>
                  <a:lnTo>
                    <a:pt x="91" y="150"/>
                  </a:lnTo>
                  <a:lnTo>
                    <a:pt x="91" y="151"/>
                  </a:lnTo>
                  <a:lnTo>
                    <a:pt x="88" y="155"/>
                  </a:lnTo>
                  <a:lnTo>
                    <a:pt x="85" y="155"/>
                  </a:lnTo>
                  <a:lnTo>
                    <a:pt x="85" y="156"/>
                  </a:lnTo>
                  <a:lnTo>
                    <a:pt x="85" y="158"/>
                  </a:lnTo>
                  <a:lnTo>
                    <a:pt x="85" y="158"/>
                  </a:lnTo>
                  <a:lnTo>
                    <a:pt x="88" y="161"/>
                  </a:lnTo>
                  <a:lnTo>
                    <a:pt x="90" y="166"/>
                  </a:lnTo>
                  <a:lnTo>
                    <a:pt x="90" y="171"/>
                  </a:lnTo>
                  <a:lnTo>
                    <a:pt x="87" y="174"/>
                  </a:lnTo>
                  <a:lnTo>
                    <a:pt x="87" y="174"/>
                  </a:lnTo>
                  <a:lnTo>
                    <a:pt x="82" y="177"/>
                  </a:lnTo>
                  <a:lnTo>
                    <a:pt x="78" y="177"/>
                  </a:lnTo>
                  <a:lnTo>
                    <a:pt x="72" y="176"/>
                  </a:lnTo>
                  <a:lnTo>
                    <a:pt x="72" y="176"/>
                  </a:lnTo>
                  <a:lnTo>
                    <a:pt x="69" y="177"/>
                  </a:lnTo>
                  <a:lnTo>
                    <a:pt x="69" y="179"/>
                  </a:lnTo>
                  <a:lnTo>
                    <a:pt x="67" y="184"/>
                  </a:lnTo>
                  <a:lnTo>
                    <a:pt x="64" y="187"/>
                  </a:lnTo>
                  <a:lnTo>
                    <a:pt x="64" y="187"/>
                  </a:lnTo>
                  <a:lnTo>
                    <a:pt x="62" y="187"/>
                  </a:lnTo>
                  <a:lnTo>
                    <a:pt x="61" y="187"/>
                  </a:lnTo>
                  <a:lnTo>
                    <a:pt x="57" y="186"/>
                  </a:lnTo>
                  <a:lnTo>
                    <a:pt x="52" y="184"/>
                  </a:lnTo>
                  <a:lnTo>
                    <a:pt x="47" y="182"/>
                  </a:lnTo>
                  <a:lnTo>
                    <a:pt x="47" y="182"/>
                  </a:lnTo>
                  <a:lnTo>
                    <a:pt x="44" y="184"/>
                  </a:lnTo>
                  <a:lnTo>
                    <a:pt x="43" y="187"/>
                  </a:lnTo>
                  <a:lnTo>
                    <a:pt x="43" y="195"/>
                  </a:lnTo>
                  <a:lnTo>
                    <a:pt x="43" y="195"/>
                  </a:lnTo>
                  <a:lnTo>
                    <a:pt x="43" y="197"/>
                  </a:lnTo>
                  <a:lnTo>
                    <a:pt x="41" y="197"/>
                  </a:lnTo>
                  <a:lnTo>
                    <a:pt x="38" y="199"/>
                  </a:lnTo>
                  <a:lnTo>
                    <a:pt x="33" y="200"/>
                  </a:lnTo>
                  <a:lnTo>
                    <a:pt x="31" y="202"/>
                  </a:lnTo>
                  <a:lnTo>
                    <a:pt x="30" y="205"/>
                  </a:lnTo>
                  <a:lnTo>
                    <a:pt x="30" y="205"/>
                  </a:lnTo>
                  <a:lnTo>
                    <a:pt x="28" y="208"/>
                  </a:lnTo>
                  <a:lnTo>
                    <a:pt x="26" y="210"/>
                  </a:lnTo>
                  <a:lnTo>
                    <a:pt x="23" y="212"/>
                  </a:lnTo>
                  <a:lnTo>
                    <a:pt x="20" y="212"/>
                  </a:lnTo>
                  <a:lnTo>
                    <a:pt x="23" y="216"/>
                  </a:lnTo>
                  <a:lnTo>
                    <a:pt x="23" y="216"/>
                  </a:lnTo>
                  <a:lnTo>
                    <a:pt x="26" y="221"/>
                  </a:lnTo>
                  <a:lnTo>
                    <a:pt x="30" y="223"/>
                  </a:lnTo>
                  <a:lnTo>
                    <a:pt x="31" y="223"/>
                  </a:lnTo>
                  <a:lnTo>
                    <a:pt x="34" y="225"/>
                  </a:lnTo>
                  <a:lnTo>
                    <a:pt x="34" y="225"/>
                  </a:lnTo>
                  <a:lnTo>
                    <a:pt x="36" y="226"/>
                  </a:lnTo>
                  <a:lnTo>
                    <a:pt x="36" y="228"/>
                  </a:lnTo>
                  <a:lnTo>
                    <a:pt x="34" y="231"/>
                  </a:lnTo>
                  <a:lnTo>
                    <a:pt x="33" y="234"/>
                  </a:lnTo>
                  <a:lnTo>
                    <a:pt x="33" y="236"/>
                  </a:lnTo>
                  <a:lnTo>
                    <a:pt x="34" y="238"/>
                  </a:lnTo>
                  <a:lnTo>
                    <a:pt x="34" y="238"/>
                  </a:lnTo>
                  <a:lnTo>
                    <a:pt x="39" y="239"/>
                  </a:lnTo>
                  <a:lnTo>
                    <a:pt x="43" y="244"/>
                  </a:lnTo>
                  <a:lnTo>
                    <a:pt x="51" y="252"/>
                  </a:lnTo>
                  <a:lnTo>
                    <a:pt x="51" y="252"/>
                  </a:lnTo>
                  <a:lnTo>
                    <a:pt x="54" y="254"/>
                  </a:lnTo>
                  <a:lnTo>
                    <a:pt x="57" y="252"/>
                  </a:lnTo>
                  <a:lnTo>
                    <a:pt x="62" y="251"/>
                  </a:lnTo>
                  <a:lnTo>
                    <a:pt x="65" y="251"/>
                  </a:lnTo>
                  <a:lnTo>
                    <a:pt x="65" y="251"/>
                  </a:lnTo>
                  <a:lnTo>
                    <a:pt x="69" y="249"/>
                  </a:lnTo>
                  <a:lnTo>
                    <a:pt x="70" y="246"/>
                  </a:lnTo>
                  <a:lnTo>
                    <a:pt x="70" y="244"/>
                  </a:lnTo>
                  <a:lnTo>
                    <a:pt x="72" y="244"/>
                  </a:lnTo>
                  <a:lnTo>
                    <a:pt x="72" y="244"/>
                  </a:lnTo>
                  <a:lnTo>
                    <a:pt x="78" y="252"/>
                  </a:lnTo>
                  <a:lnTo>
                    <a:pt x="78" y="257"/>
                  </a:lnTo>
                  <a:lnTo>
                    <a:pt x="78" y="259"/>
                  </a:lnTo>
                  <a:lnTo>
                    <a:pt x="78" y="259"/>
                  </a:lnTo>
                  <a:lnTo>
                    <a:pt x="77" y="262"/>
                  </a:lnTo>
                  <a:lnTo>
                    <a:pt x="77" y="265"/>
                  </a:lnTo>
                  <a:lnTo>
                    <a:pt x="77" y="272"/>
                  </a:lnTo>
                  <a:lnTo>
                    <a:pt x="77" y="272"/>
                  </a:lnTo>
                  <a:lnTo>
                    <a:pt x="77" y="273"/>
                  </a:lnTo>
                  <a:lnTo>
                    <a:pt x="78" y="273"/>
                  </a:lnTo>
                  <a:lnTo>
                    <a:pt x="83" y="275"/>
                  </a:lnTo>
                  <a:lnTo>
                    <a:pt x="88" y="273"/>
                  </a:lnTo>
                  <a:lnTo>
                    <a:pt x="91" y="270"/>
                  </a:lnTo>
                  <a:lnTo>
                    <a:pt x="91" y="270"/>
                  </a:lnTo>
                  <a:lnTo>
                    <a:pt x="93" y="269"/>
                  </a:lnTo>
                  <a:lnTo>
                    <a:pt x="98" y="267"/>
                  </a:lnTo>
                  <a:lnTo>
                    <a:pt x="103" y="269"/>
                  </a:lnTo>
                  <a:lnTo>
                    <a:pt x="109" y="272"/>
                  </a:lnTo>
                  <a:lnTo>
                    <a:pt x="109" y="272"/>
                  </a:lnTo>
                  <a:lnTo>
                    <a:pt x="116" y="278"/>
                  </a:lnTo>
                  <a:lnTo>
                    <a:pt x="116" y="278"/>
                  </a:lnTo>
                  <a:lnTo>
                    <a:pt x="118" y="275"/>
                  </a:lnTo>
                  <a:lnTo>
                    <a:pt x="118" y="275"/>
                  </a:lnTo>
                  <a:lnTo>
                    <a:pt x="118" y="270"/>
                  </a:lnTo>
                  <a:lnTo>
                    <a:pt x="119" y="269"/>
                  </a:lnTo>
                  <a:lnTo>
                    <a:pt x="122" y="267"/>
                  </a:lnTo>
                  <a:lnTo>
                    <a:pt x="122" y="269"/>
                  </a:lnTo>
                  <a:lnTo>
                    <a:pt x="122" y="269"/>
                  </a:lnTo>
                  <a:lnTo>
                    <a:pt x="124" y="270"/>
                  </a:lnTo>
                  <a:lnTo>
                    <a:pt x="126" y="272"/>
                  </a:lnTo>
                  <a:lnTo>
                    <a:pt x="131" y="272"/>
                  </a:lnTo>
                  <a:lnTo>
                    <a:pt x="137" y="270"/>
                  </a:lnTo>
                  <a:lnTo>
                    <a:pt x="137" y="270"/>
                  </a:lnTo>
                  <a:lnTo>
                    <a:pt x="142" y="269"/>
                  </a:lnTo>
                  <a:lnTo>
                    <a:pt x="142" y="269"/>
                  </a:lnTo>
                  <a:lnTo>
                    <a:pt x="142" y="269"/>
                  </a:lnTo>
                  <a:lnTo>
                    <a:pt x="137" y="275"/>
                  </a:lnTo>
                  <a:lnTo>
                    <a:pt x="137" y="275"/>
                  </a:lnTo>
                  <a:lnTo>
                    <a:pt x="135" y="278"/>
                  </a:lnTo>
                  <a:lnTo>
                    <a:pt x="134" y="282"/>
                  </a:lnTo>
                  <a:lnTo>
                    <a:pt x="134" y="288"/>
                  </a:lnTo>
                  <a:lnTo>
                    <a:pt x="134" y="295"/>
                  </a:lnTo>
                  <a:lnTo>
                    <a:pt x="134" y="296"/>
                  </a:lnTo>
                  <a:lnTo>
                    <a:pt x="132" y="296"/>
                  </a:lnTo>
                  <a:lnTo>
                    <a:pt x="132" y="296"/>
                  </a:lnTo>
                  <a:lnTo>
                    <a:pt x="129" y="300"/>
                  </a:lnTo>
                  <a:lnTo>
                    <a:pt x="126" y="304"/>
                  </a:lnTo>
                  <a:lnTo>
                    <a:pt x="121" y="308"/>
                  </a:lnTo>
                  <a:lnTo>
                    <a:pt x="116" y="311"/>
                  </a:lnTo>
                  <a:lnTo>
                    <a:pt x="116" y="311"/>
                  </a:lnTo>
                  <a:lnTo>
                    <a:pt x="109" y="313"/>
                  </a:lnTo>
                  <a:lnTo>
                    <a:pt x="103" y="319"/>
                  </a:lnTo>
                  <a:lnTo>
                    <a:pt x="95" y="327"/>
                  </a:lnTo>
                  <a:lnTo>
                    <a:pt x="95" y="327"/>
                  </a:lnTo>
                  <a:lnTo>
                    <a:pt x="91" y="329"/>
                  </a:lnTo>
                  <a:lnTo>
                    <a:pt x="85" y="327"/>
                  </a:lnTo>
                  <a:lnTo>
                    <a:pt x="78" y="327"/>
                  </a:lnTo>
                  <a:lnTo>
                    <a:pt x="75" y="329"/>
                  </a:lnTo>
                  <a:lnTo>
                    <a:pt x="74" y="330"/>
                  </a:lnTo>
                  <a:lnTo>
                    <a:pt x="74" y="330"/>
                  </a:lnTo>
                  <a:lnTo>
                    <a:pt x="72" y="335"/>
                  </a:lnTo>
                  <a:lnTo>
                    <a:pt x="67" y="339"/>
                  </a:lnTo>
                  <a:lnTo>
                    <a:pt x="64" y="342"/>
                  </a:lnTo>
                  <a:lnTo>
                    <a:pt x="64" y="344"/>
                  </a:lnTo>
                  <a:lnTo>
                    <a:pt x="64" y="344"/>
                  </a:lnTo>
                  <a:lnTo>
                    <a:pt x="64" y="344"/>
                  </a:lnTo>
                  <a:lnTo>
                    <a:pt x="67" y="344"/>
                  </a:lnTo>
                  <a:lnTo>
                    <a:pt x="74" y="342"/>
                  </a:lnTo>
                  <a:lnTo>
                    <a:pt x="78" y="339"/>
                  </a:lnTo>
                  <a:lnTo>
                    <a:pt x="80" y="335"/>
                  </a:lnTo>
                  <a:lnTo>
                    <a:pt x="80" y="335"/>
                  </a:lnTo>
                  <a:lnTo>
                    <a:pt x="80" y="334"/>
                  </a:lnTo>
                  <a:lnTo>
                    <a:pt x="82" y="334"/>
                  </a:lnTo>
                  <a:lnTo>
                    <a:pt x="85" y="335"/>
                  </a:lnTo>
                  <a:lnTo>
                    <a:pt x="85" y="335"/>
                  </a:lnTo>
                  <a:lnTo>
                    <a:pt x="87" y="337"/>
                  </a:lnTo>
                  <a:lnTo>
                    <a:pt x="90" y="335"/>
                  </a:lnTo>
                  <a:lnTo>
                    <a:pt x="96" y="332"/>
                  </a:lnTo>
                  <a:lnTo>
                    <a:pt x="96" y="332"/>
                  </a:lnTo>
                  <a:lnTo>
                    <a:pt x="98" y="330"/>
                  </a:lnTo>
                  <a:lnTo>
                    <a:pt x="100" y="330"/>
                  </a:lnTo>
                  <a:lnTo>
                    <a:pt x="104" y="330"/>
                  </a:lnTo>
                  <a:lnTo>
                    <a:pt x="104" y="330"/>
                  </a:lnTo>
                  <a:lnTo>
                    <a:pt x="108" y="330"/>
                  </a:lnTo>
                  <a:lnTo>
                    <a:pt x="109" y="329"/>
                  </a:lnTo>
                  <a:lnTo>
                    <a:pt x="113" y="327"/>
                  </a:lnTo>
                  <a:lnTo>
                    <a:pt x="118" y="326"/>
                  </a:lnTo>
                  <a:lnTo>
                    <a:pt x="118" y="326"/>
                  </a:lnTo>
                  <a:lnTo>
                    <a:pt x="121" y="326"/>
                  </a:lnTo>
                  <a:lnTo>
                    <a:pt x="122" y="324"/>
                  </a:lnTo>
                  <a:lnTo>
                    <a:pt x="124" y="319"/>
                  </a:lnTo>
                  <a:lnTo>
                    <a:pt x="124" y="319"/>
                  </a:lnTo>
                  <a:lnTo>
                    <a:pt x="129" y="314"/>
                  </a:lnTo>
                  <a:lnTo>
                    <a:pt x="135" y="311"/>
                  </a:lnTo>
                  <a:lnTo>
                    <a:pt x="148" y="304"/>
                  </a:lnTo>
                  <a:lnTo>
                    <a:pt x="148" y="304"/>
                  </a:lnTo>
                  <a:lnTo>
                    <a:pt x="150" y="303"/>
                  </a:lnTo>
                  <a:lnTo>
                    <a:pt x="152" y="301"/>
                  </a:lnTo>
                  <a:lnTo>
                    <a:pt x="152" y="300"/>
                  </a:lnTo>
                  <a:lnTo>
                    <a:pt x="153" y="298"/>
                  </a:lnTo>
                  <a:lnTo>
                    <a:pt x="153" y="298"/>
                  </a:lnTo>
                  <a:lnTo>
                    <a:pt x="160" y="295"/>
                  </a:lnTo>
                  <a:lnTo>
                    <a:pt x="168" y="288"/>
                  </a:lnTo>
                  <a:lnTo>
                    <a:pt x="168" y="288"/>
                  </a:lnTo>
                  <a:lnTo>
                    <a:pt x="173" y="287"/>
                  </a:lnTo>
                  <a:lnTo>
                    <a:pt x="178" y="285"/>
                  </a:lnTo>
                  <a:lnTo>
                    <a:pt x="178" y="285"/>
                  </a:lnTo>
                  <a:lnTo>
                    <a:pt x="179" y="283"/>
                  </a:lnTo>
                  <a:lnTo>
                    <a:pt x="181" y="280"/>
                  </a:lnTo>
                  <a:lnTo>
                    <a:pt x="181" y="277"/>
                  </a:lnTo>
                  <a:lnTo>
                    <a:pt x="183" y="275"/>
                  </a:lnTo>
                  <a:lnTo>
                    <a:pt x="183" y="275"/>
                  </a:lnTo>
                  <a:lnTo>
                    <a:pt x="188" y="273"/>
                  </a:lnTo>
                  <a:lnTo>
                    <a:pt x="189" y="269"/>
                  </a:lnTo>
                  <a:lnTo>
                    <a:pt x="189" y="269"/>
                  </a:lnTo>
                  <a:lnTo>
                    <a:pt x="188" y="267"/>
                  </a:lnTo>
                  <a:lnTo>
                    <a:pt x="184" y="265"/>
                  </a:lnTo>
                  <a:lnTo>
                    <a:pt x="181" y="265"/>
                  </a:lnTo>
                  <a:lnTo>
                    <a:pt x="179" y="264"/>
                  </a:lnTo>
                  <a:lnTo>
                    <a:pt x="179" y="264"/>
                  </a:lnTo>
                  <a:lnTo>
                    <a:pt x="179" y="260"/>
                  </a:lnTo>
                  <a:lnTo>
                    <a:pt x="183" y="257"/>
                  </a:lnTo>
                  <a:lnTo>
                    <a:pt x="186" y="256"/>
                  </a:lnTo>
                  <a:lnTo>
                    <a:pt x="189" y="254"/>
                  </a:lnTo>
                  <a:lnTo>
                    <a:pt x="189" y="254"/>
                  </a:lnTo>
                  <a:lnTo>
                    <a:pt x="192" y="254"/>
                  </a:lnTo>
                  <a:lnTo>
                    <a:pt x="196" y="252"/>
                  </a:lnTo>
                  <a:lnTo>
                    <a:pt x="197" y="249"/>
                  </a:lnTo>
                  <a:lnTo>
                    <a:pt x="199" y="246"/>
                  </a:lnTo>
                  <a:lnTo>
                    <a:pt x="199" y="246"/>
                  </a:lnTo>
                  <a:lnTo>
                    <a:pt x="199" y="244"/>
                  </a:lnTo>
                  <a:lnTo>
                    <a:pt x="202" y="241"/>
                  </a:lnTo>
                  <a:lnTo>
                    <a:pt x="207" y="236"/>
                  </a:lnTo>
                  <a:lnTo>
                    <a:pt x="207" y="236"/>
                  </a:lnTo>
                  <a:lnTo>
                    <a:pt x="210" y="231"/>
                  </a:lnTo>
                  <a:lnTo>
                    <a:pt x="212" y="230"/>
                  </a:lnTo>
                  <a:lnTo>
                    <a:pt x="214" y="230"/>
                  </a:lnTo>
                  <a:lnTo>
                    <a:pt x="214" y="230"/>
                  </a:lnTo>
                  <a:lnTo>
                    <a:pt x="217" y="228"/>
                  </a:lnTo>
                  <a:lnTo>
                    <a:pt x="220" y="226"/>
                  </a:lnTo>
                  <a:lnTo>
                    <a:pt x="225" y="221"/>
                  </a:lnTo>
                  <a:lnTo>
                    <a:pt x="225" y="221"/>
                  </a:lnTo>
                  <a:lnTo>
                    <a:pt x="227" y="221"/>
                  </a:lnTo>
                  <a:lnTo>
                    <a:pt x="228" y="221"/>
                  </a:lnTo>
                  <a:lnTo>
                    <a:pt x="228" y="223"/>
                  </a:lnTo>
                  <a:lnTo>
                    <a:pt x="233" y="225"/>
                  </a:lnTo>
                  <a:lnTo>
                    <a:pt x="233" y="225"/>
                  </a:lnTo>
                  <a:lnTo>
                    <a:pt x="236" y="226"/>
                  </a:lnTo>
                  <a:lnTo>
                    <a:pt x="238" y="228"/>
                  </a:lnTo>
                  <a:lnTo>
                    <a:pt x="236" y="230"/>
                  </a:lnTo>
                  <a:lnTo>
                    <a:pt x="233" y="230"/>
                  </a:lnTo>
                  <a:lnTo>
                    <a:pt x="233" y="230"/>
                  </a:lnTo>
                  <a:lnTo>
                    <a:pt x="230" y="228"/>
                  </a:lnTo>
                  <a:lnTo>
                    <a:pt x="227" y="228"/>
                  </a:lnTo>
                  <a:lnTo>
                    <a:pt x="223" y="230"/>
                  </a:lnTo>
                  <a:lnTo>
                    <a:pt x="220" y="231"/>
                  </a:lnTo>
                  <a:lnTo>
                    <a:pt x="220" y="231"/>
                  </a:lnTo>
                  <a:lnTo>
                    <a:pt x="217" y="234"/>
                  </a:lnTo>
                  <a:lnTo>
                    <a:pt x="217" y="238"/>
                  </a:lnTo>
                  <a:lnTo>
                    <a:pt x="217" y="241"/>
                  </a:lnTo>
                  <a:lnTo>
                    <a:pt x="214" y="244"/>
                  </a:lnTo>
                  <a:lnTo>
                    <a:pt x="214" y="244"/>
                  </a:lnTo>
                  <a:lnTo>
                    <a:pt x="212" y="247"/>
                  </a:lnTo>
                  <a:lnTo>
                    <a:pt x="212" y="251"/>
                  </a:lnTo>
                  <a:lnTo>
                    <a:pt x="212" y="252"/>
                  </a:lnTo>
                  <a:lnTo>
                    <a:pt x="215" y="254"/>
                  </a:lnTo>
                  <a:lnTo>
                    <a:pt x="215" y="254"/>
                  </a:lnTo>
                  <a:lnTo>
                    <a:pt x="217" y="254"/>
                  </a:lnTo>
                  <a:lnTo>
                    <a:pt x="217" y="256"/>
                  </a:lnTo>
                  <a:lnTo>
                    <a:pt x="210" y="259"/>
                  </a:lnTo>
                  <a:lnTo>
                    <a:pt x="210" y="259"/>
                  </a:lnTo>
                  <a:lnTo>
                    <a:pt x="209" y="260"/>
                  </a:lnTo>
                  <a:lnTo>
                    <a:pt x="209" y="262"/>
                  </a:lnTo>
                  <a:lnTo>
                    <a:pt x="212" y="264"/>
                  </a:lnTo>
                  <a:lnTo>
                    <a:pt x="215" y="264"/>
                  </a:lnTo>
                  <a:lnTo>
                    <a:pt x="215" y="264"/>
                  </a:lnTo>
                  <a:lnTo>
                    <a:pt x="222" y="262"/>
                  </a:lnTo>
                  <a:lnTo>
                    <a:pt x="228" y="259"/>
                  </a:lnTo>
                  <a:lnTo>
                    <a:pt x="241" y="249"/>
                  </a:lnTo>
                  <a:lnTo>
                    <a:pt x="241" y="249"/>
                  </a:lnTo>
                  <a:lnTo>
                    <a:pt x="248" y="247"/>
                  </a:lnTo>
                  <a:lnTo>
                    <a:pt x="254" y="247"/>
                  </a:lnTo>
                  <a:lnTo>
                    <a:pt x="261" y="249"/>
                  </a:lnTo>
                  <a:lnTo>
                    <a:pt x="261" y="249"/>
                  </a:lnTo>
                  <a:lnTo>
                    <a:pt x="261" y="247"/>
                  </a:lnTo>
                  <a:lnTo>
                    <a:pt x="261" y="246"/>
                  </a:lnTo>
                  <a:lnTo>
                    <a:pt x="259" y="243"/>
                  </a:lnTo>
                  <a:lnTo>
                    <a:pt x="261" y="241"/>
                  </a:lnTo>
                  <a:lnTo>
                    <a:pt x="261" y="241"/>
                  </a:lnTo>
                  <a:lnTo>
                    <a:pt x="261" y="241"/>
                  </a:lnTo>
                  <a:lnTo>
                    <a:pt x="259" y="239"/>
                  </a:lnTo>
                  <a:lnTo>
                    <a:pt x="258" y="238"/>
                  </a:lnTo>
                  <a:lnTo>
                    <a:pt x="254" y="234"/>
                  </a:lnTo>
                  <a:lnTo>
                    <a:pt x="254" y="234"/>
                  </a:lnTo>
                  <a:lnTo>
                    <a:pt x="254" y="231"/>
                  </a:lnTo>
                  <a:lnTo>
                    <a:pt x="256" y="230"/>
                  </a:lnTo>
                  <a:lnTo>
                    <a:pt x="258" y="230"/>
                  </a:lnTo>
                  <a:lnTo>
                    <a:pt x="259" y="228"/>
                  </a:lnTo>
                  <a:lnTo>
                    <a:pt x="259" y="228"/>
                  </a:lnTo>
                  <a:lnTo>
                    <a:pt x="261" y="225"/>
                  </a:lnTo>
                  <a:lnTo>
                    <a:pt x="262" y="225"/>
                  </a:lnTo>
                  <a:lnTo>
                    <a:pt x="267" y="226"/>
                  </a:lnTo>
                  <a:lnTo>
                    <a:pt x="267" y="226"/>
                  </a:lnTo>
                  <a:lnTo>
                    <a:pt x="269" y="228"/>
                  </a:lnTo>
                  <a:lnTo>
                    <a:pt x="272" y="228"/>
                  </a:lnTo>
                  <a:lnTo>
                    <a:pt x="274" y="228"/>
                  </a:lnTo>
                  <a:lnTo>
                    <a:pt x="275" y="231"/>
                  </a:lnTo>
                  <a:lnTo>
                    <a:pt x="275" y="231"/>
                  </a:lnTo>
                  <a:lnTo>
                    <a:pt x="279" y="233"/>
                  </a:lnTo>
                  <a:lnTo>
                    <a:pt x="280" y="233"/>
                  </a:lnTo>
                  <a:lnTo>
                    <a:pt x="284" y="231"/>
                  </a:lnTo>
                  <a:lnTo>
                    <a:pt x="287" y="233"/>
                  </a:lnTo>
                  <a:lnTo>
                    <a:pt x="287" y="233"/>
                  </a:lnTo>
                  <a:lnTo>
                    <a:pt x="289" y="234"/>
                  </a:lnTo>
                  <a:lnTo>
                    <a:pt x="287" y="236"/>
                  </a:lnTo>
                  <a:lnTo>
                    <a:pt x="280" y="238"/>
                  </a:lnTo>
                  <a:lnTo>
                    <a:pt x="280" y="238"/>
                  </a:lnTo>
                  <a:lnTo>
                    <a:pt x="279" y="239"/>
                  </a:lnTo>
                  <a:lnTo>
                    <a:pt x="279" y="241"/>
                  </a:lnTo>
                  <a:lnTo>
                    <a:pt x="279" y="243"/>
                  </a:lnTo>
                  <a:lnTo>
                    <a:pt x="282" y="241"/>
                  </a:lnTo>
                  <a:lnTo>
                    <a:pt x="282" y="241"/>
                  </a:lnTo>
                  <a:lnTo>
                    <a:pt x="287" y="238"/>
                  </a:lnTo>
                  <a:lnTo>
                    <a:pt x="290" y="238"/>
                  </a:lnTo>
                  <a:lnTo>
                    <a:pt x="292" y="239"/>
                  </a:lnTo>
                  <a:lnTo>
                    <a:pt x="292" y="239"/>
                  </a:lnTo>
                  <a:lnTo>
                    <a:pt x="295" y="241"/>
                  </a:lnTo>
                  <a:lnTo>
                    <a:pt x="297" y="241"/>
                  </a:lnTo>
                  <a:lnTo>
                    <a:pt x="300" y="239"/>
                  </a:lnTo>
                  <a:lnTo>
                    <a:pt x="300" y="239"/>
                  </a:lnTo>
                  <a:lnTo>
                    <a:pt x="302" y="238"/>
                  </a:lnTo>
                  <a:lnTo>
                    <a:pt x="303" y="238"/>
                  </a:lnTo>
                  <a:lnTo>
                    <a:pt x="303" y="241"/>
                  </a:lnTo>
                  <a:lnTo>
                    <a:pt x="303" y="241"/>
                  </a:lnTo>
                  <a:lnTo>
                    <a:pt x="305" y="243"/>
                  </a:lnTo>
                  <a:lnTo>
                    <a:pt x="308" y="244"/>
                  </a:lnTo>
                  <a:lnTo>
                    <a:pt x="318" y="246"/>
                  </a:lnTo>
                  <a:lnTo>
                    <a:pt x="318" y="246"/>
                  </a:lnTo>
                  <a:lnTo>
                    <a:pt x="326" y="246"/>
                  </a:lnTo>
                  <a:lnTo>
                    <a:pt x="334" y="246"/>
                  </a:lnTo>
                  <a:lnTo>
                    <a:pt x="347" y="244"/>
                  </a:lnTo>
                  <a:lnTo>
                    <a:pt x="347" y="244"/>
                  </a:lnTo>
                  <a:lnTo>
                    <a:pt x="349" y="246"/>
                  </a:lnTo>
                  <a:lnTo>
                    <a:pt x="350" y="247"/>
                  </a:lnTo>
                  <a:lnTo>
                    <a:pt x="354" y="251"/>
                  </a:lnTo>
                  <a:lnTo>
                    <a:pt x="359" y="252"/>
                  </a:lnTo>
                  <a:lnTo>
                    <a:pt x="359" y="252"/>
                  </a:lnTo>
                  <a:lnTo>
                    <a:pt x="362" y="252"/>
                  </a:lnTo>
                  <a:lnTo>
                    <a:pt x="363" y="252"/>
                  </a:lnTo>
                  <a:lnTo>
                    <a:pt x="368" y="249"/>
                  </a:lnTo>
                  <a:lnTo>
                    <a:pt x="372" y="247"/>
                  </a:lnTo>
                  <a:lnTo>
                    <a:pt x="373" y="247"/>
                  </a:lnTo>
                  <a:lnTo>
                    <a:pt x="375" y="247"/>
                  </a:lnTo>
                  <a:lnTo>
                    <a:pt x="375" y="247"/>
                  </a:lnTo>
                  <a:lnTo>
                    <a:pt x="376" y="251"/>
                  </a:lnTo>
                  <a:lnTo>
                    <a:pt x="375" y="252"/>
                  </a:lnTo>
                  <a:lnTo>
                    <a:pt x="372" y="256"/>
                  </a:lnTo>
                  <a:lnTo>
                    <a:pt x="372" y="256"/>
                  </a:lnTo>
                  <a:lnTo>
                    <a:pt x="372" y="257"/>
                  </a:lnTo>
                  <a:lnTo>
                    <a:pt x="373" y="259"/>
                  </a:lnTo>
                  <a:lnTo>
                    <a:pt x="378" y="260"/>
                  </a:lnTo>
                  <a:lnTo>
                    <a:pt x="378" y="260"/>
                  </a:lnTo>
                  <a:lnTo>
                    <a:pt x="386" y="264"/>
                  </a:lnTo>
                  <a:lnTo>
                    <a:pt x="389" y="265"/>
                  </a:lnTo>
                  <a:lnTo>
                    <a:pt x="393" y="269"/>
                  </a:lnTo>
                  <a:lnTo>
                    <a:pt x="393" y="269"/>
                  </a:lnTo>
                  <a:lnTo>
                    <a:pt x="399" y="273"/>
                  </a:lnTo>
                  <a:lnTo>
                    <a:pt x="402" y="277"/>
                  </a:lnTo>
                  <a:lnTo>
                    <a:pt x="409" y="280"/>
                  </a:lnTo>
                  <a:lnTo>
                    <a:pt x="409" y="280"/>
                  </a:lnTo>
                  <a:lnTo>
                    <a:pt x="411" y="282"/>
                  </a:lnTo>
                  <a:lnTo>
                    <a:pt x="412" y="280"/>
                  </a:lnTo>
                  <a:lnTo>
                    <a:pt x="414" y="277"/>
                  </a:lnTo>
                  <a:lnTo>
                    <a:pt x="414" y="273"/>
                  </a:lnTo>
                  <a:lnTo>
                    <a:pt x="414" y="273"/>
                  </a:lnTo>
                  <a:lnTo>
                    <a:pt x="416" y="273"/>
                  </a:lnTo>
                  <a:lnTo>
                    <a:pt x="416" y="273"/>
                  </a:lnTo>
                  <a:lnTo>
                    <a:pt x="420" y="277"/>
                  </a:lnTo>
                  <a:lnTo>
                    <a:pt x="422" y="277"/>
                  </a:lnTo>
                  <a:lnTo>
                    <a:pt x="424" y="277"/>
                  </a:lnTo>
                  <a:lnTo>
                    <a:pt x="427" y="280"/>
                  </a:lnTo>
                  <a:lnTo>
                    <a:pt x="427" y="280"/>
                  </a:lnTo>
                  <a:lnTo>
                    <a:pt x="430" y="282"/>
                  </a:lnTo>
                  <a:lnTo>
                    <a:pt x="430" y="280"/>
                  </a:lnTo>
                  <a:lnTo>
                    <a:pt x="429" y="269"/>
                  </a:lnTo>
                  <a:lnTo>
                    <a:pt x="429" y="269"/>
                  </a:lnTo>
                  <a:lnTo>
                    <a:pt x="427" y="264"/>
                  </a:lnTo>
                  <a:lnTo>
                    <a:pt x="429" y="264"/>
                  </a:lnTo>
                  <a:lnTo>
                    <a:pt x="433" y="270"/>
                  </a:lnTo>
                  <a:lnTo>
                    <a:pt x="433" y="270"/>
                  </a:lnTo>
                  <a:lnTo>
                    <a:pt x="435" y="273"/>
                  </a:lnTo>
                  <a:lnTo>
                    <a:pt x="435" y="278"/>
                  </a:lnTo>
                  <a:lnTo>
                    <a:pt x="433" y="287"/>
                  </a:lnTo>
                  <a:lnTo>
                    <a:pt x="433" y="287"/>
                  </a:lnTo>
                  <a:lnTo>
                    <a:pt x="432" y="290"/>
                  </a:lnTo>
                  <a:lnTo>
                    <a:pt x="429" y="288"/>
                  </a:lnTo>
                  <a:lnTo>
                    <a:pt x="425" y="287"/>
                  </a:lnTo>
                  <a:lnTo>
                    <a:pt x="424" y="285"/>
                  </a:lnTo>
                  <a:lnTo>
                    <a:pt x="424" y="285"/>
                  </a:lnTo>
                  <a:lnTo>
                    <a:pt x="424" y="283"/>
                  </a:lnTo>
                  <a:lnTo>
                    <a:pt x="420" y="283"/>
                  </a:lnTo>
                  <a:lnTo>
                    <a:pt x="417" y="285"/>
                  </a:lnTo>
                  <a:lnTo>
                    <a:pt x="416" y="287"/>
                  </a:lnTo>
                  <a:lnTo>
                    <a:pt x="416" y="287"/>
                  </a:lnTo>
                  <a:lnTo>
                    <a:pt x="416" y="291"/>
                  </a:lnTo>
                  <a:lnTo>
                    <a:pt x="419" y="295"/>
                  </a:lnTo>
                  <a:lnTo>
                    <a:pt x="422" y="298"/>
                  </a:lnTo>
                  <a:lnTo>
                    <a:pt x="425" y="300"/>
                  </a:lnTo>
                  <a:lnTo>
                    <a:pt x="425" y="300"/>
                  </a:lnTo>
                  <a:lnTo>
                    <a:pt x="429" y="301"/>
                  </a:lnTo>
                  <a:lnTo>
                    <a:pt x="429" y="304"/>
                  </a:lnTo>
                  <a:lnTo>
                    <a:pt x="429" y="308"/>
                  </a:lnTo>
                  <a:lnTo>
                    <a:pt x="430" y="309"/>
                  </a:lnTo>
                  <a:lnTo>
                    <a:pt x="430" y="309"/>
                  </a:lnTo>
                  <a:lnTo>
                    <a:pt x="432" y="311"/>
                  </a:lnTo>
                  <a:lnTo>
                    <a:pt x="433" y="314"/>
                  </a:lnTo>
                  <a:lnTo>
                    <a:pt x="435" y="316"/>
                  </a:lnTo>
                  <a:lnTo>
                    <a:pt x="437" y="316"/>
                  </a:lnTo>
                  <a:lnTo>
                    <a:pt x="437" y="316"/>
                  </a:lnTo>
                  <a:lnTo>
                    <a:pt x="437" y="314"/>
                  </a:lnTo>
                  <a:lnTo>
                    <a:pt x="437" y="311"/>
                  </a:lnTo>
                  <a:lnTo>
                    <a:pt x="437" y="306"/>
                  </a:lnTo>
                  <a:lnTo>
                    <a:pt x="435" y="303"/>
                  </a:lnTo>
                  <a:lnTo>
                    <a:pt x="435" y="303"/>
                  </a:lnTo>
                  <a:lnTo>
                    <a:pt x="433" y="300"/>
                  </a:lnTo>
                  <a:lnTo>
                    <a:pt x="433" y="296"/>
                  </a:lnTo>
                  <a:lnTo>
                    <a:pt x="435" y="293"/>
                  </a:lnTo>
                  <a:lnTo>
                    <a:pt x="437" y="293"/>
                  </a:lnTo>
                  <a:lnTo>
                    <a:pt x="437" y="293"/>
                  </a:lnTo>
                  <a:lnTo>
                    <a:pt x="438" y="295"/>
                  </a:lnTo>
                  <a:lnTo>
                    <a:pt x="438" y="298"/>
                  </a:lnTo>
                  <a:lnTo>
                    <a:pt x="438" y="301"/>
                  </a:lnTo>
                  <a:lnTo>
                    <a:pt x="438" y="303"/>
                  </a:lnTo>
                  <a:lnTo>
                    <a:pt x="438" y="303"/>
                  </a:lnTo>
                  <a:lnTo>
                    <a:pt x="440" y="303"/>
                  </a:lnTo>
                  <a:lnTo>
                    <a:pt x="442" y="303"/>
                  </a:lnTo>
                  <a:lnTo>
                    <a:pt x="446" y="298"/>
                  </a:lnTo>
                  <a:lnTo>
                    <a:pt x="446" y="298"/>
                  </a:lnTo>
                  <a:lnTo>
                    <a:pt x="448" y="296"/>
                  </a:lnTo>
                  <a:lnTo>
                    <a:pt x="448" y="293"/>
                  </a:lnTo>
                  <a:lnTo>
                    <a:pt x="446" y="290"/>
                  </a:lnTo>
                  <a:lnTo>
                    <a:pt x="446" y="287"/>
                  </a:lnTo>
                  <a:lnTo>
                    <a:pt x="446" y="287"/>
                  </a:lnTo>
                  <a:lnTo>
                    <a:pt x="448" y="285"/>
                  </a:lnTo>
                  <a:lnTo>
                    <a:pt x="450" y="287"/>
                  </a:lnTo>
                  <a:lnTo>
                    <a:pt x="455" y="295"/>
                  </a:lnTo>
                  <a:lnTo>
                    <a:pt x="455" y="295"/>
                  </a:lnTo>
                  <a:lnTo>
                    <a:pt x="455" y="298"/>
                  </a:lnTo>
                  <a:lnTo>
                    <a:pt x="453" y="301"/>
                  </a:lnTo>
                  <a:lnTo>
                    <a:pt x="451" y="301"/>
                  </a:lnTo>
                  <a:lnTo>
                    <a:pt x="450" y="304"/>
                  </a:lnTo>
                  <a:lnTo>
                    <a:pt x="450" y="304"/>
                  </a:lnTo>
                  <a:lnTo>
                    <a:pt x="450" y="306"/>
                  </a:lnTo>
                  <a:lnTo>
                    <a:pt x="446" y="306"/>
                  </a:lnTo>
                  <a:lnTo>
                    <a:pt x="443" y="308"/>
                  </a:lnTo>
                  <a:lnTo>
                    <a:pt x="443" y="308"/>
                  </a:lnTo>
                  <a:lnTo>
                    <a:pt x="442" y="311"/>
                  </a:lnTo>
                  <a:lnTo>
                    <a:pt x="442" y="314"/>
                  </a:lnTo>
                  <a:lnTo>
                    <a:pt x="443" y="319"/>
                  </a:lnTo>
                  <a:lnTo>
                    <a:pt x="445" y="321"/>
                  </a:lnTo>
                  <a:lnTo>
                    <a:pt x="445" y="321"/>
                  </a:lnTo>
                  <a:lnTo>
                    <a:pt x="446" y="319"/>
                  </a:lnTo>
                  <a:lnTo>
                    <a:pt x="446" y="317"/>
                  </a:lnTo>
                  <a:lnTo>
                    <a:pt x="448" y="316"/>
                  </a:lnTo>
                  <a:lnTo>
                    <a:pt x="450" y="316"/>
                  </a:lnTo>
                  <a:lnTo>
                    <a:pt x="450" y="316"/>
                  </a:lnTo>
                  <a:lnTo>
                    <a:pt x="450" y="317"/>
                  </a:lnTo>
                  <a:lnTo>
                    <a:pt x="451" y="317"/>
                  </a:lnTo>
                  <a:lnTo>
                    <a:pt x="453" y="316"/>
                  </a:lnTo>
                  <a:lnTo>
                    <a:pt x="456" y="314"/>
                  </a:lnTo>
                  <a:lnTo>
                    <a:pt x="456" y="314"/>
                  </a:lnTo>
                  <a:lnTo>
                    <a:pt x="458" y="314"/>
                  </a:lnTo>
                  <a:lnTo>
                    <a:pt x="458" y="314"/>
                  </a:lnTo>
                  <a:lnTo>
                    <a:pt x="459" y="317"/>
                  </a:lnTo>
                  <a:lnTo>
                    <a:pt x="463" y="321"/>
                  </a:lnTo>
                  <a:lnTo>
                    <a:pt x="466" y="322"/>
                  </a:lnTo>
                  <a:lnTo>
                    <a:pt x="469" y="324"/>
                  </a:lnTo>
                  <a:lnTo>
                    <a:pt x="469" y="324"/>
                  </a:lnTo>
                  <a:lnTo>
                    <a:pt x="469" y="322"/>
                  </a:lnTo>
                  <a:lnTo>
                    <a:pt x="469" y="319"/>
                  </a:lnTo>
                  <a:lnTo>
                    <a:pt x="466" y="317"/>
                  </a:lnTo>
                  <a:lnTo>
                    <a:pt x="463" y="317"/>
                  </a:lnTo>
                  <a:lnTo>
                    <a:pt x="463" y="317"/>
                  </a:lnTo>
                  <a:lnTo>
                    <a:pt x="461" y="316"/>
                  </a:lnTo>
                  <a:lnTo>
                    <a:pt x="461" y="313"/>
                  </a:lnTo>
                  <a:lnTo>
                    <a:pt x="461" y="311"/>
                  </a:lnTo>
                  <a:lnTo>
                    <a:pt x="464" y="309"/>
                  </a:lnTo>
                  <a:lnTo>
                    <a:pt x="464" y="309"/>
                  </a:lnTo>
                  <a:lnTo>
                    <a:pt x="468" y="311"/>
                  </a:lnTo>
                  <a:lnTo>
                    <a:pt x="471" y="314"/>
                  </a:lnTo>
                  <a:lnTo>
                    <a:pt x="473" y="319"/>
                  </a:lnTo>
                  <a:lnTo>
                    <a:pt x="474" y="322"/>
                  </a:lnTo>
                  <a:lnTo>
                    <a:pt x="474" y="322"/>
                  </a:lnTo>
                  <a:lnTo>
                    <a:pt x="473" y="324"/>
                  </a:lnTo>
                  <a:lnTo>
                    <a:pt x="473" y="326"/>
                  </a:lnTo>
                  <a:lnTo>
                    <a:pt x="468" y="329"/>
                  </a:lnTo>
                  <a:lnTo>
                    <a:pt x="468" y="329"/>
                  </a:lnTo>
                  <a:lnTo>
                    <a:pt x="466" y="330"/>
                  </a:lnTo>
                  <a:lnTo>
                    <a:pt x="464" y="330"/>
                  </a:lnTo>
                  <a:lnTo>
                    <a:pt x="461" y="327"/>
                  </a:lnTo>
                  <a:lnTo>
                    <a:pt x="459" y="326"/>
                  </a:lnTo>
                  <a:lnTo>
                    <a:pt x="456" y="324"/>
                  </a:lnTo>
                  <a:lnTo>
                    <a:pt x="456" y="324"/>
                  </a:lnTo>
                  <a:lnTo>
                    <a:pt x="455" y="326"/>
                  </a:lnTo>
                  <a:lnTo>
                    <a:pt x="455" y="327"/>
                  </a:lnTo>
                  <a:lnTo>
                    <a:pt x="458" y="334"/>
                  </a:lnTo>
                  <a:lnTo>
                    <a:pt x="458" y="334"/>
                  </a:lnTo>
                  <a:lnTo>
                    <a:pt x="458" y="337"/>
                  </a:lnTo>
                  <a:lnTo>
                    <a:pt x="456" y="340"/>
                  </a:lnTo>
                  <a:lnTo>
                    <a:pt x="456" y="344"/>
                  </a:lnTo>
                  <a:lnTo>
                    <a:pt x="458" y="347"/>
                  </a:lnTo>
                  <a:lnTo>
                    <a:pt x="458" y="347"/>
                  </a:lnTo>
                  <a:lnTo>
                    <a:pt x="461" y="348"/>
                  </a:lnTo>
                  <a:lnTo>
                    <a:pt x="461" y="347"/>
                  </a:lnTo>
                  <a:lnTo>
                    <a:pt x="463" y="342"/>
                  </a:lnTo>
                  <a:lnTo>
                    <a:pt x="463" y="342"/>
                  </a:lnTo>
                  <a:lnTo>
                    <a:pt x="463" y="342"/>
                  </a:lnTo>
                  <a:lnTo>
                    <a:pt x="466" y="342"/>
                  </a:lnTo>
                  <a:lnTo>
                    <a:pt x="469" y="345"/>
                  </a:lnTo>
                  <a:lnTo>
                    <a:pt x="469" y="345"/>
                  </a:lnTo>
                  <a:lnTo>
                    <a:pt x="471" y="345"/>
                  </a:lnTo>
                  <a:lnTo>
                    <a:pt x="473" y="344"/>
                  </a:lnTo>
                  <a:lnTo>
                    <a:pt x="473" y="339"/>
                  </a:lnTo>
                  <a:lnTo>
                    <a:pt x="473" y="339"/>
                  </a:lnTo>
                  <a:lnTo>
                    <a:pt x="473" y="337"/>
                  </a:lnTo>
                  <a:lnTo>
                    <a:pt x="476" y="337"/>
                  </a:lnTo>
                  <a:lnTo>
                    <a:pt x="479" y="340"/>
                  </a:lnTo>
                  <a:lnTo>
                    <a:pt x="479" y="340"/>
                  </a:lnTo>
                  <a:lnTo>
                    <a:pt x="481" y="342"/>
                  </a:lnTo>
                  <a:lnTo>
                    <a:pt x="482" y="340"/>
                  </a:lnTo>
                  <a:lnTo>
                    <a:pt x="484" y="337"/>
                  </a:lnTo>
                  <a:lnTo>
                    <a:pt x="486" y="337"/>
                  </a:lnTo>
                  <a:lnTo>
                    <a:pt x="486" y="337"/>
                  </a:lnTo>
                  <a:lnTo>
                    <a:pt x="487" y="339"/>
                  </a:lnTo>
                  <a:lnTo>
                    <a:pt x="487" y="340"/>
                  </a:lnTo>
                  <a:lnTo>
                    <a:pt x="487" y="347"/>
                  </a:lnTo>
                  <a:lnTo>
                    <a:pt x="487" y="347"/>
                  </a:lnTo>
                  <a:lnTo>
                    <a:pt x="487" y="347"/>
                  </a:lnTo>
                  <a:lnTo>
                    <a:pt x="489" y="347"/>
                  </a:lnTo>
                  <a:lnTo>
                    <a:pt x="492" y="347"/>
                  </a:lnTo>
                  <a:lnTo>
                    <a:pt x="492" y="347"/>
                  </a:lnTo>
                  <a:lnTo>
                    <a:pt x="492" y="347"/>
                  </a:lnTo>
                  <a:lnTo>
                    <a:pt x="492" y="348"/>
                  </a:lnTo>
                  <a:lnTo>
                    <a:pt x="492" y="348"/>
                  </a:lnTo>
                  <a:lnTo>
                    <a:pt x="500" y="342"/>
                  </a:lnTo>
                  <a:lnTo>
                    <a:pt x="500" y="342"/>
                  </a:lnTo>
                  <a:lnTo>
                    <a:pt x="502" y="340"/>
                  </a:lnTo>
                  <a:lnTo>
                    <a:pt x="503" y="339"/>
                  </a:lnTo>
                  <a:lnTo>
                    <a:pt x="502" y="337"/>
                  </a:lnTo>
                  <a:lnTo>
                    <a:pt x="499" y="334"/>
                  </a:lnTo>
                  <a:lnTo>
                    <a:pt x="499" y="332"/>
                  </a:lnTo>
                  <a:lnTo>
                    <a:pt x="499" y="330"/>
                  </a:lnTo>
                  <a:lnTo>
                    <a:pt x="499" y="330"/>
                  </a:lnTo>
                  <a:close/>
                  <a:moveTo>
                    <a:pt x="8" y="371"/>
                  </a:moveTo>
                  <a:lnTo>
                    <a:pt x="8" y="371"/>
                  </a:lnTo>
                  <a:lnTo>
                    <a:pt x="13" y="370"/>
                  </a:lnTo>
                  <a:lnTo>
                    <a:pt x="15" y="366"/>
                  </a:lnTo>
                  <a:lnTo>
                    <a:pt x="17" y="365"/>
                  </a:lnTo>
                  <a:lnTo>
                    <a:pt x="15" y="361"/>
                  </a:lnTo>
                  <a:lnTo>
                    <a:pt x="15" y="361"/>
                  </a:lnTo>
                  <a:lnTo>
                    <a:pt x="13" y="361"/>
                  </a:lnTo>
                  <a:lnTo>
                    <a:pt x="12" y="361"/>
                  </a:lnTo>
                  <a:lnTo>
                    <a:pt x="8" y="366"/>
                  </a:lnTo>
                  <a:lnTo>
                    <a:pt x="7" y="371"/>
                  </a:lnTo>
                  <a:lnTo>
                    <a:pt x="7" y="371"/>
                  </a:lnTo>
                  <a:lnTo>
                    <a:pt x="8" y="371"/>
                  </a:lnTo>
                  <a:lnTo>
                    <a:pt x="8" y="371"/>
                  </a:lnTo>
                  <a:close/>
                  <a:moveTo>
                    <a:pt x="57" y="345"/>
                  </a:moveTo>
                  <a:lnTo>
                    <a:pt x="57" y="345"/>
                  </a:lnTo>
                  <a:lnTo>
                    <a:pt x="51" y="345"/>
                  </a:lnTo>
                  <a:lnTo>
                    <a:pt x="44" y="348"/>
                  </a:lnTo>
                  <a:lnTo>
                    <a:pt x="39" y="352"/>
                  </a:lnTo>
                  <a:lnTo>
                    <a:pt x="39" y="353"/>
                  </a:lnTo>
                  <a:lnTo>
                    <a:pt x="39" y="355"/>
                  </a:lnTo>
                  <a:lnTo>
                    <a:pt x="39" y="355"/>
                  </a:lnTo>
                  <a:lnTo>
                    <a:pt x="43" y="353"/>
                  </a:lnTo>
                  <a:lnTo>
                    <a:pt x="46" y="353"/>
                  </a:lnTo>
                  <a:lnTo>
                    <a:pt x="47" y="352"/>
                  </a:lnTo>
                  <a:lnTo>
                    <a:pt x="51" y="350"/>
                  </a:lnTo>
                  <a:lnTo>
                    <a:pt x="51" y="350"/>
                  </a:lnTo>
                  <a:lnTo>
                    <a:pt x="59" y="348"/>
                  </a:lnTo>
                  <a:lnTo>
                    <a:pt x="61" y="347"/>
                  </a:lnTo>
                  <a:lnTo>
                    <a:pt x="57" y="345"/>
                  </a:lnTo>
                  <a:lnTo>
                    <a:pt x="57" y="345"/>
                  </a:lnTo>
                  <a:close/>
                  <a:moveTo>
                    <a:pt x="205" y="277"/>
                  </a:moveTo>
                  <a:lnTo>
                    <a:pt x="205" y="277"/>
                  </a:lnTo>
                  <a:lnTo>
                    <a:pt x="204" y="275"/>
                  </a:lnTo>
                  <a:lnTo>
                    <a:pt x="202" y="275"/>
                  </a:lnTo>
                  <a:lnTo>
                    <a:pt x="199" y="277"/>
                  </a:lnTo>
                  <a:lnTo>
                    <a:pt x="194" y="282"/>
                  </a:lnTo>
                  <a:lnTo>
                    <a:pt x="194" y="282"/>
                  </a:lnTo>
                  <a:lnTo>
                    <a:pt x="188" y="288"/>
                  </a:lnTo>
                  <a:lnTo>
                    <a:pt x="183" y="295"/>
                  </a:lnTo>
                  <a:lnTo>
                    <a:pt x="183" y="295"/>
                  </a:lnTo>
                  <a:lnTo>
                    <a:pt x="181" y="296"/>
                  </a:lnTo>
                  <a:lnTo>
                    <a:pt x="179" y="296"/>
                  </a:lnTo>
                  <a:lnTo>
                    <a:pt x="176" y="296"/>
                  </a:lnTo>
                  <a:lnTo>
                    <a:pt x="173" y="298"/>
                  </a:lnTo>
                  <a:lnTo>
                    <a:pt x="173" y="298"/>
                  </a:lnTo>
                  <a:lnTo>
                    <a:pt x="173" y="301"/>
                  </a:lnTo>
                  <a:lnTo>
                    <a:pt x="175" y="306"/>
                  </a:lnTo>
                  <a:lnTo>
                    <a:pt x="176" y="308"/>
                  </a:lnTo>
                  <a:lnTo>
                    <a:pt x="179" y="308"/>
                  </a:lnTo>
                  <a:lnTo>
                    <a:pt x="179" y="308"/>
                  </a:lnTo>
                  <a:lnTo>
                    <a:pt x="181" y="306"/>
                  </a:lnTo>
                  <a:lnTo>
                    <a:pt x="183" y="306"/>
                  </a:lnTo>
                  <a:lnTo>
                    <a:pt x="186" y="308"/>
                  </a:lnTo>
                  <a:lnTo>
                    <a:pt x="186" y="308"/>
                  </a:lnTo>
                  <a:lnTo>
                    <a:pt x="194" y="303"/>
                  </a:lnTo>
                  <a:lnTo>
                    <a:pt x="199" y="300"/>
                  </a:lnTo>
                  <a:lnTo>
                    <a:pt x="204" y="296"/>
                  </a:lnTo>
                  <a:lnTo>
                    <a:pt x="204" y="296"/>
                  </a:lnTo>
                  <a:lnTo>
                    <a:pt x="204" y="293"/>
                  </a:lnTo>
                  <a:lnTo>
                    <a:pt x="202" y="291"/>
                  </a:lnTo>
                  <a:lnTo>
                    <a:pt x="199" y="290"/>
                  </a:lnTo>
                  <a:lnTo>
                    <a:pt x="197" y="288"/>
                  </a:lnTo>
                  <a:lnTo>
                    <a:pt x="197" y="288"/>
                  </a:lnTo>
                  <a:lnTo>
                    <a:pt x="199" y="287"/>
                  </a:lnTo>
                  <a:lnTo>
                    <a:pt x="202" y="285"/>
                  </a:lnTo>
                  <a:lnTo>
                    <a:pt x="207" y="283"/>
                  </a:lnTo>
                  <a:lnTo>
                    <a:pt x="207" y="283"/>
                  </a:lnTo>
                  <a:lnTo>
                    <a:pt x="209" y="282"/>
                  </a:lnTo>
                  <a:lnTo>
                    <a:pt x="207" y="282"/>
                  </a:lnTo>
                  <a:lnTo>
                    <a:pt x="205" y="280"/>
                  </a:lnTo>
                  <a:lnTo>
                    <a:pt x="205" y="277"/>
                  </a:lnTo>
                  <a:lnTo>
                    <a:pt x="205" y="277"/>
                  </a:lnTo>
                  <a:close/>
                  <a:moveTo>
                    <a:pt x="20" y="243"/>
                  </a:moveTo>
                  <a:lnTo>
                    <a:pt x="20" y="243"/>
                  </a:lnTo>
                  <a:lnTo>
                    <a:pt x="20" y="241"/>
                  </a:lnTo>
                  <a:lnTo>
                    <a:pt x="18" y="241"/>
                  </a:lnTo>
                  <a:lnTo>
                    <a:pt x="13" y="241"/>
                  </a:lnTo>
                  <a:lnTo>
                    <a:pt x="10" y="244"/>
                  </a:lnTo>
                  <a:lnTo>
                    <a:pt x="8" y="246"/>
                  </a:lnTo>
                  <a:lnTo>
                    <a:pt x="8" y="247"/>
                  </a:lnTo>
                  <a:lnTo>
                    <a:pt x="8" y="247"/>
                  </a:lnTo>
                  <a:lnTo>
                    <a:pt x="12" y="251"/>
                  </a:lnTo>
                  <a:lnTo>
                    <a:pt x="17" y="252"/>
                  </a:lnTo>
                  <a:lnTo>
                    <a:pt x="21" y="252"/>
                  </a:lnTo>
                  <a:lnTo>
                    <a:pt x="26" y="252"/>
                  </a:lnTo>
                  <a:lnTo>
                    <a:pt x="26" y="252"/>
                  </a:lnTo>
                  <a:lnTo>
                    <a:pt x="30" y="251"/>
                  </a:lnTo>
                  <a:lnTo>
                    <a:pt x="31" y="249"/>
                  </a:lnTo>
                  <a:lnTo>
                    <a:pt x="31" y="246"/>
                  </a:lnTo>
                  <a:lnTo>
                    <a:pt x="30" y="244"/>
                  </a:lnTo>
                  <a:lnTo>
                    <a:pt x="30" y="244"/>
                  </a:lnTo>
                  <a:lnTo>
                    <a:pt x="26" y="243"/>
                  </a:lnTo>
                  <a:lnTo>
                    <a:pt x="23" y="244"/>
                  </a:lnTo>
                  <a:lnTo>
                    <a:pt x="21" y="244"/>
                  </a:lnTo>
                  <a:lnTo>
                    <a:pt x="20" y="243"/>
                  </a:lnTo>
                  <a:lnTo>
                    <a:pt x="20" y="243"/>
                  </a:lnTo>
                  <a:close/>
                  <a:moveTo>
                    <a:pt x="161" y="884"/>
                  </a:moveTo>
                  <a:lnTo>
                    <a:pt x="161" y="884"/>
                  </a:lnTo>
                  <a:lnTo>
                    <a:pt x="160" y="886"/>
                  </a:lnTo>
                  <a:lnTo>
                    <a:pt x="158" y="888"/>
                  </a:lnTo>
                  <a:lnTo>
                    <a:pt x="158" y="894"/>
                  </a:lnTo>
                  <a:lnTo>
                    <a:pt x="160" y="899"/>
                  </a:lnTo>
                  <a:lnTo>
                    <a:pt x="160" y="901"/>
                  </a:lnTo>
                  <a:lnTo>
                    <a:pt x="161" y="901"/>
                  </a:lnTo>
                  <a:lnTo>
                    <a:pt x="161" y="901"/>
                  </a:lnTo>
                  <a:lnTo>
                    <a:pt x="166" y="897"/>
                  </a:lnTo>
                  <a:lnTo>
                    <a:pt x="170" y="897"/>
                  </a:lnTo>
                  <a:lnTo>
                    <a:pt x="171" y="896"/>
                  </a:lnTo>
                  <a:lnTo>
                    <a:pt x="171" y="896"/>
                  </a:lnTo>
                  <a:lnTo>
                    <a:pt x="171" y="891"/>
                  </a:lnTo>
                  <a:lnTo>
                    <a:pt x="170" y="888"/>
                  </a:lnTo>
                  <a:lnTo>
                    <a:pt x="166" y="884"/>
                  </a:lnTo>
                  <a:lnTo>
                    <a:pt x="161" y="884"/>
                  </a:lnTo>
                  <a:lnTo>
                    <a:pt x="161" y="884"/>
                  </a:lnTo>
                  <a:close/>
                  <a:moveTo>
                    <a:pt x="152" y="873"/>
                  </a:moveTo>
                  <a:lnTo>
                    <a:pt x="152" y="873"/>
                  </a:lnTo>
                  <a:lnTo>
                    <a:pt x="150" y="875"/>
                  </a:lnTo>
                  <a:lnTo>
                    <a:pt x="150" y="878"/>
                  </a:lnTo>
                  <a:lnTo>
                    <a:pt x="152" y="879"/>
                  </a:lnTo>
                  <a:lnTo>
                    <a:pt x="153" y="879"/>
                  </a:lnTo>
                  <a:lnTo>
                    <a:pt x="153" y="879"/>
                  </a:lnTo>
                  <a:lnTo>
                    <a:pt x="155" y="878"/>
                  </a:lnTo>
                  <a:lnTo>
                    <a:pt x="155" y="875"/>
                  </a:lnTo>
                  <a:lnTo>
                    <a:pt x="155" y="873"/>
                  </a:lnTo>
                  <a:lnTo>
                    <a:pt x="152" y="873"/>
                  </a:lnTo>
                  <a:lnTo>
                    <a:pt x="152" y="873"/>
                  </a:lnTo>
                  <a:close/>
                  <a:moveTo>
                    <a:pt x="106" y="858"/>
                  </a:moveTo>
                  <a:lnTo>
                    <a:pt x="106" y="858"/>
                  </a:lnTo>
                  <a:lnTo>
                    <a:pt x="109" y="860"/>
                  </a:lnTo>
                  <a:lnTo>
                    <a:pt x="111" y="862"/>
                  </a:lnTo>
                  <a:lnTo>
                    <a:pt x="113" y="860"/>
                  </a:lnTo>
                  <a:lnTo>
                    <a:pt x="114" y="858"/>
                  </a:lnTo>
                  <a:lnTo>
                    <a:pt x="114" y="858"/>
                  </a:lnTo>
                  <a:lnTo>
                    <a:pt x="114" y="857"/>
                  </a:lnTo>
                  <a:lnTo>
                    <a:pt x="113" y="855"/>
                  </a:lnTo>
                  <a:lnTo>
                    <a:pt x="109" y="855"/>
                  </a:lnTo>
                  <a:lnTo>
                    <a:pt x="106" y="857"/>
                  </a:lnTo>
                  <a:lnTo>
                    <a:pt x="106" y="857"/>
                  </a:lnTo>
                  <a:lnTo>
                    <a:pt x="106" y="858"/>
                  </a:lnTo>
                  <a:lnTo>
                    <a:pt x="106" y="858"/>
                  </a:lnTo>
                  <a:close/>
                  <a:moveTo>
                    <a:pt x="127" y="868"/>
                  </a:moveTo>
                  <a:lnTo>
                    <a:pt x="127" y="868"/>
                  </a:lnTo>
                  <a:lnTo>
                    <a:pt x="129" y="870"/>
                  </a:lnTo>
                  <a:lnTo>
                    <a:pt x="131" y="871"/>
                  </a:lnTo>
                  <a:lnTo>
                    <a:pt x="134" y="871"/>
                  </a:lnTo>
                  <a:lnTo>
                    <a:pt x="135" y="868"/>
                  </a:lnTo>
                  <a:lnTo>
                    <a:pt x="135" y="868"/>
                  </a:lnTo>
                  <a:lnTo>
                    <a:pt x="135" y="866"/>
                  </a:lnTo>
                  <a:lnTo>
                    <a:pt x="134" y="866"/>
                  </a:lnTo>
                  <a:lnTo>
                    <a:pt x="131" y="865"/>
                  </a:lnTo>
                  <a:lnTo>
                    <a:pt x="127" y="865"/>
                  </a:lnTo>
                  <a:lnTo>
                    <a:pt x="126" y="866"/>
                  </a:lnTo>
                  <a:lnTo>
                    <a:pt x="127" y="868"/>
                  </a:lnTo>
                  <a:lnTo>
                    <a:pt x="127" y="868"/>
                  </a:lnTo>
                  <a:close/>
                  <a:moveTo>
                    <a:pt x="1319" y="479"/>
                  </a:moveTo>
                  <a:lnTo>
                    <a:pt x="1319" y="479"/>
                  </a:lnTo>
                  <a:lnTo>
                    <a:pt x="1318" y="477"/>
                  </a:lnTo>
                  <a:lnTo>
                    <a:pt x="1316" y="477"/>
                  </a:lnTo>
                  <a:lnTo>
                    <a:pt x="1311" y="475"/>
                  </a:lnTo>
                  <a:lnTo>
                    <a:pt x="1306" y="475"/>
                  </a:lnTo>
                  <a:lnTo>
                    <a:pt x="1301" y="474"/>
                  </a:lnTo>
                  <a:lnTo>
                    <a:pt x="1301" y="474"/>
                  </a:lnTo>
                  <a:lnTo>
                    <a:pt x="1300" y="472"/>
                  </a:lnTo>
                  <a:lnTo>
                    <a:pt x="1297" y="474"/>
                  </a:lnTo>
                  <a:lnTo>
                    <a:pt x="1292" y="480"/>
                  </a:lnTo>
                  <a:lnTo>
                    <a:pt x="1287" y="488"/>
                  </a:lnTo>
                  <a:lnTo>
                    <a:pt x="1285" y="497"/>
                  </a:lnTo>
                  <a:lnTo>
                    <a:pt x="1285" y="497"/>
                  </a:lnTo>
                  <a:lnTo>
                    <a:pt x="1282" y="503"/>
                  </a:lnTo>
                  <a:lnTo>
                    <a:pt x="1275" y="508"/>
                  </a:lnTo>
                  <a:lnTo>
                    <a:pt x="1269" y="513"/>
                  </a:lnTo>
                  <a:lnTo>
                    <a:pt x="1269" y="513"/>
                  </a:lnTo>
                  <a:lnTo>
                    <a:pt x="1223" y="515"/>
                  </a:lnTo>
                  <a:lnTo>
                    <a:pt x="1223" y="515"/>
                  </a:lnTo>
                  <a:lnTo>
                    <a:pt x="1217" y="519"/>
                  </a:lnTo>
                  <a:lnTo>
                    <a:pt x="1205" y="528"/>
                  </a:lnTo>
                  <a:lnTo>
                    <a:pt x="1205" y="528"/>
                  </a:lnTo>
                  <a:lnTo>
                    <a:pt x="1207" y="528"/>
                  </a:lnTo>
                  <a:lnTo>
                    <a:pt x="1207" y="528"/>
                  </a:lnTo>
                  <a:lnTo>
                    <a:pt x="1207" y="531"/>
                  </a:lnTo>
                  <a:lnTo>
                    <a:pt x="1207" y="532"/>
                  </a:lnTo>
                  <a:lnTo>
                    <a:pt x="1200" y="537"/>
                  </a:lnTo>
                  <a:lnTo>
                    <a:pt x="1192" y="539"/>
                  </a:lnTo>
                  <a:lnTo>
                    <a:pt x="1181" y="541"/>
                  </a:lnTo>
                  <a:lnTo>
                    <a:pt x="1181" y="541"/>
                  </a:lnTo>
                  <a:lnTo>
                    <a:pt x="1171" y="542"/>
                  </a:lnTo>
                  <a:lnTo>
                    <a:pt x="1171" y="542"/>
                  </a:lnTo>
                  <a:lnTo>
                    <a:pt x="1171" y="547"/>
                  </a:lnTo>
                  <a:lnTo>
                    <a:pt x="1171" y="547"/>
                  </a:lnTo>
                  <a:lnTo>
                    <a:pt x="1168" y="550"/>
                  </a:lnTo>
                  <a:lnTo>
                    <a:pt x="1168" y="550"/>
                  </a:lnTo>
                  <a:lnTo>
                    <a:pt x="1163" y="554"/>
                  </a:lnTo>
                  <a:lnTo>
                    <a:pt x="1155" y="559"/>
                  </a:lnTo>
                  <a:lnTo>
                    <a:pt x="1137" y="568"/>
                  </a:lnTo>
                  <a:lnTo>
                    <a:pt x="1137" y="568"/>
                  </a:lnTo>
                  <a:lnTo>
                    <a:pt x="1129" y="572"/>
                  </a:lnTo>
                  <a:lnTo>
                    <a:pt x="1121" y="572"/>
                  </a:lnTo>
                  <a:lnTo>
                    <a:pt x="1114" y="568"/>
                  </a:lnTo>
                  <a:lnTo>
                    <a:pt x="1113" y="565"/>
                  </a:lnTo>
                  <a:lnTo>
                    <a:pt x="1111" y="563"/>
                  </a:lnTo>
                  <a:lnTo>
                    <a:pt x="1111" y="563"/>
                  </a:lnTo>
                  <a:lnTo>
                    <a:pt x="1113" y="559"/>
                  </a:lnTo>
                  <a:lnTo>
                    <a:pt x="1116" y="557"/>
                  </a:lnTo>
                  <a:lnTo>
                    <a:pt x="1119" y="557"/>
                  </a:lnTo>
                  <a:lnTo>
                    <a:pt x="1121" y="560"/>
                  </a:lnTo>
                  <a:lnTo>
                    <a:pt x="1121" y="560"/>
                  </a:lnTo>
                  <a:lnTo>
                    <a:pt x="1122" y="560"/>
                  </a:lnTo>
                  <a:lnTo>
                    <a:pt x="1126" y="559"/>
                  </a:lnTo>
                  <a:lnTo>
                    <a:pt x="1126" y="559"/>
                  </a:lnTo>
                  <a:lnTo>
                    <a:pt x="1126" y="555"/>
                  </a:lnTo>
                  <a:lnTo>
                    <a:pt x="1124" y="554"/>
                  </a:lnTo>
                  <a:lnTo>
                    <a:pt x="1124" y="549"/>
                  </a:lnTo>
                  <a:lnTo>
                    <a:pt x="1124" y="549"/>
                  </a:lnTo>
                  <a:lnTo>
                    <a:pt x="1122" y="546"/>
                  </a:lnTo>
                  <a:lnTo>
                    <a:pt x="1122" y="541"/>
                  </a:lnTo>
                  <a:lnTo>
                    <a:pt x="1122" y="534"/>
                  </a:lnTo>
                  <a:lnTo>
                    <a:pt x="1121" y="532"/>
                  </a:lnTo>
                  <a:lnTo>
                    <a:pt x="1119" y="531"/>
                  </a:lnTo>
                  <a:lnTo>
                    <a:pt x="1119" y="531"/>
                  </a:lnTo>
                  <a:lnTo>
                    <a:pt x="1117" y="531"/>
                  </a:lnTo>
                  <a:lnTo>
                    <a:pt x="1114" y="532"/>
                  </a:lnTo>
                  <a:lnTo>
                    <a:pt x="1109" y="534"/>
                  </a:lnTo>
                  <a:lnTo>
                    <a:pt x="1106" y="536"/>
                  </a:lnTo>
                  <a:lnTo>
                    <a:pt x="1106" y="536"/>
                  </a:lnTo>
                  <a:lnTo>
                    <a:pt x="1106" y="534"/>
                  </a:lnTo>
                  <a:lnTo>
                    <a:pt x="1106" y="534"/>
                  </a:lnTo>
                  <a:lnTo>
                    <a:pt x="1108" y="528"/>
                  </a:lnTo>
                  <a:lnTo>
                    <a:pt x="1111" y="523"/>
                  </a:lnTo>
                  <a:lnTo>
                    <a:pt x="1113" y="516"/>
                  </a:lnTo>
                  <a:lnTo>
                    <a:pt x="1113" y="513"/>
                  </a:lnTo>
                  <a:lnTo>
                    <a:pt x="1111" y="510"/>
                  </a:lnTo>
                  <a:lnTo>
                    <a:pt x="1111" y="510"/>
                  </a:lnTo>
                  <a:lnTo>
                    <a:pt x="1104" y="505"/>
                  </a:lnTo>
                  <a:lnTo>
                    <a:pt x="1099" y="502"/>
                  </a:lnTo>
                  <a:lnTo>
                    <a:pt x="1093" y="503"/>
                  </a:lnTo>
                  <a:lnTo>
                    <a:pt x="1091" y="505"/>
                  </a:lnTo>
                  <a:lnTo>
                    <a:pt x="1090" y="508"/>
                  </a:lnTo>
                  <a:lnTo>
                    <a:pt x="1090" y="508"/>
                  </a:lnTo>
                  <a:lnTo>
                    <a:pt x="1088" y="511"/>
                  </a:lnTo>
                  <a:lnTo>
                    <a:pt x="1083" y="513"/>
                  </a:lnTo>
                  <a:lnTo>
                    <a:pt x="1080" y="515"/>
                  </a:lnTo>
                  <a:lnTo>
                    <a:pt x="1077" y="518"/>
                  </a:lnTo>
                  <a:lnTo>
                    <a:pt x="1077" y="518"/>
                  </a:lnTo>
                  <a:lnTo>
                    <a:pt x="1075" y="523"/>
                  </a:lnTo>
                  <a:lnTo>
                    <a:pt x="1073" y="531"/>
                  </a:lnTo>
                  <a:lnTo>
                    <a:pt x="1072" y="537"/>
                  </a:lnTo>
                  <a:lnTo>
                    <a:pt x="1073" y="546"/>
                  </a:lnTo>
                  <a:lnTo>
                    <a:pt x="1073" y="546"/>
                  </a:lnTo>
                  <a:lnTo>
                    <a:pt x="1073" y="552"/>
                  </a:lnTo>
                  <a:lnTo>
                    <a:pt x="1073" y="557"/>
                  </a:lnTo>
                  <a:lnTo>
                    <a:pt x="1070" y="560"/>
                  </a:lnTo>
                  <a:lnTo>
                    <a:pt x="1064" y="565"/>
                  </a:lnTo>
                  <a:lnTo>
                    <a:pt x="1064" y="565"/>
                  </a:lnTo>
                  <a:lnTo>
                    <a:pt x="1060" y="565"/>
                  </a:lnTo>
                  <a:lnTo>
                    <a:pt x="1059" y="565"/>
                  </a:lnTo>
                  <a:lnTo>
                    <a:pt x="1056" y="563"/>
                  </a:lnTo>
                  <a:lnTo>
                    <a:pt x="1054" y="560"/>
                  </a:lnTo>
                  <a:lnTo>
                    <a:pt x="1054" y="552"/>
                  </a:lnTo>
                  <a:lnTo>
                    <a:pt x="1054" y="539"/>
                  </a:lnTo>
                  <a:lnTo>
                    <a:pt x="1054" y="539"/>
                  </a:lnTo>
                  <a:lnTo>
                    <a:pt x="1059" y="524"/>
                  </a:lnTo>
                  <a:lnTo>
                    <a:pt x="1059" y="519"/>
                  </a:lnTo>
                  <a:lnTo>
                    <a:pt x="1059" y="518"/>
                  </a:lnTo>
                  <a:lnTo>
                    <a:pt x="1057" y="516"/>
                  </a:lnTo>
                  <a:lnTo>
                    <a:pt x="1057" y="516"/>
                  </a:lnTo>
                  <a:lnTo>
                    <a:pt x="1056" y="516"/>
                  </a:lnTo>
                  <a:lnTo>
                    <a:pt x="1056" y="515"/>
                  </a:lnTo>
                  <a:lnTo>
                    <a:pt x="1060" y="510"/>
                  </a:lnTo>
                  <a:lnTo>
                    <a:pt x="1069" y="503"/>
                  </a:lnTo>
                  <a:lnTo>
                    <a:pt x="1077" y="500"/>
                  </a:lnTo>
                  <a:lnTo>
                    <a:pt x="1077" y="500"/>
                  </a:lnTo>
                  <a:lnTo>
                    <a:pt x="1095" y="498"/>
                  </a:lnTo>
                  <a:lnTo>
                    <a:pt x="1101" y="497"/>
                  </a:lnTo>
                  <a:lnTo>
                    <a:pt x="1104" y="497"/>
                  </a:lnTo>
                  <a:lnTo>
                    <a:pt x="1104" y="495"/>
                  </a:lnTo>
                  <a:lnTo>
                    <a:pt x="1104" y="495"/>
                  </a:lnTo>
                  <a:lnTo>
                    <a:pt x="1106" y="493"/>
                  </a:lnTo>
                  <a:lnTo>
                    <a:pt x="1106" y="493"/>
                  </a:lnTo>
                  <a:lnTo>
                    <a:pt x="1098" y="488"/>
                  </a:lnTo>
                  <a:lnTo>
                    <a:pt x="1098" y="488"/>
                  </a:lnTo>
                  <a:lnTo>
                    <a:pt x="1096" y="490"/>
                  </a:lnTo>
                  <a:lnTo>
                    <a:pt x="1096" y="490"/>
                  </a:lnTo>
                  <a:lnTo>
                    <a:pt x="1095" y="490"/>
                  </a:lnTo>
                  <a:lnTo>
                    <a:pt x="1091" y="488"/>
                  </a:lnTo>
                  <a:lnTo>
                    <a:pt x="1090" y="487"/>
                  </a:lnTo>
                  <a:lnTo>
                    <a:pt x="1085" y="485"/>
                  </a:lnTo>
                  <a:lnTo>
                    <a:pt x="1085" y="485"/>
                  </a:lnTo>
                  <a:lnTo>
                    <a:pt x="1078" y="487"/>
                  </a:lnTo>
                  <a:lnTo>
                    <a:pt x="1072" y="488"/>
                  </a:lnTo>
                  <a:lnTo>
                    <a:pt x="1065" y="490"/>
                  </a:lnTo>
                  <a:lnTo>
                    <a:pt x="1060" y="490"/>
                  </a:lnTo>
                  <a:lnTo>
                    <a:pt x="1060" y="490"/>
                  </a:lnTo>
                  <a:lnTo>
                    <a:pt x="1057" y="487"/>
                  </a:lnTo>
                  <a:lnTo>
                    <a:pt x="1056" y="484"/>
                  </a:lnTo>
                  <a:lnTo>
                    <a:pt x="1054" y="482"/>
                  </a:lnTo>
                  <a:lnTo>
                    <a:pt x="1051" y="482"/>
                  </a:lnTo>
                  <a:lnTo>
                    <a:pt x="1051" y="482"/>
                  </a:lnTo>
                  <a:lnTo>
                    <a:pt x="1049" y="480"/>
                  </a:lnTo>
                  <a:lnTo>
                    <a:pt x="1047" y="480"/>
                  </a:lnTo>
                  <a:lnTo>
                    <a:pt x="1049" y="475"/>
                  </a:lnTo>
                  <a:lnTo>
                    <a:pt x="1049" y="474"/>
                  </a:lnTo>
                  <a:lnTo>
                    <a:pt x="1046" y="474"/>
                  </a:lnTo>
                  <a:lnTo>
                    <a:pt x="1046" y="474"/>
                  </a:lnTo>
                  <a:lnTo>
                    <a:pt x="1029" y="485"/>
                  </a:lnTo>
                  <a:lnTo>
                    <a:pt x="1021" y="488"/>
                  </a:lnTo>
                  <a:lnTo>
                    <a:pt x="1018" y="488"/>
                  </a:lnTo>
                  <a:lnTo>
                    <a:pt x="1016" y="487"/>
                  </a:lnTo>
                  <a:lnTo>
                    <a:pt x="1016" y="487"/>
                  </a:lnTo>
                  <a:lnTo>
                    <a:pt x="1012" y="484"/>
                  </a:lnTo>
                  <a:lnTo>
                    <a:pt x="1007" y="485"/>
                  </a:lnTo>
                  <a:lnTo>
                    <a:pt x="1003" y="485"/>
                  </a:lnTo>
                  <a:lnTo>
                    <a:pt x="999" y="484"/>
                  </a:lnTo>
                  <a:lnTo>
                    <a:pt x="999" y="484"/>
                  </a:lnTo>
                  <a:lnTo>
                    <a:pt x="999" y="482"/>
                  </a:lnTo>
                  <a:lnTo>
                    <a:pt x="1000" y="479"/>
                  </a:lnTo>
                  <a:lnTo>
                    <a:pt x="1007" y="474"/>
                  </a:lnTo>
                  <a:lnTo>
                    <a:pt x="1016" y="469"/>
                  </a:lnTo>
                  <a:lnTo>
                    <a:pt x="1025" y="467"/>
                  </a:lnTo>
                  <a:lnTo>
                    <a:pt x="1025" y="467"/>
                  </a:lnTo>
                  <a:lnTo>
                    <a:pt x="1029" y="466"/>
                  </a:lnTo>
                  <a:lnTo>
                    <a:pt x="1033" y="464"/>
                  </a:lnTo>
                  <a:lnTo>
                    <a:pt x="1033" y="464"/>
                  </a:lnTo>
                  <a:lnTo>
                    <a:pt x="1021" y="461"/>
                  </a:lnTo>
                  <a:lnTo>
                    <a:pt x="1016" y="461"/>
                  </a:lnTo>
                  <a:lnTo>
                    <a:pt x="1013" y="462"/>
                  </a:lnTo>
                  <a:lnTo>
                    <a:pt x="1013" y="462"/>
                  </a:lnTo>
                  <a:lnTo>
                    <a:pt x="1010" y="464"/>
                  </a:lnTo>
                  <a:lnTo>
                    <a:pt x="1007" y="464"/>
                  </a:lnTo>
                  <a:lnTo>
                    <a:pt x="1005" y="462"/>
                  </a:lnTo>
                  <a:lnTo>
                    <a:pt x="1002" y="459"/>
                  </a:lnTo>
                  <a:lnTo>
                    <a:pt x="1002" y="459"/>
                  </a:lnTo>
                  <a:lnTo>
                    <a:pt x="1000" y="458"/>
                  </a:lnTo>
                  <a:lnTo>
                    <a:pt x="997" y="458"/>
                  </a:lnTo>
                  <a:lnTo>
                    <a:pt x="994" y="458"/>
                  </a:lnTo>
                  <a:lnTo>
                    <a:pt x="990" y="456"/>
                  </a:lnTo>
                  <a:lnTo>
                    <a:pt x="990" y="456"/>
                  </a:lnTo>
                  <a:lnTo>
                    <a:pt x="987" y="453"/>
                  </a:lnTo>
                  <a:lnTo>
                    <a:pt x="984" y="453"/>
                  </a:lnTo>
                  <a:lnTo>
                    <a:pt x="979" y="454"/>
                  </a:lnTo>
                  <a:lnTo>
                    <a:pt x="979" y="454"/>
                  </a:lnTo>
                  <a:lnTo>
                    <a:pt x="977" y="456"/>
                  </a:lnTo>
                  <a:lnTo>
                    <a:pt x="974" y="454"/>
                  </a:lnTo>
                  <a:lnTo>
                    <a:pt x="968" y="451"/>
                  </a:lnTo>
                  <a:lnTo>
                    <a:pt x="968" y="451"/>
                  </a:lnTo>
                  <a:lnTo>
                    <a:pt x="966" y="449"/>
                  </a:lnTo>
                  <a:lnTo>
                    <a:pt x="964" y="446"/>
                  </a:lnTo>
                  <a:lnTo>
                    <a:pt x="964" y="445"/>
                  </a:lnTo>
                  <a:lnTo>
                    <a:pt x="963" y="441"/>
                  </a:lnTo>
                  <a:lnTo>
                    <a:pt x="963" y="441"/>
                  </a:lnTo>
                  <a:lnTo>
                    <a:pt x="959" y="441"/>
                  </a:lnTo>
                  <a:lnTo>
                    <a:pt x="959" y="443"/>
                  </a:lnTo>
                  <a:lnTo>
                    <a:pt x="958" y="448"/>
                  </a:lnTo>
                  <a:lnTo>
                    <a:pt x="596" y="449"/>
                  </a:lnTo>
                  <a:lnTo>
                    <a:pt x="596" y="449"/>
                  </a:lnTo>
                  <a:lnTo>
                    <a:pt x="598" y="451"/>
                  </a:lnTo>
                  <a:lnTo>
                    <a:pt x="598" y="451"/>
                  </a:lnTo>
                  <a:lnTo>
                    <a:pt x="600" y="454"/>
                  </a:lnTo>
                  <a:lnTo>
                    <a:pt x="601" y="458"/>
                  </a:lnTo>
                  <a:lnTo>
                    <a:pt x="600" y="461"/>
                  </a:lnTo>
                  <a:lnTo>
                    <a:pt x="601" y="464"/>
                  </a:lnTo>
                  <a:lnTo>
                    <a:pt x="601" y="464"/>
                  </a:lnTo>
                  <a:lnTo>
                    <a:pt x="601" y="469"/>
                  </a:lnTo>
                  <a:lnTo>
                    <a:pt x="601" y="472"/>
                  </a:lnTo>
                  <a:lnTo>
                    <a:pt x="600" y="477"/>
                  </a:lnTo>
                  <a:lnTo>
                    <a:pt x="596" y="477"/>
                  </a:lnTo>
                  <a:lnTo>
                    <a:pt x="596" y="477"/>
                  </a:lnTo>
                  <a:lnTo>
                    <a:pt x="595" y="477"/>
                  </a:lnTo>
                  <a:lnTo>
                    <a:pt x="593" y="475"/>
                  </a:lnTo>
                  <a:lnTo>
                    <a:pt x="593" y="472"/>
                  </a:lnTo>
                  <a:lnTo>
                    <a:pt x="595" y="471"/>
                  </a:lnTo>
                  <a:lnTo>
                    <a:pt x="595" y="471"/>
                  </a:lnTo>
                  <a:lnTo>
                    <a:pt x="596" y="469"/>
                  </a:lnTo>
                  <a:lnTo>
                    <a:pt x="596" y="466"/>
                  </a:lnTo>
                  <a:lnTo>
                    <a:pt x="595" y="464"/>
                  </a:lnTo>
                  <a:lnTo>
                    <a:pt x="593" y="462"/>
                  </a:lnTo>
                  <a:lnTo>
                    <a:pt x="593" y="462"/>
                  </a:lnTo>
                  <a:lnTo>
                    <a:pt x="591" y="461"/>
                  </a:lnTo>
                  <a:lnTo>
                    <a:pt x="590" y="458"/>
                  </a:lnTo>
                  <a:lnTo>
                    <a:pt x="590" y="458"/>
                  </a:lnTo>
                  <a:lnTo>
                    <a:pt x="582" y="459"/>
                  </a:lnTo>
                  <a:lnTo>
                    <a:pt x="570" y="458"/>
                  </a:lnTo>
                  <a:lnTo>
                    <a:pt x="570" y="458"/>
                  </a:lnTo>
                  <a:lnTo>
                    <a:pt x="570" y="459"/>
                  </a:lnTo>
                  <a:lnTo>
                    <a:pt x="570" y="459"/>
                  </a:lnTo>
                  <a:lnTo>
                    <a:pt x="572" y="467"/>
                  </a:lnTo>
                  <a:lnTo>
                    <a:pt x="573" y="472"/>
                  </a:lnTo>
                  <a:lnTo>
                    <a:pt x="577" y="477"/>
                  </a:lnTo>
                  <a:lnTo>
                    <a:pt x="577" y="477"/>
                  </a:lnTo>
                  <a:lnTo>
                    <a:pt x="578" y="480"/>
                  </a:lnTo>
                  <a:lnTo>
                    <a:pt x="580" y="484"/>
                  </a:lnTo>
                  <a:lnTo>
                    <a:pt x="580" y="487"/>
                  </a:lnTo>
                  <a:lnTo>
                    <a:pt x="583" y="488"/>
                  </a:lnTo>
                  <a:lnTo>
                    <a:pt x="583" y="488"/>
                  </a:lnTo>
                  <a:lnTo>
                    <a:pt x="585" y="490"/>
                  </a:lnTo>
                  <a:lnTo>
                    <a:pt x="587" y="492"/>
                  </a:lnTo>
                  <a:lnTo>
                    <a:pt x="585" y="493"/>
                  </a:lnTo>
                  <a:lnTo>
                    <a:pt x="583" y="493"/>
                  </a:lnTo>
                  <a:lnTo>
                    <a:pt x="583" y="493"/>
                  </a:lnTo>
                  <a:lnTo>
                    <a:pt x="580" y="493"/>
                  </a:lnTo>
                  <a:lnTo>
                    <a:pt x="580" y="495"/>
                  </a:lnTo>
                  <a:lnTo>
                    <a:pt x="580" y="505"/>
                  </a:lnTo>
                  <a:lnTo>
                    <a:pt x="580" y="505"/>
                  </a:lnTo>
                  <a:lnTo>
                    <a:pt x="578" y="523"/>
                  </a:lnTo>
                  <a:lnTo>
                    <a:pt x="578" y="537"/>
                  </a:lnTo>
                  <a:lnTo>
                    <a:pt x="578" y="537"/>
                  </a:lnTo>
                  <a:lnTo>
                    <a:pt x="575" y="547"/>
                  </a:lnTo>
                  <a:lnTo>
                    <a:pt x="573" y="552"/>
                  </a:lnTo>
                  <a:lnTo>
                    <a:pt x="575" y="557"/>
                  </a:lnTo>
                  <a:lnTo>
                    <a:pt x="575" y="557"/>
                  </a:lnTo>
                  <a:lnTo>
                    <a:pt x="577" y="562"/>
                  </a:lnTo>
                  <a:lnTo>
                    <a:pt x="578" y="568"/>
                  </a:lnTo>
                  <a:lnTo>
                    <a:pt x="580" y="573"/>
                  </a:lnTo>
                  <a:lnTo>
                    <a:pt x="578" y="578"/>
                  </a:lnTo>
                  <a:lnTo>
                    <a:pt x="578" y="578"/>
                  </a:lnTo>
                  <a:lnTo>
                    <a:pt x="578" y="588"/>
                  </a:lnTo>
                  <a:lnTo>
                    <a:pt x="578" y="591"/>
                  </a:lnTo>
                  <a:lnTo>
                    <a:pt x="580" y="596"/>
                  </a:lnTo>
                  <a:lnTo>
                    <a:pt x="580" y="596"/>
                  </a:lnTo>
                  <a:lnTo>
                    <a:pt x="582" y="601"/>
                  </a:lnTo>
                  <a:lnTo>
                    <a:pt x="582" y="606"/>
                  </a:lnTo>
                  <a:lnTo>
                    <a:pt x="583" y="611"/>
                  </a:lnTo>
                  <a:lnTo>
                    <a:pt x="585" y="612"/>
                  </a:lnTo>
                  <a:lnTo>
                    <a:pt x="585" y="612"/>
                  </a:lnTo>
                  <a:lnTo>
                    <a:pt x="590" y="617"/>
                  </a:lnTo>
                  <a:lnTo>
                    <a:pt x="595" y="624"/>
                  </a:lnTo>
                  <a:lnTo>
                    <a:pt x="595" y="624"/>
                  </a:lnTo>
                  <a:lnTo>
                    <a:pt x="596" y="627"/>
                  </a:lnTo>
                  <a:lnTo>
                    <a:pt x="598" y="629"/>
                  </a:lnTo>
                  <a:lnTo>
                    <a:pt x="600" y="629"/>
                  </a:lnTo>
                  <a:lnTo>
                    <a:pt x="601" y="632"/>
                  </a:lnTo>
                  <a:lnTo>
                    <a:pt x="601" y="632"/>
                  </a:lnTo>
                  <a:lnTo>
                    <a:pt x="603" y="637"/>
                  </a:lnTo>
                  <a:lnTo>
                    <a:pt x="606" y="640"/>
                  </a:lnTo>
                  <a:lnTo>
                    <a:pt x="606" y="640"/>
                  </a:lnTo>
                  <a:lnTo>
                    <a:pt x="608" y="642"/>
                  </a:lnTo>
                  <a:lnTo>
                    <a:pt x="609" y="645"/>
                  </a:lnTo>
                  <a:lnTo>
                    <a:pt x="608" y="650"/>
                  </a:lnTo>
                  <a:lnTo>
                    <a:pt x="608" y="650"/>
                  </a:lnTo>
                  <a:lnTo>
                    <a:pt x="609" y="653"/>
                  </a:lnTo>
                  <a:lnTo>
                    <a:pt x="613" y="656"/>
                  </a:lnTo>
                  <a:lnTo>
                    <a:pt x="622" y="664"/>
                  </a:lnTo>
                  <a:lnTo>
                    <a:pt x="622" y="664"/>
                  </a:lnTo>
                  <a:lnTo>
                    <a:pt x="626" y="669"/>
                  </a:lnTo>
                  <a:lnTo>
                    <a:pt x="626" y="673"/>
                  </a:lnTo>
                  <a:lnTo>
                    <a:pt x="626" y="676"/>
                  </a:lnTo>
                  <a:lnTo>
                    <a:pt x="629" y="677"/>
                  </a:lnTo>
                  <a:lnTo>
                    <a:pt x="629" y="677"/>
                  </a:lnTo>
                  <a:lnTo>
                    <a:pt x="632" y="677"/>
                  </a:lnTo>
                  <a:lnTo>
                    <a:pt x="637" y="679"/>
                  </a:lnTo>
                  <a:lnTo>
                    <a:pt x="645" y="684"/>
                  </a:lnTo>
                  <a:lnTo>
                    <a:pt x="645" y="684"/>
                  </a:lnTo>
                  <a:lnTo>
                    <a:pt x="648" y="686"/>
                  </a:lnTo>
                  <a:lnTo>
                    <a:pt x="650" y="686"/>
                  </a:lnTo>
                  <a:lnTo>
                    <a:pt x="655" y="686"/>
                  </a:lnTo>
                  <a:lnTo>
                    <a:pt x="655" y="686"/>
                  </a:lnTo>
                  <a:lnTo>
                    <a:pt x="658" y="687"/>
                  </a:lnTo>
                  <a:lnTo>
                    <a:pt x="663" y="692"/>
                  </a:lnTo>
                  <a:lnTo>
                    <a:pt x="666" y="695"/>
                  </a:lnTo>
                  <a:lnTo>
                    <a:pt x="668" y="700"/>
                  </a:lnTo>
                  <a:lnTo>
                    <a:pt x="668" y="700"/>
                  </a:lnTo>
                  <a:lnTo>
                    <a:pt x="671" y="708"/>
                  </a:lnTo>
                  <a:lnTo>
                    <a:pt x="701" y="705"/>
                  </a:lnTo>
                  <a:lnTo>
                    <a:pt x="701" y="705"/>
                  </a:lnTo>
                  <a:lnTo>
                    <a:pt x="705" y="708"/>
                  </a:lnTo>
                  <a:lnTo>
                    <a:pt x="715" y="713"/>
                  </a:lnTo>
                  <a:lnTo>
                    <a:pt x="715" y="713"/>
                  </a:lnTo>
                  <a:lnTo>
                    <a:pt x="749" y="725"/>
                  </a:lnTo>
                  <a:lnTo>
                    <a:pt x="787" y="725"/>
                  </a:lnTo>
                  <a:lnTo>
                    <a:pt x="790" y="718"/>
                  </a:lnTo>
                  <a:lnTo>
                    <a:pt x="811" y="718"/>
                  </a:lnTo>
                  <a:lnTo>
                    <a:pt x="811" y="718"/>
                  </a:lnTo>
                  <a:lnTo>
                    <a:pt x="818" y="725"/>
                  </a:lnTo>
                  <a:lnTo>
                    <a:pt x="826" y="731"/>
                  </a:lnTo>
                  <a:lnTo>
                    <a:pt x="826" y="731"/>
                  </a:lnTo>
                  <a:lnTo>
                    <a:pt x="831" y="736"/>
                  </a:lnTo>
                  <a:lnTo>
                    <a:pt x="834" y="739"/>
                  </a:lnTo>
                  <a:lnTo>
                    <a:pt x="834" y="743"/>
                  </a:lnTo>
                  <a:lnTo>
                    <a:pt x="834" y="743"/>
                  </a:lnTo>
                  <a:lnTo>
                    <a:pt x="836" y="747"/>
                  </a:lnTo>
                  <a:lnTo>
                    <a:pt x="839" y="751"/>
                  </a:lnTo>
                  <a:lnTo>
                    <a:pt x="839" y="751"/>
                  </a:lnTo>
                  <a:lnTo>
                    <a:pt x="847" y="756"/>
                  </a:lnTo>
                  <a:lnTo>
                    <a:pt x="854" y="759"/>
                  </a:lnTo>
                  <a:lnTo>
                    <a:pt x="854" y="759"/>
                  </a:lnTo>
                  <a:lnTo>
                    <a:pt x="858" y="752"/>
                  </a:lnTo>
                  <a:lnTo>
                    <a:pt x="860" y="747"/>
                  </a:lnTo>
                  <a:lnTo>
                    <a:pt x="865" y="746"/>
                  </a:lnTo>
                  <a:lnTo>
                    <a:pt x="865" y="746"/>
                  </a:lnTo>
                  <a:lnTo>
                    <a:pt x="870" y="747"/>
                  </a:lnTo>
                  <a:lnTo>
                    <a:pt x="878" y="749"/>
                  </a:lnTo>
                  <a:lnTo>
                    <a:pt x="885" y="754"/>
                  </a:lnTo>
                  <a:lnTo>
                    <a:pt x="886" y="756"/>
                  </a:lnTo>
                  <a:lnTo>
                    <a:pt x="888" y="759"/>
                  </a:lnTo>
                  <a:lnTo>
                    <a:pt x="888" y="759"/>
                  </a:lnTo>
                  <a:lnTo>
                    <a:pt x="891" y="765"/>
                  </a:lnTo>
                  <a:lnTo>
                    <a:pt x="894" y="770"/>
                  </a:lnTo>
                  <a:lnTo>
                    <a:pt x="901" y="777"/>
                  </a:lnTo>
                  <a:lnTo>
                    <a:pt x="901" y="777"/>
                  </a:lnTo>
                  <a:lnTo>
                    <a:pt x="901" y="778"/>
                  </a:lnTo>
                  <a:lnTo>
                    <a:pt x="902" y="782"/>
                  </a:lnTo>
                  <a:lnTo>
                    <a:pt x="904" y="787"/>
                  </a:lnTo>
                  <a:lnTo>
                    <a:pt x="904" y="787"/>
                  </a:lnTo>
                  <a:lnTo>
                    <a:pt x="906" y="791"/>
                  </a:lnTo>
                  <a:lnTo>
                    <a:pt x="906" y="795"/>
                  </a:lnTo>
                  <a:lnTo>
                    <a:pt x="907" y="795"/>
                  </a:lnTo>
                  <a:lnTo>
                    <a:pt x="907" y="795"/>
                  </a:lnTo>
                  <a:lnTo>
                    <a:pt x="915" y="798"/>
                  </a:lnTo>
                  <a:lnTo>
                    <a:pt x="920" y="801"/>
                  </a:lnTo>
                  <a:lnTo>
                    <a:pt x="925" y="801"/>
                  </a:lnTo>
                  <a:lnTo>
                    <a:pt x="925" y="801"/>
                  </a:lnTo>
                  <a:lnTo>
                    <a:pt x="930" y="803"/>
                  </a:lnTo>
                  <a:lnTo>
                    <a:pt x="930" y="803"/>
                  </a:lnTo>
                  <a:lnTo>
                    <a:pt x="930" y="798"/>
                  </a:lnTo>
                  <a:lnTo>
                    <a:pt x="927" y="793"/>
                  </a:lnTo>
                  <a:lnTo>
                    <a:pt x="925" y="790"/>
                  </a:lnTo>
                  <a:lnTo>
                    <a:pt x="925" y="788"/>
                  </a:lnTo>
                  <a:lnTo>
                    <a:pt x="927" y="787"/>
                  </a:lnTo>
                  <a:lnTo>
                    <a:pt x="927" y="787"/>
                  </a:lnTo>
                  <a:lnTo>
                    <a:pt x="930" y="783"/>
                  </a:lnTo>
                  <a:lnTo>
                    <a:pt x="930" y="780"/>
                  </a:lnTo>
                  <a:lnTo>
                    <a:pt x="930" y="777"/>
                  </a:lnTo>
                  <a:lnTo>
                    <a:pt x="930" y="774"/>
                  </a:lnTo>
                  <a:lnTo>
                    <a:pt x="930" y="774"/>
                  </a:lnTo>
                  <a:lnTo>
                    <a:pt x="937" y="770"/>
                  </a:lnTo>
                  <a:lnTo>
                    <a:pt x="938" y="769"/>
                  </a:lnTo>
                  <a:lnTo>
                    <a:pt x="940" y="765"/>
                  </a:lnTo>
                  <a:lnTo>
                    <a:pt x="940" y="765"/>
                  </a:lnTo>
                  <a:lnTo>
                    <a:pt x="940" y="764"/>
                  </a:lnTo>
                  <a:lnTo>
                    <a:pt x="942" y="764"/>
                  </a:lnTo>
                  <a:lnTo>
                    <a:pt x="948" y="764"/>
                  </a:lnTo>
                  <a:lnTo>
                    <a:pt x="948" y="764"/>
                  </a:lnTo>
                  <a:lnTo>
                    <a:pt x="951" y="762"/>
                  </a:lnTo>
                  <a:lnTo>
                    <a:pt x="956" y="759"/>
                  </a:lnTo>
                  <a:lnTo>
                    <a:pt x="959" y="756"/>
                  </a:lnTo>
                  <a:lnTo>
                    <a:pt x="961" y="752"/>
                  </a:lnTo>
                  <a:lnTo>
                    <a:pt x="961" y="752"/>
                  </a:lnTo>
                  <a:lnTo>
                    <a:pt x="961" y="751"/>
                  </a:lnTo>
                  <a:lnTo>
                    <a:pt x="961" y="749"/>
                  </a:lnTo>
                  <a:lnTo>
                    <a:pt x="968" y="749"/>
                  </a:lnTo>
                  <a:lnTo>
                    <a:pt x="968" y="749"/>
                  </a:lnTo>
                  <a:lnTo>
                    <a:pt x="969" y="749"/>
                  </a:lnTo>
                  <a:lnTo>
                    <a:pt x="972" y="747"/>
                  </a:lnTo>
                  <a:lnTo>
                    <a:pt x="972" y="746"/>
                  </a:lnTo>
                  <a:lnTo>
                    <a:pt x="976" y="744"/>
                  </a:lnTo>
                  <a:lnTo>
                    <a:pt x="976" y="744"/>
                  </a:lnTo>
                  <a:lnTo>
                    <a:pt x="979" y="746"/>
                  </a:lnTo>
                  <a:lnTo>
                    <a:pt x="981" y="746"/>
                  </a:lnTo>
                  <a:lnTo>
                    <a:pt x="982" y="746"/>
                  </a:lnTo>
                  <a:lnTo>
                    <a:pt x="982" y="746"/>
                  </a:lnTo>
                  <a:lnTo>
                    <a:pt x="982" y="744"/>
                  </a:lnTo>
                  <a:lnTo>
                    <a:pt x="984" y="744"/>
                  </a:lnTo>
                  <a:lnTo>
                    <a:pt x="989" y="746"/>
                  </a:lnTo>
                  <a:lnTo>
                    <a:pt x="989" y="746"/>
                  </a:lnTo>
                  <a:lnTo>
                    <a:pt x="990" y="749"/>
                  </a:lnTo>
                  <a:lnTo>
                    <a:pt x="994" y="749"/>
                  </a:lnTo>
                  <a:lnTo>
                    <a:pt x="997" y="749"/>
                  </a:lnTo>
                  <a:lnTo>
                    <a:pt x="999" y="747"/>
                  </a:lnTo>
                  <a:lnTo>
                    <a:pt x="999" y="747"/>
                  </a:lnTo>
                  <a:lnTo>
                    <a:pt x="1000" y="746"/>
                  </a:lnTo>
                  <a:lnTo>
                    <a:pt x="1002" y="746"/>
                  </a:lnTo>
                  <a:lnTo>
                    <a:pt x="1008" y="751"/>
                  </a:lnTo>
                  <a:lnTo>
                    <a:pt x="1008" y="751"/>
                  </a:lnTo>
                  <a:lnTo>
                    <a:pt x="1010" y="752"/>
                  </a:lnTo>
                  <a:lnTo>
                    <a:pt x="1013" y="754"/>
                  </a:lnTo>
                  <a:lnTo>
                    <a:pt x="1018" y="754"/>
                  </a:lnTo>
                  <a:lnTo>
                    <a:pt x="1018" y="754"/>
                  </a:lnTo>
                  <a:lnTo>
                    <a:pt x="1023" y="754"/>
                  </a:lnTo>
                  <a:lnTo>
                    <a:pt x="1025" y="749"/>
                  </a:lnTo>
                  <a:lnTo>
                    <a:pt x="1025" y="749"/>
                  </a:lnTo>
                  <a:lnTo>
                    <a:pt x="1025" y="749"/>
                  </a:lnTo>
                  <a:lnTo>
                    <a:pt x="1026" y="749"/>
                  </a:lnTo>
                  <a:lnTo>
                    <a:pt x="1028" y="752"/>
                  </a:lnTo>
                  <a:lnTo>
                    <a:pt x="1031" y="756"/>
                  </a:lnTo>
                  <a:lnTo>
                    <a:pt x="1036" y="757"/>
                  </a:lnTo>
                  <a:lnTo>
                    <a:pt x="1036" y="757"/>
                  </a:lnTo>
                  <a:lnTo>
                    <a:pt x="1039" y="757"/>
                  </a:lnTo>
                  <a:lnTo>
                    <a:pt x="1038" y="756"/>
                  </a:lnTo>
                  <a:lnTo>
                    <a:pt x="1033" y="751"/>
                  </a:lnTo>
                  <a:lnTo>
                    <a:pt x="1033" y="751"/>
                  </a:lnTo>
                  <a:lnTo>
                    <a:pt x="1031" y="749"/>
                  </a:lnTo>
                  <a:lnTo>
                    <a:pt x="1031" y="747"/>
                  </a:lnTo>
                  <a:lnTo>
                    <a:pt x="1031" y="746"/>
                  </a:lnTo>
                  <a:lnTo>
                    <a:pt x="1031" y="744"/>
                  </a:lnTo>
                  <a:lnTo>
                    <a:pt x="1031" y="744"/>
                  </a:lnTo>
                  <a:lnTo>
                    <a:pt x="1029" y="741"/>
                  </a:lnTo>
                  <a:lnTo>
                    <a:pt x="1033" y="739"/>
                  </a:lnTo>
                  <a:lnTo>
                    <a:pt x="1036" y="738"/>
                  </a:lnTo>
                  <a:lnTo>
                    <a:pt x="1042" y="738"/>
                  </a:lnTo>
                  <a:lnTo>
                    <a:pt x="1042" y="738"/>
                  </a:lnTo>
                  <a:lnTo>
                    <a:pt x="1047" y="738"/>
                  </a:lnTo>
                  <a:lnTo>
                    <a:pt x="1049" y="738"/>
                  </a:lnTo>
                  <a:lnTo>
                    <a:pt x="1051" y="736"/>
                  </a:lnTo>
                  <a:lnTo>
                    <a:pt x="1051" y="736"/>
                  </a:lnTo>
                  <a:lnTo>
                    <a:pt x="1052" y="734"/>
                  </a:lnTo>
                  <a:lnTo>
                    <a:pt x="1054" y="734"/>
                  </a:lnTo>
                  <a:lnTo>
                    <a:pt x="1056" y="739"/>
                  </a:lnTo>
                  <a:lnTo>
                    <a:pt x="1056" y="739"/>
                  </a:lnTo>
                  <a:lnTo>
                    <a:pt x="1057" y="741"/>
                  </a:lnTo>
                  <a:lnTo>
                    <a:pt x="1059" y="741"/>
                  </a:lnTo>
                  <a:lnTo>
                    <a:pt x="1062" y="739"/>
                  </a:lnTo>
                  <a:lnTo>
                    <a:pt x="1073" y="738"/>
                  </a:lnTo>
                  <a:lnTo>
                    <a:pt x="1073" y="738"/>
                  </a:lnTo>
                  <a:lnTo>
                    <a:pt x="1078" y="738"/>
                  </a:lnTo>
                  <a:lnTo>
                    <a:pt x="1082" y="741"/>
                  </a:lnTo>
                  <a:lnTo>
                    <a:pt x="1085" y="743"/>
                  </a:lnTo>
                  <a:lnTo>
                    <a:pt x="1086" y="746"/>
                  </a:lnTo>
                  <a:lnTo>
                    <a:pt x="1086" y="746"/>
                  </a:lnTo>
                  <a:lnTo>
                    <a:pt x="1086" y="747"/>
                  </a:lnTo>
                  <a:lnTo>
                    <a:pt x="1090" y="749"/>
                  </a:lnTo>
                  <a:lnTo>
                    <a:pt x="1091" y="749"/>
                  </a:lnTo>
                  <a:lnTo>
                    <a:pt x="1095" y="747"/>
                  </a:lnTo>
                  <a:lnTo>
                    <a:pt x="1095" y="747"/>
                  </a:lnTo>
                  <a:lnTo>
                    <a:pt x="1101" y="743"/>
                  </a:lnTo>
                  <a:lnTo>
                    <a:pt x="1104" y="743"/>
                  </a:lnTo>
                  <a:lnTo>
                    <a:pt x="1108" y="744"/>
                  </a:lnTo>
                  <a:lnTo>
                    <a:pt x="1108" y="744"/>
                  </a:lnTo>
                  <a:lnTo>
                    <a:pt x="1121" y="757"/>
                  </a:lnTo>
                  <a:lnTo>
                    <a:pt x="1121" y="757"/>
                  </a:lnTo>
                  <a:lnTo>
                    <a:pt x="1122" y="762"/>
                  </a:lnTo>
                  <a:lnTo>
                    <a:pt x="1121" y="765"/>
                  </a:lnTo>
                  <a:lnTo>
                    <a:pt x="1121" y="770"/>
                  </a:lnTo>
                  <a:lnTo>
                    <a:pt x="1121" y="774"/>
                  </a:lnTo>
                  <a:lnTo>
                    <a:pt x="1121" y="774"/>
                  </a:lnTo>
                  <a:lnTo>
                    <a:pt x="1122" y="775"/>
                  </a:lnTo>
                  <a:lnTo>
                    <a:pt x="1122" y="778"/>
                  </a:lnTo>
                  <a:lnTo>
                    <a:pt x="1122" y="783"/>
                  </a:lnTo>
                  <a:lnTo>
                    <a:pt x="1126" y="787"/>
                  </a:lnTo>
                  <a:lnTo>
                    <a:pt x="1126" y="787"/>
                  </a:lnTo>
                  <a:lnTo>
                    <a:pt x="1129" y="790"/>
                  </a:lnTo>
                  <a:lnTo>
                    <a:pt x="1129" y="793"/>
                  </a:lnTo>
                  <a:lnTo>
                    <a:pt x="1129" y="798"/>
                  </a:lnTo>
                  <a:lnTo>
                    <a:pt x="1132" y="800"/>
                  </a:lnTo>
                  <a:lnTo>
                    <a:pt x="1132" y="800"/>
                  </a:lnTo>
                  <a:lnTo>
                    <a:pt x="1135" y="801"/>
                  </a:lnTo>
                  <a:lnTo>
                    <a:pt x="1137" y="804"/>
                  </a:lnTo>
                  <a:lnTo>
                    <a:pt x="1140" y="811"/>
                  </a:lnTo>
                  <a:lnTo>
                    <a:pt x="1140" y="811"/>
                  </a:lnTo>
                  <a:lnTo>
                    <a:pt x="1142" y="813"/>
                  </a:lnTo>
                  <a:lnTo>
                    <a:pt x="1145" y="814"/>
                  </a:lnTo>
                  <a:lnTo>
                    <a:pt x="1148" y="814"/>
                  </a:lnTo>
                  <a:lnTo>
                    <a:pt x="1150" y="813"/>
                  </a:lnTo>
                  <a:lnTo>
                    <a:pt x="1150" y="813"/>
                  </a:lnTo>
                  <a:lnTo>
                    <a:pt x="1153" y="804"/>
                  </a:lnTo>
                  <a:lnTo>
                    <a:pt x="1156" y="796"/>
                  </a:lnTo>
                  <a:lnTo>
                    <a:pt x="1156" y="796"/>
                  </a:lnTo>
                  <a:lnTo>
                    <a:pt x="1153" y="785"/>
                  </a:lnTo>
                  <a:lnTo>
                    <a:pt x="1152" y="777"/>
                  </a:lnTo>
                  <a:lnTo>
                    <a:pt x="1148" y="770"/>
                  </a:lnTo>
                  <a:lnTo>
                    <a:pt x="1148" y="770"/>
                  </a:lnTo>
                  <a:lnTo>
                    <a:pt x="1147" y="767"/>
                  </a:lnTo>
                  <a:lnTo>
                    <a:pt x="1147" y="765"/>
                  </a:lnTo>
                  <a:lnTo>
                    <a:pt x="1147" y="762"/>
                  </a:lnTo>
                  <a:lnTo>
                    <a:pt x="1145" y="759"/>
                  </a:lnTo>
                  <a:lnTo>
                    <a:pt x="1145" y="759"/>
                  </a:lnTo>
                  <a:lnTo>
                    <a:pt x="1142" y="752"/>
                  </a:lnTo>
                  <a:lnTo>
                    <a:pt x="1140" y="746"/>
                  </a:lnTo>
                  <a:lnTo>
                    <a:pt x="1139" y="739"/>
                  </a:lnTo>
                  <a:lnTo>
                    <a:pt x="1137" y="733"/>
                  </a:lnTo>
                  <a:lnTo>
                    <a:pt x="1137" y="733"/>
                  </a:lnTo>
                  <a:lnTo>
                    <a:pt x="1140" y="725"/>
                  </a:lnTo>
                  <a:lnTo>
                    <a:pt x="1143" y="718"/>
                  </a:lnTo>
                  <a:lnTo>
                    <a:pt x="1148" y="710"/>
                  </a:lnTo>
                  <a:lnTo>
                    <a:pt x="1153" y="705"/>
                  </a:lnTo>
                  <a:lnTo>
                    <a:pt x="1153" y="705"/>
                  </a:lnTo>
                  <a:lnTo>
                    <a:pt x="1156" y="704"/>
                  </a:lnTo>
                  <a:lnTo>
                    <a:pt x="1160" y="702"/>
                  </a:lnTo>
                  <a:lnTo>
                    <a:pt x="1163" y="702"/>
                  </a:lnTo>
                  <a:lnTo>
                    <a:pt x="1165" y="699"/>
                  </a:lnTo>
                  <a:lnTo>
                    <a:pt x="1165" y="699"/>
                  </a:lnTo>
                  <a:lnTo>
                    <a:pt x="1166" y="695"/>
                  </a:lnTo>
                  <a:lnTo>
                    <a:pt x="1170" y="692"/>
                  </a:lnTo>
                  <a:lnTo>
                    <a:pt x="1173" y="689"/>
                  </a:lnTo>
                  <a:lnTo>
                    <a:pt x="1176" y="689"/>
                  </a:lnTo>
                  <a:lnTo>
                    <a:pt x="1176" y="689"/>
                  </a:lnTo>
                  <a:lnTo>
                    <a:pt x="1181" y="689"/>
                  </a:lnTo>
                  <a:lnTo>
                    <a:pt x="1183" y="687"/>
                  </a:lnTo>
                  <a:lnTo>
                    <a:pt x="1183" y="686"/>
                  </a:lnTo>
                  <a:lnTo>
                    <a:pt x="1183" y="686"/>
                  </a:lnTo>
                  <a:lnTo>
                    <a:pt x="1184" y="682"/>
                  </a:lnTo>
                  <a:lnTo>
                    <a:pt x="1187" y="679"/>
                  </a:lnTo>
                  <a:lnTo>
                    <a:pt x="1192" y="677"/>
                  </a:lnTo>
                  <a:lnTo>
                    <a:pt x="1197" y="676"/>
                  </a:lnTo>
                  <a:lnTo>
                    <a:pt x="1197" y="676"/>
                  </a:lnTo>
                  <a:lnTo>
                    <a:pt x="1200" y="674"/>
                  </a:lnTo>
                  <a:lnTo>
                    <a:pt x="1202" y="673"/>
                  </a:lnTo>
                  <a:lnTo>
                    <a:pt x="1199" y="668"/>
                  </a:lnTo>
                  <a:lnTo>
                    <a:pt x="1199" y="668"/>
                  </a:lnTo>
                  <a:lnTo>
                    <a:pt x="1197" y="664"/>
                  </a:lnTo>
                  <a:lnTo>
                    <a:pt x="1199" y="663"/>
                  </a:lnTo>
                  <a:lnTo>
                    <a:pt x="1200" y="661"/>
                  </a:lnTo>
                  <a:lnTo>
                    <a:pt x="1202" y="663"/>
                  </a:lnTo>
                  <a:lnTo>
                    <a:pt x="1202" y="663"/>
                  </a:lnTo>
                  <a:lnTo>
                    <a:pt x="1204" y="664"/>
                  </a:lnTo>
                  <a:lnTo>
                    <a:pt x="1205" y="664"/>
                  </a:lnTo>
                  <a:lnTo>
                    <a:pt x="1210" y="663"/>
                  </a:lnTo>
                  <a:lnTo>
                    <a:pt x="1210" y="663"/>
                  </a:lnTo>
                  <a:lnTo>
                    <a:pt x="1215" y="658"/>
                  </a:lnTo>
                  <a:lnTo>
                    <a:pt x="1217" y="656"/>
                  </a:lnTo>
                  <a:lnTo>
                    <a:pt x="1213" y="655"/>
                  </a:lnTo>
                  <a:lnTo>
                    <a:pt x="1213" y="655"/>
                  </a:lnTo>
                  <a:lnTo>
                    <a:pt x="1210" y="655"/>
                  </a:lnTo>
                  <a:lnTo>
                    <a:pt x="1209" y="653"/>
                  </a:lnTo>
                  <a:lnTo>
                    <a:pt x="1209" y="651"/>
                  </a:lnTo>
                  <a:lnTo>
                    <a:pt x="1210" y="651"/>
                  </a:lnTo>
                  <a:lnTo>
                    <a:pt x="1210" y="651"/>
                  </a:lnTo>
                  <a:lnTo>
                    <a:pt x="1212" y="648"/>
                  </a:lnTo>
                  <a:lnTo>
                    <a:pt x="1210" y="646"/>
                  </a:lnTo>
                  <a:lnTo>
                    <a:pt x="1209" y="643"/>
                  </a:lnTo>
                  <a:lnTo>
                    <a:pt x="1205" y="642"/>
                  </a:lnTo>
                  <a:lnTo>
                    <a:pt x="1205" y="642"/>
                  </a:lnTo>
                  <a:lnTo>
                    <a:pt x="1202" y="642"/>
                  </a:lnTo>
                  <a:lnTo>
                    <a:pt x="1202" y="640"/>
                  </a:lnTo>
                  <a:lnTo>
                    <a:pt x="1205" y="635"/>
                  </a:lnTo>
                  <a:lnTo>
                    <a:pt x="1205" y="635"/>
                  </a:lnTo>
                  <a:lnTo>
                    <a:pt x="1205" y="632"/>
                  </a:lnTo>
                  <a:lnTo>
                    <a:pt x="1204" y="630"/>
                  </a:lnTo>
                  <a:lnTo>
                    <a:pt x="1196" y="624"/>
                  </a:lnTo>
                  <a:lnTo>
                    <a:pt x="1196" y="624"/>
                  </a:lnTo>
                  <a:lnTo>
                    <a:pt x="1196" y="622"/>
                  </a:lnTo>
                  <a:lnTo>
                    <a:pt x="1197" y="620"/>
                  </a:lnTo>
                  <a:lnTo>
                    <a:pt x="1202" y="620"/>
                  </a:lnTo>
                  <a:lnTo>
                    <a:pt x="1202" y="620"/>
                  </a:lnTo>
                  <a:lnTo>
                    <a:pt x="1202" y="617"/>
                  </a:lnTo>
                  <a:lnTo>
                    <a:pt x="1204" y="612"/>
                  </a:lnTo>
                  <a:lnTo>
                    <a:pt x="1204" y="603"/>
                  </a:lnTo>
                  <a:lnTo>
                    <a:pt x="1204" y="603"/>
                  </a:lnTo>
                  <a:lnTo>
                    <a:pt x="1205" y="601"/>
                  </a:lnTo>
                  <a:lnTo>
                    <a:pt x="1207" y="601"/>
                  </a:lnTo>
                  <a:lnTo>
                    <a:pt x="1209" y="601"/>
                  </a:lnTo>
                  <a:lnTo>
                    <a:pt x="1209" y="603"/>
                  </a:lnTo>
                  <a:lnTo>
                    <a:pt x="1209" y="603"/>
                  </a:lnTo>
                  <a:lnTo>
                    <a:pt x="1205" y="609"/>
                  </a:lnTo>
                  <a:lnTo>
                    <a:pt x="1205" y="612"/>
                  </a:lnTo>
                  <a:lnTo>
                    <a:pt x="1207" y="616"/>
                  </a:lnTo>
                  <a:lnTo>
                    <a:pt x="1207" y="616"/>
                  </a:lnTo>
                  <a:lnTo>
                    <a:pt x="1209" y="619"/>
                  </a:lnTo>
                  <a:lnTo>
                    <a:pt x="1210" y="622"/>
                  </a:lnTo>
                  <a:lnTo>
                    <a:pt x="1210" y="630"/>
                  </a:lnTo>
                  <a:lnTo>
                    <a:pt x="1210" y="630"/>
                  </a:lnTo>
                  <a:lnTo>
                    <a:pt x="1210" y="635"/>
                  </a:lnTo>
                  <a:lnTo>
                    <a:pt x="1210" y="635"/>
                  </a:lnTo>
                  <a:lnTo>
                    <a:pt x="1217" y="627"/>
                  </a:lnTo>
                  <a:lnTo>
                    <a:pt x="1217" y="627"/>
                  </a:lnTo>
                  <a:lnTo>
                    <a:pt x="1218" y="620"/>
                  </a:lnTo>
                  <a:lnTo>
                    <a:pt x="1220" y="616"/>
                  </a:lnTo>
                  <a:lnTo>
                    <a:pt x="1220" y="612"/>
                  </a:lnTo>
                  <a:lnTo>
                    <a:pt x="1218" y="611"/>
                  </a:lnTo>
                  <a:lnTo>
                    <a:pt x="1218" y="611"/>
                  </a:lnTo>
                  <a:lnTo>
                    <a:pt x="1217" y="609"/>
                  </a:lnTo>
                  <a:lnTo>
                    <a:pt x="1217" y="606"/>
                  </a:lnTo>
                  <a:lnTo>
                    <a:pt x="1217" y="604"/>
                  </a:lnTo>
                  <a:lnTo>
                    <a:pt x="1218" y="604"/>
                  </a:lnTo>
                  <a:lnTo>
                    <a:pt x="1218" y="604"/>
                  </a:lnTo>
                  <a:lnTo>
                    <a:pt x="1220" y="607"/>
                  </a:lnTo>
                  <a:lnTo>
                    <a:pt x="1223" y="607"/>
                  </a:lnTo>
                  <a:lnTo>
                    <a:pt x="1225" y="607"/>
                  </a:lnTo>
                  <a:lnTo>
                    <a:pt x="1228" y="604"/>
                  </a:lnTo>
                  <a:lnTo>
                    <a:pt x="1228" y="604"/>
                  </a:lnTo>
                  <a:lnTo>
                    <a:pt x="1235" y="594"/>
                  </a:lnTo>
                  <a:lnTo>
                    <a:pt x="1236" y="591"/>
                  </a:lnTo>
                  <a:lnTo>
                    <a:pt x="1235" y="588"/>
                  </a:lnTo>
                  <a:lnTo>
                    <a:pt x="1235" y="588"/>
                  </a:lnTo>
                  <a:lnTo>
                    <a:pt x="1235" y="586"/>
                  </a:lnTo>
                  <a:lnTo>
                    <a:pt x="1235" y="585"/>
                  </a:lnTo>
                  <a:lnTo>
                    <a:pt x="1243" y="585"/>
                  </a:lnTo>
                  <a:lnTo>
                    <a:pt x="1243" y="585"/>
                  </a:lnTo>
                  <a:lnTo>
                    <a:pt x="1254" y="581"/>
                  </a:lnTo>
                  <a:lnTo>
                    <a:pt x="1261" y="578"/>
                  </a:lnTo>
                  <a:lnTo>
                    <a:pt x="1261" y="578"/>
                  </a:lnTo>
                  <a:lnTo>
                    <a:pt x="1261" y="576"/>
                  </a:lnTo>
                  <a:lnTo>
                    <a:pt x="1259" y="576"/>
                  </a:lnTo>
                  <a:lnTo>
                    <a:pt x="1253" y="578"/>
                  </a:lnTo>
                  <a:lnTo>
                    <a:pt x="1244" y="578"/>
                  </a:lnTo>
                  <a:lnTo>
                    <a:pt x="1243" y="578"/>
                  </a:lnTo>
                  <a:lnTo>
                    <a:pt x="1241" y="578"/>
                  </a:lnTo>
                  <a:lnTo>
                    <a:pt x="1241" y="578"/>
                  </a:lnTo>
                  <a:lnTo>
                    <a:pt x="1244" y="576"/>
                  </a:lnTo>
                  <a:lnTo>
                    <a:pt x="1249" y="573"/>
                  </a:lnTo>
                  <a:lnTo>
                    <a:pt x="1262" y="572"/>
                  </a:lnTo>
                  <a:lnTo>
                    <a:pt x="1262" y="572"/>
                  </a:lnTo>
                  <a:lnTo>
                    <a:pt x="1266" y="570"/>
                  </a:lnTo>
                  <a:lnTo>
                    <a:pt x="1267" y="567"/>
                  </a:lnTo>
                  <a:lnTo>
                    <a:pt x="1267" y="565"/>
                  </a:lnTo>
                  <a:lnTo>
                    <a:pt x="1269" y="567"/>
                  </a:lnTo>
                  <a:lnTo>
                    <a:pt x="1269" y="567"/>
                  </a:lnTo>
                  <a:lnTo>
                    <a:pt x="1272" y="568"/>
                  </a:lnTo>
                  <a:lnTo>
                    <a:pt x="1274" y="568"/>
                  </a:lnTo>
                  <a:lnTo>
                    <a:pt x="1280" y="567"/>
                  </a:lnTo>
                  <a:lnTo>
                    <a:pt x="1280" y="567"/>
                  </a:lnTo>
                  <a:lnTo>
                    <a:pt x="1282" y="565"/>
                  </a:lnTo>
                  <a:lnTo>
                    <a:pt x="1282" y="562"/>
                  </a:lnTo>
                  <a:lnTo>
                    <a:pt x="1279" y="559"/>
                  </a:lnTo>
                  <a:lnTo>
                    <a:pt x="1277" y="557"/>
                  </a:lnTo>
                  <a:lnTo>
                    <a:pt x="1277" y="557"/>
                  </a:lnTo>
                  <a:lnTo>
                    <a:pt x="1275" y="555"/>
                  </a:lnTo>
                  <a:lnTo>
                    <a:pt x="1277" y="554"/>
                  </a:lnTo>
                  <a:lnTo>
                    <a:pt x="1279" y="552"/>
                  </a:lnTo>
                  <a:lnTo>
                    <a:pt x="1279" y="550"/>
                  </a:lnTo>
                  <a:lnTo>
                    <a:pt x="1279" y="550"/>
                  </a:lnTo>
                  <a:lnTo>
                    <a:pt x="1279" y="547"/>
                  </a:lnTo>
                  <a:lnTo>
                    <a:pt x="1280" y="542"/>
                  </a:lnTo>
                  <a:lnTo>
                    <a:pt x="1284" y="537"/>
                  </a:lnTo>
                  <a:lnTo>
                    <a:pt x="1287" y="536"/>
                  </a:lnTo>
                  <a:lnTo>
                    <a:pt x="1287" y="536"/>
                  </a:lnTo>
                  <a:lnTo>
                    <a:pt x="1290" y="534"/>
                  </a:lnTo>
                  <a:lnTo>
                    <a:pt x="1290" y="532"/>
                  </a:lnTo>
                  <a:lnTo>
                    <a:pt x="1292" y="531"/>
                  </a:lnTo>
                  <a:lnTo>
                    <a:pt x="1295" y="531"/>
                  </a:lnTo>
                  <a:lnTo>
                    <a:pt x="1295" y="531"/>
                  </a:lnTo>
                  <a:lnTo>
                    <a:pt x="1297" y="531"/>
                  </a:lnTo>
                  <a:lnTo>
                    <a:pt x="1300" y="528"/>
                  </a:lnTo>
                  <a:lnTo>
                    <a:pt x="1303" y="521"/>
                  </a:lnTo>
                  <a:lnTo>
                    <a:pt x="1303" y="521"/>
                  </a:lnTo>
                  <a:lnTo>
                    <a:pt x="1305" y="521"/>
                  </a:lnTo>
                  <a:lnTo>
                    <a:pt x="1308" y="521"/>
                  </a:lnTo>
                  <a:lnTo>
                    <a:pt x="1311" y="523"/>
                  </a:lnTo>
                  <a:lnTo>
                    <a:pt x="1316" y="524"/>
                  </a:lnTo>
                  <a:lnTo>
                    <a:pt x="1318" y="524"/>
                  </a:lnTo>
                  <a:lnTo>
                    <a:pt x="1319" y="523"/>
                  </a:lnTo>
                  <a:lnTo>
                    <a:pt x="1319" y="523"/>
                  </a:lnTo>
                  <a:lnTo>
                    <a:pt x="1329" y="515"/>
                  </a:lnTo>
                  <a:lnTo>
                    <a:pt x="1329" y="515"/>
                  </a:lnTo>
                  <a:lnTo>
                    <a:pt x="1326" y="508"/>
                  </a:lnTo>
                  <a:lnTo>
                    <a:pt x="1323" y="502"/>
                  </a:lnTo>
                  <a:lnTo>
                    <a:pt x="1319" y="490"/>
                  </a:lnTo>
                  <a:lnTo>
                    <a:pt x="1319" y="482"/>
                  </a:lnTo>
                  <a:lnTo>
                    <a:pt x="1319" y="479"/>
                  </a:lnTo>
                  <a:lnTo>
                    <a:pt x="1319" y="47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35">
              <a:extLst>
                <a:ext uri="{FF2B5EF4-FFF2-40B4-BE49-F238E27FC236}">
                  <a16:creationId xmlns="" xmlns:a16="http://schemas.microsoft.com/office/drawing/2014/main" id="{73630C87-87FF-4425-A785-B7AE64BDF64F}"/>
                </a:ext>
              </a:extLst>
            </p:cNvPr>
            <p:cNvSpPr>
              <a:spLocks/>
            </p:cNvSpPr>
            <p:nvPr/>
          </p:nvSpPr>
          <p:spPr bwMode="auto">
            <a:xfrm>
              <a:off x="5926138" y="2982335"/>
              <a:ext cx="220662" cy="107950"/>
            </a:xfrm>
            <a:custGeom>
              <a:avLst/>
              <a:gdLst>
                <a:gd name="T0" fmla="*/ 123 w 139"/>
                <a:gd name="T1" fmla="*/ 47 h 68"/>
                <a:gd name="T2" fmla="*/ 127 w 139"/>
                <a:gd name="T3" fmla="*/ 41 h 68"/>
                <a:gd name="T4" fmla="*/ 134 w 139"/>
                <a:gd name="T5" fmla="*/ 37 h 68"/>
                <a:gd name="T6" fmla="*/ 139 w 139"/>
                <a:gd name="T7" fmla="*/ 28 h 68"/>
                <a:gd name="T8" fmla="*/ 131 w 139"/>
                <a:gd name="T9" fmla="*/ 21 h 68"/>
                <a:gd name="T10" fmla="*/ 126 w 139"/>
                <a:gd name="T11" fmla="*/ 18 h 68"/>
                <a:gd name="T12" fmla="*/ 124 w 139"/>
                <a:gd name="T13" fmla="*/ 15 h 68"/>
                <a:gd name="T14" fmla="*/ 123 w 139"/>
                <a:gd name="T15" fmla="*/ 6 h 68"/>
                <a:gd name="T16" fmla="*/ 119 w 139"/>
                <a:gd name="T17" fmla="*/ 5 h 68"/>
                <a:gd name="T18" fmla="*/ 110 w 139"/>
                <a:gd name="T19" fmla="*/ 6 h 68"/>
                <a:gd name="T20" fmla="*/ 100 w 139"/>
                <a:gd name="T21" fmla="*/ 0 h 68"/>
                <a:gd name="T22" fmla="*/ 98 w 139"/>
                <a:gd name="T23" fmla="*/ 5 h 68"/>
                <a:gd name="T24" fmla="*/ 97 w 139"/>
                <a:gd name="T25" fmla="*/ 10 h 68"/>
                <a:gd name="T26" fmla="*/ 92 w 139"/>
                <a:gd name="T27" fmla="*/ 10 h 68"/>
                <a:gd name="T28" fmla="*/ 90 w 139"/>
                <a:gd name="T29" fmla="*/ 11 h 68"/>
                <a:gd name="T30" fmla="*/ 85 w 139"/>
                <a:gd name="T31" fmla="*/ 10 h 68"/>
                <a:gd name="T32" fmla="*/ 79 w 139"/>
                <a:gd name="T33" fmla="*/ 8 h 68"/>
                <a:gd name="T34" fmla="*/ 79 w 139"/>
                <a:gd name="T35" fmla="*/ 11 h 68"/>
                <a:gd name="T36" fmla="*/ 72 w 139"/>
                <a:gd name="T37" fmla="*/ 8 h 68"/>
                <a:gd name="T38" fmla="*/ 64 w 139"/>
                <a:gd name="T39" fmla="*/ 11 h 68"/>
                <a:gd name="T40" fmla="*/ 62 w 139"/>
                <a:gd name="T41" fmla="*/ 16 h 68"/>
                <a:gd name="T42" fmla="*/ 57 w 139"/>
                <a:gd name="T43" fmla="*/ 11 h 68"/>
                <a:gd name="T44" fmla="*/ 53 w 139"/>
                <a:gd name="T45" fmla="*/ 10 h 68"/>
                <a:gd name="T46" fmla="*/ 51 w 139"/>
                <a:gd name="T47" fmla="*/ 16 h 68"/>
                <a:gd name="T48" fmla="*/ 49 w 139"/>
                <a:gd name="T49" fmla="*/ 21 h 68"/>
                <a:gd name="T50" fmla="*/ 44 w 139"/>
                <a:gd name="T51" fmla="*/ 21 h 68"/>
                <a:gd name="T52" fmla="*/ 41 w 139"/>
                <a:gd name="T53" fmla="*/ 26 h 68"/>
                <a:gd name="T54" fmla="*/ 36 w 139"/>
                <a:gd name="T55" fmla="*/ 18 h 68"/>
                <a:gd name="T56" fmla="*/ 38 w 139"/>
                <a:gd name="T57" fmla="*/ 15 h 68"/>
                <a:gd name="T58" fmla="*/ 31 w 139"/>
                <a:gd name="T59" fmla="*/ 8 h 68"/>
                <a:gd name="T60" fmla="*/ 18 w 139"/>
                <a:gd name="T61" fmla="*/ 2 h 68"/>
                <a:gd name="T62" fmla="*/ 20 w 139"/>
                <a:gd name="T63" fmla="*/ 10 h 68"/>
                <a:gd name="T64" fmla="*/ 20 w 139"/>
                <a:gd name="T65" fmla="*/ 11 h 68"/>
                <a:gd name="T66" fmla="*/ 15 w 139"/>
                <a:gd name="T67" fmla="*/ 8 h 68"/>
                <a:gd name="T68" fmla="*/ 7 w 139"/>
                <a:gd name="T69" fmla="*/ 11 h 68"/>
                <a:gd name="T70" fmla="*/ 0 w 139"/>
                <a:gd name="T71" fmla="*/ 21 h 68"/>
                <a:gd name="T72" fmla="*/ 4 w 139"/>
                <a:gd name="T73" fmla="*/ 24 h 68"/>
                <a:gd name="T74" fmla="*/ 12 w 139"/>
                <a:gd name="T75" fmla="*/ 24 h 68"/>
                <a:gd name="T76" fmla="*/ 28 w 139"/>
                <a:gd name="T77" fmla="*/ 24 h 68"/>
                <a:gd name="T78" fmla="*/ 27 w 139"/>
                <a:gd name="T79" fmla="*/ 28 h 68"/>
                <a:gd name="T80" fmla="*/ 27 w 139"/>
                <a:gd name="T81" fmla="*/ 31 h 68"/>
                <a:gd name="T82" fmla="*/ 23 w 139"/>
                <a:gd name="T83" fmla="*/ 34 h 68"/>
                <a:gd name="T84" fmla="*/ 9 w 139"/>
                <a:gd name="T85" fmla="*/ 34 h 68"/>
                <a:gd name="T86" fmla="*/ 4 w 139"/>
                <a:gd name="T87" fmla="*/ 37 h 68"/>
                <a:gd name="T88" fmla="*/ 20 w 139"/>
                <a:gd name="T89" fmla="*/ 37 h 68"/>
                <a:gd name="T90" fmla="*/ 23 w 139"/>
                <a:gd name="T91" fmla="*/ 42 h 68"/>
                <a:gd name="T92" fmla="*/ 28 w 139"/>
                <a:gd name="T93" fmla="*/ 44 h 68"/>
                <a:gd name="T94" fmla="*/ 31 w 139"/>
                <a:gd name="T95" fmla="*/ 46 h 68"/>
                <a:gd name="T96" fmla="*/ 33 w 139"/>
                <a:gd name="T97" fmla="*/ 49 h 68"/>
                <a:gd name="T98" fmla="*/ 27 w 139"/>
                <a:gd name="T99" fmla="*/ 54 h 68"/>
                <a:gd name="T100" fmla="*/ 20 w 139"/>
                <a:gd name="T101" fmla="*/ 55 h 68"/>
                <a:gd name="T102" fmla="*/ 23 w 139"/>
                <a:gd name="T103" fmla="*/ 59 h 68"/>
                <a:gd name="T104" fmla="*/ 38 w 139"/>
                <a:gd name="T105" fmla="*/ 57 h 68"/>
                <a:gd name="T106" fmla="*/ 61 w 139"/>
                <a:gd name="T107" fmla="*/ 67 h 68"/>
                <a:gd name="T108" fmla="*/ 75 w 139"/>
                <a:gd name="T109" fmla="*/ 67 h 68"/>
                <a:gd name="T110" fmla="*/ 84 w 139"/>
                <a:gd name="T111" fmla="*/ 62 h 68"/>
                <a:gd name="T112" fmla="*/ 97 w 139"/>
                <a:gd name="T113" fmla="*/ 57 h 68"/>
                <a:gd name="T114" fmla="*/ 108 w 139"/>
                <a:gd name="T115" fmla="*/ 52 h 68"/>
                <a:gd name="T116" fmla="*/ 118 w 139"/>
                <a:gd name="T117" fmla="*/ 4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68">
                  <a:moveTo>
                    <a:pt x="118" y="49"/>
                  </a:moveTo>
                  <a:lnTo>
                    <a:pt x="118" y="49"/>
                  </a:lnTo>
                  <a:lnTo>
                    <a:pt x="123" y="47"/>
                  </a:lnTo>
                  <a:lnTo>
                    <a:pt x="124" y="46"/>
                  </a:lnTo>
                  <a:lnTo>
                    <a:pt x="126" y="42"/>
                  </a:lnTo>
                  <a:lnTo>
                    <a:pt x="127" y="41"/>
                  </a:lnTo>
                  <a:lnTo>
                    <a:pt x="127" y="41"/>
                  </a:lnTo>
                  <a:lnTo>
                    <a:pt x="131" y="41"/>
                  </a:lnTo>
                  <a:lnTo>
                    <a:pt x="134" y="37"/>
                  </a:lnTo>
                  <a:lnTo>
                    <a:pt x="139" y="31"/>
                  </a:lnTo>
                  <a:lnTo>
                    <a:pt x="139" y="31"/>
                  </a:lnTo>
                  <a:lnTo>
                    <a:pt x="139" y="28"/>
                  </a:lnTo>
                  <a:lnTo>
                    <a:pt x="137" y="24"/>
                  </a:lnTo>
                  <a:lnTo>
                    <a:pt x="134" y="21"/>
                  </a:lnTo>
                  <a:lnTo>
                    <a:pt x="131" y="21"/>
                  </a:lnTo>
                  <a:lnTo>
                    <a:pt x="131" y="21"/>
                  </a:lnTo>
                  <a:lnTo>
                    <a:pt x="127" y="20"/>
                  </a:lnTo>
                  <a:lnTo>
                    <a:pt x="126" y="18"/>
                  </a:lnTo>
                  <a:lnTo>
                    <a:pt x="124" y="16"/>
                  </a:lnTo>
                  <a:lnTo>
                    <a:pt x="124" y="15"/>
                  </a:lnTo>
                  <a:lnTo>
                    <a:pt x="124" y="15"/>
                  </a:lnTo>
                  <a:lnTo>
                    <a:pt x="124" y="11"/>
                  </a:lnTo>
                  <a:lnTo>
                    <a:pt x="123" y="10"/>
                  </a:lnTo>
                  <a:lnTo>
                    <a:pt x="123" y="6"/>
                  </a:lnTo>
                  <a:lnTo>
                    <a:pt x="123" y="6"/>
                  </a:lnTo>
                  <a:lnTo>
                    <a:pt x="121" y="5"/>
                  </a:lnTo>
                  <a:lnTo>
                    <a:pt x="119" y="5"/>
                  </a:lnTo>
                  <a:lnTo>
                    <a:pt x="113" y="6"/>
                  </a:lnTo>
                  <a:lnTo>
                    <a:pt x="113" y="6"/>
                  </a:lnTo>
                  <a:lnTo>
                    <a:pt x="110" y="6"/>
                  </a:lnTo>
                  <a:lnTo>
                    <a:pt x="106" y="3"/>
                  </a:lnTo>
                  <a:lnTo>
                    <a:pt x="103" y="2"/>
                  </a:lnTo>
                  <a:lnTo>
                    <a:pt x="100" y="0"/>
                  </a:lnTo>
                  <a:lnTo>
                    <a:pt x="100" y="0"/>
                  </a:lnTo>
                  <a:lnTo>
                    <a:pt x="100" y="2"/>
                  </a:lnTo>
                  <a:lnTo>
                    <a:pt x="98" y="5"/>
                  </a:lnTo>
                  <a:lnTo>
                    <a:pt x="98" y="8"/>
                  </a:lnTo>
                  <a:lnTo>
                    <a:pt x="98" y="8"/>
                  </a:lnTo>
                  <a:lnTo>
                    <a:pt x="97" y="10"/>
                  </a:lnTo>
                  <a:lnTo>
                    <a:pt x="95" y="8"/>
                  </a:lnTo>
                  <a:lnTo>
                    <a:pt x="92" y="8"/>
                  </a:lnTo>
                  <a:lnTo>
                    <a:pt x="92" y="10"/>
                  </a:lnTo>
                  <a:lnTo>
                    <a:pt x="92" y="10"/>
                  </a:lnTo>
                  <a:lnTo>
                    <a:pt x="90" y="11"/>
                  </a:lnTo>
                  <a:lnTo>
                    <a:pt x="90" y="11"/>
                  </a:lnTo>
                  <a:lnTo>
                    <a:pt x="88" y="11"/>
                  </a:lnTo>
                  <a:lnTo>
                    <a:pt x="85" y="10"/>
                  </a:lnTo>
                  <a:lnTo>
                    <a:pt x="85" y="10"/>
                  </a:lnTo>
                  <a:lnTo>
                    <a:pt x="84" y="8"/>
                  </a:lnTo>
                  <a:lnTo>
                    <a:pt x="82" y="8"/>
                  </a:lnTo>
                  <a:lnTo>
                    <a:pt x="79" y="8"/>
                  </a:lnTo>
                  <a:lnTo>
                    <a:pt x="79" y="10"/>
                  </a:lnTo>
                  <a:lnTo>
                    <a:pt x="79" y="10"/>
                  </a:lnTo>
                  <a:lnTo>
                    <a:pt x="79" y="11"/>
                  </a:lnTo>
                  <a:lnTo>
                    <a:pt x="77" y="11"/>
                  </a:lnTo>
                  <a:lnTo>
                    <a:pt x="72" y="8"/>
                  </a:lnTo>
                  <a:lnTo>
                    <a:pt x="72" y="8"/>
                  </a:lnTo>
                  <a:lnTo>
                    <a:pt x="69" y="8"/>
                  </a:lnTo>
                  <a:lnTo>
                    <a:pt x="66" y="10"/>
                  </a:lnTo>
                  <a:lnTo>
                    <a:pt x="64" y="11"/>
                  </a:lnTo>
                  <a:lnTo>
                    <a:pt x="62" y="15"/>
                  </a:lnTo>
                  <a:lnTo>
                    <a:pt x="62" y="15"/>
                  </a:lnTo>
                  <a:lnTo>
                    <a:pt x="62" y="16"/>
                  </a:lnTo>
                  <a:lnTo>
                    <a:pt x="62" y="16"/>
                  </a:lnTo>
                  <a:lnTo>
                    <a:pt x="61" y="15"/>
                  </a:lnTo>
                  <a:lnTo>
                    <a:pt x="57" y="11"/>
                  </a:lnTo>
                  <a:lnTo>
                    <a:pt x="57" y="11"/>
                  </a:lnTo>
                  <a:lnTo>
                    <a:pt x="54" y="8"/>
                  </a:lnTo>
                  <a:lnTo>
                    <a:pt x="53" y="10"/>
                  </a:lnTo>
                  <a:lnTo>
                    <a:pt x="51" y="13"/>
                  </a:lnTo>
                  <a:lnTo>
                    <a:pt x="51" y="16"/>
                  </a:lnTo>
                  <a:lnTo>
                    <a:pt x="51" y="16"/>
                  </a:lnTo>
                  <a:lnTo>
                    <a:pt x="53" y="21"/>
                  </a:lnTo>
                  <a:lnTo>
                    <a:pt x="51" y="21"/>
                  </a:lnTo>
                  <a:lnTo>
                    <a:pt x="49" y="21"/>
                  </a:lnTo>
                  <a:lnTo>
                    <a:pt x="49" y="21"/>
                  </a:lnTo>
                  <a:lnTo>
                    <a:pt x="48" y="21"/>
                  </a:lnTo>
                  <a:lnTo>
                    <a:pt x="44" y="21"/>
                  </a:lnTo>
                  <a:lnTo>
                    <a:pt x="41" y="26"/>
                  </a:lnTo>
                  <a:lnTo>
                    <a:pt x="41" y="26"/>
                  </a:lnTo>
                  <a:lnTo>
                    <a:pt x="41" y="26"/>
                  </a:lnTo>
                  <a:lnTo>
                    <a:pt x="40" y="24"/>
                  </a:lnTo>
                  <a:lnTo>
                    <a:pt x="38" y="23"/>
                  </a:lnTo>
                  <a:lnTo>
                    <a:pt x="36" y="18"/>
                  </a:lnTo>
                  <a:lnTo>
                    <a:pt x="36" y="16"/>
                  </a:lnTo>
                  <a:lnTo>
                    <a:pt x="38" y="15"/>
                  </a:lnTo>
                  <a:lnTo>
                    <a:pt x="38" y="15"/>
                  </a:lnTo>
                  <a:lnTo>
                    <a:pt x="38" y="13"/>
                  </a:lnTo>
                  <a:lnTo>
                    <a:pt x="38" y="11"/>
                  </a:lnTo>
                  <a:lnTo>
                    <a:pt x="31" y="8"/>
                  </a:lnTo>
                  <a:lnTo>
                    <a:pt x="25" y="3"/>
                  </a:lnTo>
                  <a:lnTo>
                    <a:pt x="18" y="2"/>
                  </a:lnTo>
                  <a:lnTo>
                    <a:pt x="18" y="2"/>
                  </a:lnTo>
                  <a:lnTo>
                    <a:pt x="15" y="2"/>
                  </a:lnTo>
                  <a:lnTo>
                    <a:pt x="15" y="5"/>
                  </a:lnTo>
                  <a:lnTo>
                    <a:pt x="20" y="10"/>
                  </a:lnTo>
                  <a:lnTo>
                    <a:pt x="20" y="10"/>
                  </a:lnTo>
                  <a:lnTo>
                    <a:pt x="22" y="11"/>
                  </a:lnTo>
                  <a:lnTo>
                    <a:pt x="20" y="11"/>
                  </a:lnTo>
                  <a:lnTo>
                    <a:pt x="17" y="10"/>
                  </a:lnTo>
                  <a:lnTo>
                    <a:pt x="15" y="8"/>
                  </a:lnTo>
                  <a:lnTo>
                    <a:pt x="15" y="8"/>
                  </a:lnTo>
                  <a:lnTo>
                    <a:pt x="13" y="8"/>
                  </a:lnTo>
                  <a:lnTo>
                    <a:pt x="10" y="8"/>
                  </a:lnTo>
                  <a:lnTo>
                    <a:pt x="7" y="11"/>
                  </a:lnTo>
                  <a:lnTo>
                    <a:pt x="7" y="11"/>
                  </a:lnTo>
                  <a:lnTo>
                    <a:pt x="2" y="16"/>
                  </a:lnTo>
                  <a:lnTo>
                    <a:pt x="0" y="21"/>
                  </a:lnTo>
                  <a:lnTo>
                    <a:pt x="0" y="21"/>
                  </a:lnTo>
                  <a:lnTo>
                    <a:pt x="0" y="23"/>
                  </a:lnTo>
                  <a:lnTo>
                    <a:pt x="4" y="24"/>
                  </a:lnTo>
                  <a:lnTo>
                    <a:pt x="9" y="24"/>
                  </a:lnTo>
                  <a:lnTo>
                    <a:pt x="12" y="24"/>
                  </a:lnTo>
                  <a:lnTo>
                    <a:pt x="12" y="24"/>
                  </a:lnTo>
                  <a:lnTo>
                    <a:pt x="22" y="21"/>
                  </a:lnTo>
                  <a:lnTo>
                    <a:pt x="25" y="23"/>
                  </a:lnTo>
                  <a:lnTo>
                    <a:pt x="28" y="24"/>
                  </a:lnTo>
                  <a:lnTo>
                    <a:pt x="28" y="24"/>
                  </a:lnTo>
                  <a:lnTo>
                    <a:pt x="28" y="26"/>
                  </a:lnTo>
                  <a:lnTo>
                    <a:pt x="27" y="28"/>
                  </a:lnTo>
                  <a:lnTo>
                    <a:pt x="25" y="29"/>
                  </a:lnTo>
                  <a:lnTo>
                    <a:pt x="27" y="31"/>
                  </a:lnTo>
                  <a:lnTo>
                    <a:pt x="27" y="31"/>
                  </a:lnTo>
                  <a:lnTo>
                    <a:pt x="27" y="33"/>
                  </a:lnTo>
                  <a:lnTo>
                    <a:pt x="27" y="33"/>
                  </a:lnTo>
                  <a:lnTo>
                    <a:pt x="23" y="34"/>
                  </a:lnTo>
                  <a:lnTo>
                    <a:pt x="18" y="34"/>
                  </a:lnTo>
                  <a:lnTo>
                    <a:pt x="18" y="34"/>
                  </a:lnTo>
                  <a:lnTo>
                    <a:pt x="9" y="34"/>
                  </a:lnTo>
                  <a:lnTo>
                    <a:pt x="5" y="36"/>
                  </a:lnTo>
                  <a:lnTo>
                    <a:pt x="4" y="37"/>
                  </a:lnTo>
                  <a:lnTo>
                    <a:pt x="4" y="37"/>
                  </a:lnTo>
                  <a:lnTo>
                    <a:pt x="7" y="39"/>
                  </a:lnTo>
                  <a:lnTo>
                    <a:pt x="13" y="37"/>
                  </a:lnTo>
                  <a:lnTo>
                    <a:pt x="20" y="37"/>
                  </a:lnTo>
                  <a:lnTo>
                    <a:pt x="23" y="39"/>
                  </a:lnTo>
                  <a:lnTo>
                    <a:pt x="23" y="39"/>
                  </a:lnTo>
                  <a:lnTo>
                    <a:pt x="23" y="42"/>
                  </a:lnTo>
                  <a:lnTo>
                    <a:pt x="25" y="44"/>
                  </a:lnTo>
                  <a:lnTo>
                    <a:pt x="28" y="44"/>
                  </a:lnTo>
                  <a:lnTo>
                    <a:pt x="28" y="44"/>
                  </a:lnTo>
                  <a:lnTo>
                    <a:pt x="30" y="42"/>
                  </a:lnTo>
                  <a:lnTo>
                    <a:pt x="31" y="44"/>
                  </a:lnTo>
                  <a:lnTo>
                    <a:pt x="31" y="46"/>
                  </a:lnTo>
                  <a:lnTo>
                    <a:pt x="31" y="47"/>
                  </a:lnTo>
                  <a:lnTo>
                    <a:pt x="31" y="47"/>
                  </a:lnTo>
                  <a:lnTo>
                    <a:pt x="33" y="49"/>
                  </a:lnTo>
                  <a:lnTo>
                    <a:pt x="33" y="50"/>
                  </a:lnTo>
                  <a:lnTo>
                    <a:pt x="31" y="52"/>
                  </a:lnTo>
                  <a:lnTo>
                    <a:pt x="27" y="54"/>
                  </a:lnTo>
                  <a:lnTo>
                    <a:pt x="27" y="54"/>
                  </a:lnTo>
                  <a:lnTo>
                    <a:pt x="20" y="55"/>
                  </a:lnTo>
                  <a:lnTo>
                    <a:pt x="20" y="55"/>
                  </a:lnTo>
                  <a:lnTo>
                    <a:pt x="20" y="59"/>
                  </a:lnTo>
                  <a:lnTo>
                    <a:pt x="20" y="59"/>
                  </a:lnTo>
                  <a:lnTo>
                    <a:pt x="23" y="59"/>
                  </a:lnTo>
                  <a:lnTo>
                    <a:pt x="28" y="59"/>
                  </a:lnTo>
                  <a:lnTo>
                    <a:pt x="38" y="57"/>
                  </a:lnTo>
                  <a:lnTo>
                    <a:pt x="38" y="57"/>
                  </a:lnTo>
                  <a:lnTo>
                    <a:pt x="43" y="57"/>
                  </a:lnTo>
                  <a:lnTo>
                    <a:pt x="49" y="60"/>
                  </a:lnTo>
                  <a:lnTo>
                    <a:pt x="61" y="67"/>
                  </a:lnTo>
                  <a:lnTo>
                    <a:pt x="61" y="67"/>
                  </a:lnTo>
                  <a:lnTo>
                    <a:pt x="67" y="68"/>
                  </a:lnTo>
                  <a:lnTo>
                    <a:pt x="75" y="67"/>
                  </a:lnTo>
                  <a:lnTo>
                    <a:pt x="80" y="65"/>
                  </a:lnTo>
                  <a:lnTo>
                    <a:pt x="84" y="62"/>
                  </a:lnTo>
                  <a:lnTo>
                    <a:pt x="84" y="62"/>
                  </a:lnTo>
                  <a:lnTo>
                    <a:pt x="87" y="59"/>
                  </a:lnTo>
                  <a:lnTo>
                    <a:pt x="92" y="59"/>
                  </a:lnTo>
                  <a:lnTo>
                    <a:pt x="97" y="57"/>
                  </a:lnTo>
                  <a:lnTo>
                    <a:pt x="100" y="55"/>
                  </a:lnTo>
                  <a:lnTo>
                    <a:pt x="100" y="55"/>
                  </a:lnTo>
                  <a:lnTo>
                    <a:pt x="108" y="52"/>
                  </a:lnTo>
                  <a:lnTo>
                    <a:pt x="113" y="50"/>
                  </a:lnTo>
                  <a:lnTo>
                    <a:pt x="118" y="49"/>
                  </a:lnTo>
                  <a:lnTo>
                    <a:pt x="118" y="4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72">
              <a:extLst>
                <a:ext uri="{FF2B5EF4-FFF2-40B4-BE49-F238E27FC236}">
                  <a16:creationId xmlns="" xmlns:a16="http://schemas.microsoft.com/office/drawing/2014/main" id="{738589DE-F0A7-4606-B64F-056906A131D4}"/>
                </a:ext>
              </a:extLst>
            </p:cNvPr>
            <p:cNvSpPr>
              <a:spLocks/>
            </p:cNvSpPr>
            <p:nvPr/>
          </p:nvSpPr>
          <p:spPr bwMode="auto">
            <a:xfrm>
              <a:off x="4786313" y="4099935"/>
              <a:ext cx="15875" cy="30163"/>
            </a:xfrm>
            <a:custGeom>
              <a:avLst/>
              <a:gdLst>
                <a:gd name="T0" fmla="*/ 10 w 10"/>
                <a:gd name="T1" fmla="*/ 19 h 19"/>
                <a:gd name="T2" fmla="*/ 10 w 10"/>
                <a:gd name="T3" fmla="*/ 19 h 19"/>
                <a:gd name="T4" fmla="*/ 8 w 10"/>
                <a:gd name="T5" fmla="*/ 19 h 19"/>
                <a:gd name="T6" fmla="*/ 7 w 10"/>
                <a:gd name="T7" fmla="*/ 18 h 19"/>
                <a:gd name="T8" fmla="*/ 5 w 10"/>
                <a:gd name="T9" fmla="*/ 16 h 19"/>
                <a:gd name="T10" fmla="*/ 5 w 10"/>
                <a:gd name="T11" fmla="*/ 14 h 19"/>
                <a:gd name="T12" fmla="*/ 5 w 10"/>
                <a:gd name="T13" fmla="*/ 14 h 19"/>
                <a:gd name="T14" fmla="*/ 4 w 10"/>
                <a:gd name="T15" fmla="*/ 11 h 19"/>
                <a:gd name="T16" fmla="*/ 2 w 10"/>
                <a:gd name="T17" fmla="*/ 9 h 19"/>
                <a:gd name="T18" fmla="*/ 0 w 10"/>
                <a:gd name="T19" fmla="*/ 8 h 19"/>
                <a:gd name="T20" fmla="*/ 0 w 10"/>
                <a:gd name="T21" fmla="*/ 5 h 19"/>
                <a:gd name="T22" fmla="*/ 0 w 10"/>
                <a:gd name="T23" fmla="*/ 5 h 19"/>
                <a:gd name="T24" fmla="*/ 2 w 10"/>
                <a:gd name="T25" fmla="*/ 0 h 19"/>
                <a:gd name="T26" fmla="*/ 4 w 10"/>
                <a:gd name="T27" fmla="*/ 0 h 19"/>
                <a:gd name="T28" fmla="*/ 5 w 10"/>
                <a:gd name="T29" fmla="*/ 1 h 19"/>
                <a:gd name="T30" fmla="*/ 5 w 10"/>
                <a:gd name="T31" fmla="*/ 1 h 19"/>
                <a:gd name="T32" fmla="*/ 7 w 10"/>
                <a:gd name="T33" fmla="*/ 5 h 19"/>
                <a:gd name="T34" fmla="*/ 7 w 10"/>
                <a:gd name="T35" fmla="*/ 6 h 19"/>
                <a:gd name="T36" fmla="*/ 7 w 10"/>
                <a:gd name="T37" fmla="*/ 11 h 19"/>
                <a:gd name="T38" fmla="*/ 7 w 10"/>
                <a:gd name="T39" fmla="*/ 11 h 19"/>
                <a:gd name="T40" fmla="*/ 8 w 10"/>
                <a:gd name="T41" fmla="*/ 14 h 19"/>
                <a:gd name="T42" fmla="*/ 10 w 10"/>
                <a:gd name="T43" fmla="*/ 16 h 19"/>
                <a:gd name="T44" fmla="*/ 10 w 10"/>
                <a:gd name="T45" fmla="*/ 19 h 19"/>
                <a:gd name="T46" fmla="*/ 10 w 10"/>
                <a:gd name="T4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9">
                  <a:moveTo>
                    <a:pt x="10" y="19"/>
                  </a:moveTo>
                  <a:lnTo>
                    <a:pt x="10" y="19"/>
                  </a:lnTo>
                  <a:lnTo>
                    <a:pt x="8" y="19"/>
                  </a:lnTo>
                  <a:lnTo>
                    <a:pt x="7" y="18"/>
                  </a:lnTo>
                  <a:lnTo>
                    <a:pt x="5" y="16"/>
                  </a:lnTo>
                  <a:lnTo>
                    <a:pt x="5" y="14"/>
                  </a:lnTo>
                  <a:lnTo>
                    <a:pt x="5" y="14"/>
                  </a:lnTo>
                  <a:lnTo>
                    <a:pt x="4" y="11"/>
                  </a:lnTo>
                  <a:lnTo>
                    <a:pt x="2" y="9"/>
                  </a:lnTo>
                  <a:lnTo>
                    <a:pt x="0" y="8"/>
                  </a:lnTo>
                  <a:lnTo>
                    <a:pt x="0" y="5"/>
                  </a:lnTo>
                  <a:lnTo>
                    <a:pt x="0" y="5"/>
                  </a:lnTo>
                  <a:lnTo>
                    <a:pt x="2" y="0"/>
                  </a:lnTo>
                  <a:lnTo>
                    <a:pt x="4" y="0"/>
                  </a:lnTo>
                  <a:lnTo>
                    <a:pt x="5" y="1"/>
                  </a:lnTo>
                  <a:lnTo>
                    <a:pt x="5" y="1"/>
                  </a:lnTo>
                  <a:lnTo>
                    <a:pt x="7" y="5"/>
                  </a:lnTo>
                  <a:lnTo>
                    <a:pt x="7" y="6"/>
                  </a:lnTo>
                  <a:lnTo>
                    <a:pt x="7" y="11"/>
                  </a:lnTo>
                  <a:lnTo>
                    <a:pt x="7" y="11"/>
                  </a:lnTo>
                  <a:lnTo>
                    <a:pt x="8" y="14"/>
                  </a:lnTo>
                  <a:lnTo>
                    <a:pt x="10" y="16"/>
                  </a:lnTo>
                  <a:lnTo>
                    <a:pt x="10" y="19"/>
                  </a:lnTo>
                  <a:lnTo>
                    <a:pt x="10" y="1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upo 5">
            <a:extLst>
              <a:ext uri="{FF2B5EF4-FFF2-40B4-BE49-F238E27FC236}">
                <a16:creationId xmlns="" xmlns:a16="http://schemas.microsoft.com/office/drawing/2014/main" id="{1F208C56-FE74-4B35-810F-A846222C4EE5}"/>
              </a:ext>
            </a:extLst>
          </p:cNvPr>
          <p:cNvGrpSpPr/>
          <p:nvPr/>
        </p:nvGrpSpPr>
        <p:grpSpPr>
          <a:xfrm>
            <a:off x="3109158" y="2630264"/>
            <a:ext cx="831580" cy="1147774"/>
            <a:chOff x="4925196" y="3573259"/>
            <a:chExt cx="1167131" cy="1537006"/>
          </a:xfrm>
        </p:grpSpPr>
        <p:sp>
          <p:nvSpPr>
            <p:cNvPr id="156" name="Freeform 126">
              <a:extLst>
                <a:ext uri="{FF2B5EF4-FFF2-40B4-BE49-F238E27FC236}">
                  <a16:creationId xmlns="" xmlns:a16="http://schemas.microsoft.com/office/drawing/2014/main" id="{54007F4D-F1DB-4EFA-9DB9-2877E437EBDC}"/>
                </a:ext>
              </a:extLst>
            </p:cNvPr>
            <p:cNvSpPr>
              <a:spLocks noEditPoints="1"/>
            </p:cNvSpPr>
            <p:nvPr/>
          </p:nvSpPr>
          <p:spPr bwMode="auto">
            <a:xfrm>
              <a:off x="4925196" y="3798603"/>
              <a:ext cx="331023" cy="133653"/>
            </a:xfrm>
            <a:custGeom>
              <a:avLst/>
              <a:gdLst>
                <a:gd name="T0" fmla="*/ 208 w 213"/>
                <a:gd name="T1" fmla="*/ 23 h 86"/>
                <a:gd name="T2" fmla="*/ 200 w 213"/>
                <a:gd name="T3" fmla="*/ 16 h 86"/>
                <a:gd name="T4" fmla="*/ 199 w 213"/>
                <a:gd name="T5" fmla="*/ 16 h 86"/>
                <a:gd name="T6" fmla="*/ 189 w 213"/>
                <a:gd name="T7" fmla="*/ 16 h 86"/>
                <a:gd name="T8" fmla="*/ 186 w 213"/>
                <a:gd name="T9" fmla="*/ 11 h 86"/>
                <a:gd name="T10" fmla="*/ 181 w 213"/>
                <a:gd name="T11" fmla="*/ 10 h 86"/>
                <a:gd name="T12" fmla="*/ 174 w 213"/>
                <a:gd name="T13" fmla="*/ 6 h 86"/>
                <a:gd name="T14" fmla="*/ 165 w 213"/>
                <a:gd name="T15" fmla="*/ 0 h 86"/>
                <a:gd name="T16" fmla="*/ 165 w 213"/>
                <a:gd name="T17" fmla="*/ 3 h 86"/>
                <a:gd name="T18" fmla="*/ 163 w 213"/>
                <a:gd name="T19" fmla="*/ 6 h 86"/>
                <a:gd name="T20" fmla="*/ 156 w 213"/>
                <a:gd name="T21" fmla="*/ 6 h 86"/>
                <a:gd name="T22" fmla="*/ 151 w 213"/>
                <a:gd name="T23" fmla="*/ 11 h 86"/>
                <a:gd name="T24" fmla="*/ 151 w 213"/>
                <a:gd name="T25" fmla="*/ 16 h 86"/>
                <a:gd name="T26" fmla="*/ 150 w 213"/>
                <a:gd name="T27" fmla="*/ 21 h 86"/>
                <a:gd name="T28" fmla="*/ 147 w 213"/>
                <a:gd name="T29" fmla="*/ 24 h 86"/>
                <a:gd name="T30" fmla="*/ 145 w 213"/>
                <a:gd name="T31" fmla="*/ 29 h 86"/>
                <a:gd name="T32" fmla="*/ 142 w 213"/>
                <a:gd name="T33" fmla="*/ 31 h 86"/>
                <a:gd name="T34" fmla="*/ 140 w 213"/>
                <a:gd name="T35" fmla="*/ 32 h 86"/>
                <a:gd name="T36" fmla="*/ 138 w 213"/>
                <a:gd name="T37" fmla="*/ 37 h 86"/>
                <a:gd name="T38" fmla="*/ 140 w 213"/>
                <a:gd name="T39" fmla="*/ 41 h 86"/>
                <a:gd name="T40" fmla="*/ 140 w 213"/>
                <a:gd name="T41" fmla="*/ 46 h 86"/>
                <a:gd name="T42" fmla="*/ 138 w 213"/>
                <a:gd name="T43" fmla="*/ 49 h 86"/>
                <a:gd name="T44" fmla="*/ 140 w 213"/>
                <a:gd name="T45" fmla="*/ 52 h 86"/>
                <a:gd name="T46" fmla="*/ 147 w 213"/>
                <a:gd name="T47" fmla="*/ 55 h 86"/>
                <a:gd name="T48" fmla="*/ 150 w 213"/>
                <a:gd name="T49" fmla="*/ 57 h 86"/>
                <a:gd name="T50" fmla="*/ 153 w 213"/>
                <a:gd name="T51" fmla="*/ 57 h 86"/>
                <a:gd name="T52" fmla="*/ 153 w 213"/>
                <a:gd name="T53" fmla="*/ 60 h 86"/>
                <a:gd name="T54" fmla="*/ 150 w 213"/>
                <a:gd name="T55" fmla="*/ 65 h 86"/>
                <a:gd name="T56" fmla="*/ 147 w 213"/>
                <a:gd name="T57" fmla="*/ 65 h 86"/>
                <a:gd name="T58" fmla="*/ 147 w 213"/>
                <a:gd name="T59" fmla="*/ 65 h 86"/>
                <a:gd name="T60" fmla="*/ 148 w 213"/>
                <a:gd name="T61" fmla="*/ 73 h 86"/>
                <a:gd name="T62" fmla="*/ 147 w 213"/>
                <a:gd name="T63" fmla="*/ 75 h 86"/>
                <a:gd name="T64" fmla="*/ 148 w 213"/>
                <a:gd name="T65" fmla="*/ 80 h 86"/>
                <a:gd name="T66" fmla="*/ 151 w 213"/>
                <a:gd name="T67" fmla="*/ 80 h 86"/>
                <a:gd name="T68" fmla="*/ 156 w 213"/>
                <a:gd name="T69" fmla="*/ 80 h 86"/>
                <a:gd name="T70" fmla="*/ 158 w 213"/>
                <a:gd name="T71" fmla="*/ 81 h 86"/>
                <a:gd name="T72" fmla="*/ 163 w 213"/>
                <a:gd name="T73" fmla="*/ 86 h 86"/>
                <a:gd name="T74" fmla="*/ 168 w 213"/>
                <a:gd name="T75" fmla="*/ 81 h 86"/>
                <a:gd name="T76" fmla="*/ 173 w 213"/>
                <a:gd name="T77" fmla="*/ 68 h 86"/>
                <a:gd name="T78" fmla="*/ 179 w 213"/>
                <a:gd name="T79" fmla="*/ 60 h 86"/>
                <a:gd name="T80" fmla="*/ 192 w 213"/>
                <a:gd name="T81" fmla="*/ 57 h 86"/>
                <a:gd name="T82" fmla="*/ 205 w 213"/>
                <a:gd name="T83" fmla="*/ 47 h 86"/>
                <a:gd name="T84" fmla="*/ 208 w 213"/>
                <a:gd name="T85" fmla="*/ 41 h 86"/>
                <a:gd name="T86" fmla="*/ 210 w 213"/>
                <a:gd name="T87" fmla="*/ 36 h 86"/>
                <a:gd name="T88" fmla="*/ 212 w 213"/>
                <a:gd name="T89" fmla="*/ 32 h 86"/>
                <a:gd name="T90" fmla="*/ 213 w 213"/>
                <a:gd name="T91" fmla="*/ 29 h 86"/>
                <a:gd name="T92" fmla="*/ 208 w 213"/>
                <a:gd name="T93" fmla="*/ 23 h 86"/>
                <a:gd name="T94" fmla="*/ 2 w 213"/>
                <a:gd name="T95" fmla="*/ 19 h 86"/>
                <a:gd name="T96" fmla="*/ 0 w 213"/>
                <a:gd name="T97" fmla="*/ 26 h 86"/>
                <a:gd name="T98" fmla="*/ 7 w 213"/>
                <a:gd name="T99" fmla="*/ 34 h 86"/>
                <a:gd name="T100" fmla="*/ 10 w 213"/>
                <a:gd name="T101" fmla="*/ 32 h 86"/>
                <a:gd name="T102" fmla="*/ 11 w 213"/>
                <a:gd name="T103" fmla="*/ 28 h 86"/>
                <a:gd name="T104" fmla="*/ 8 w 213"/>
                <a:gd name="T105" fmla="*/ 18 h 86"/>
                <a:gd name="T106" fmla="*/ 5 w 213"/>
                <a:gd name="T107" fmla="*/ 18 h 86"/>
                <a:gd name="T108" fmla="*/ 2 w 213"/>
                <a:gd name="T109"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3" h="86">
                  <a:moveTo>
                    <a:pt x="208" y="23"/>
                  </a:moveTo>
                  <a:lnTo>
                    <a:pt x="208" y="23"/>
                  </a:lnTo>
                  <a:lnTo>
                    <a:pt x="204" y="16"/>
                  </a:lnTo>
                  <a:lnTo>
                    <a:pt x="200" y="16"/>
                  </a:lnTo>
                  <a:lnTo>
                    <a:pt x="199" y="16"/>
                  </a:lnTo>
                  <a:lnTo>
                    <a:pt x="199" y="16"/>
                  </a:lnTo>
                  <a:lnTo>
                    <a:pt x="195" y="18"/>
                  </a:lnTo>
                  <a:lnTo>
                    <a:pt x="189" y="16"/>
                  </a:lnTo>
                  <a:lnTo>
                    <a:pt x="189" y="16"/>
                  </a:lnTo>
                  <a:lnTo>
                    <a:pt x="186" y="11"/>
                  </a:lnTo>
                  <a:lnTo>
                    <a:pt x="184" y="10"/>
                  </a:lnTo>
                  <a:lnTo>
                    <a:pt x="181" y="10"/>
                  </a:lnTo>
                  <a:lnTo>
                    <a:pt x="181" y="10"/>
                  </a:lnTo>
                  <a:lnTo>
                    <a:pt x="174" y="6"/>
                  </a:lnTo>
                  <a:lnTo>
                    <a:pt x="165" y="0"/>
                  </a:lnTo>
                  <a:lnTo>
                    <a:pt x="165" y="0"/>
                  </a:lnTo>
                  <a:lnTo>
                    <a:pt x="165" y="3"/>
                  </a:lnTo>
                  <a:lnTo>
                    <a:pt x="165" y="3"/>
                  </a:lnTo>
                  <a:lnTo>
                    <a:pt x="165" y="5"/>
                  </a:lnTo>
                  <a:lnTo>
                    <a:pt x="163" y="6"/>
                  </a:lnTo>
                  <a:lnTo>
                    <a:pt x="156" y="6"/>
                  </a:lnTo>
                  <a:lnTo>
                    <a:pt x="156" y="6"/>
                  </a:lnTo>
                  <a:lnTo>
                    <a:pt x="153" y="8"/>
                  </a:lnTo>
                  <a:lnTo>
                    <a:pt x="151" y="11"/>
                  </a:lnTo>
                  <a:lnTo>
                    <a:pt x="151" y="16"/>
                  </a:lnTo>
                  <a:lnTo>
                    <a:pt x="151" y="16"/>
                  </a:lnTo>
                  <a:lnTo>
                    <a:pt x="151" y="19"/>
                  </a:lnTo>
                  <a:lnTo>
                    <a:pt x="150" y="21"/>
                  </a:lnTo>
                  <a:lnTo>
                    <a:pt x="148" y="23"/>
                  </a:lnTo>
                  <a:lnTo>
                    <a:pt x="147" y="24"/>
                  </a:lnTo>
                  <a:lnTo>
                    <a:pt x="147" y="24"/>
                  </a:lnTo>
                  <a:lnTo>
                    <a:pt x="145" y="29"/>
                  </a:lnTo>
                  <a:lnTo>
                    <a:pt x="145" y="31"/>
                  </a:lnTo>
                  <a:lnTo>
                    <a:pt x="142" y="31"/>
                  </a:lnTo>
                  <a:lnTo>
                    <a:pt x="142" y="31"/>
                  </a:lnTo>
                  <a:lnTo>
                    <a:pt x="140" y="32"/>
                  </a:lnTo>
                  <a:lnTo>
                    <a:pt x="138" y="36"/>
                  </a:lnTo>
                  <a:lnTo>
                    <a:pt x="138" y="37"/>
                  </a:lnTo>
                  <a:lnTo>
                    <a:pt x="140" y="41"/>
                  </a:lnTo>
                  <a:lnTo>
                    <a:pt x="140" y="41"/>
                  </a:lnTo>
                  <a:lnTo>
                    <a:pt x="140" y="42"/>
                  </a:lnTo>
                  <a:lnTo>
                    <a:pt x="140" y="46"/>
                  </a:lnTo>
                  <a:lnTo>
                    <a:pt x="138" y="49"/>
                  </a:lnTo>
                  <a:lnTo>
                    <a:pt x="138" y="49"/>
                  </a:lnTo>
                  <a:lnTo>
                    <a:pt x="138" y="50"/>
                  </a:lnTo>
                  <a:lnTo>
                    <a:pt x="140" y="52"/>
                  </a:lnTo>
                  <a:lnTo>
                    <a:pt x="147" y="55"/>
                  </a:lnTo>
                  <a:lnTo>
                    <a:pt x="147" y="55"/>
                  </a:lnTo>
                  <a:lnTo>
                    <a:pt x="148" y="57"/>
                  </a:lnTo>
                  <a:lnTo>
                    <a:pt x="150" y="57"/>
                  </a:lnTo>
                  <a:lnTo>
                    <a:pt x="151" y="57"/>
                  </a:lnTo>
                  <a:lnTo>
                    <a:pt x="153" y="57"/>
                  </a:lnTo>
                  <a:lnTo>
                    <a:pt x="153" y="57"/>
                  </a:lnTo>
                  <a:lnTo>
                    <a:pt x="153" y="60"/>
                  </a:lnTo>
                  <a:lnTo>
                    <a:pt x="151" y="62"/>
                  </a:lnTo>
                  <a:lnTo>
                    <a:pt x="150" y="65"/>
                  </a:lnTo>
                  <a:lnTo>
                    <a:pt x="147" y="65"/>
                  </a:lnTo>
                  <a:lnTo>
                    <a:pt x="147" y="65"/>
                  </a:lnTo>
                  <a:lnTo>
                    <a:pt x="147" y="65"/>
                  </a:lnTo>
                  <a:lnTo>
                    <a:pt x="147" y="65"/>
                  </a:lnTo>
                  <a:lnTo>
                    <a:pt x="148" y="70"/>
                  </a:lnTo>
                  <a:lnTo>
                    <a:pt x="148" y="73"/>
                  </a:lnTo>
                  <a:lnTo>
                    <a:pt x="148" y="73"/>
                  </a:lnTo>
                  <a:lnTo>
                    <a:pt x="147" y="75"/>
                  </a:lnTo>
                  <a:lnTo>
                    <a:pt x="147" y="76"/>
                  </a:lnTo>
                  <a:lnTo>
                    <a:pt x="148" y="80"/>
                  </a:lnTo>
                  <a:lnTo>
                    <a:pt x="148" y="80"/>
                  </a:lnTo>
                  <a:lnTo>
                    <a:pt x="151" y="80"/>
                  </a:lnTo>
                  <a:lnTo>
                    <a:pt x="153" y="80"/>
                  </a:lnTo>
                  <a:lnTo>
                    <a:pt x="156" y="80"/>
                  </a:lnTo>
                  <a:lnTo>
                    <a:pt x="158" y="81"/>
                  </a:lnTo>
                  <a:lnTo>
                    <a:pt x="158" y="81"/>
                  </a:lnTo>
                  <a:lnTo>
                    <a:pt x="161" y="85"/>
                  </a:lnTo>
                  <a:lnTo>
                    <a:pt x="163" y="86"/>
                  </a:lnTo>
                  <a:lnTo>
                    <a:pt x="165" y="85"/>
                  </a:lnTo>
                  <a:lnTo>
                    <a:pt x="168" y="81"/>
                  </a:lnTo>
                  <a:lnTo>
                    <a:pt x="168" y="81"/>
                  </a:lnTo>
                  <a:lnTo>
                    <a:pt x="173" y="68"/>
                  </a:lnTo>
                  <a:lnTo>
                    <a:pt x="176" y="63"/>
                  </a:lnTo>
                  <a:lnTo>
                    <a:pt x="179" y="60"/>
                  </a:lnTo>
                  <a:lnTo>
                    <a:pt x="179" y="60"/>
                  </a:lnTo>
                  <a:lnTo>
                    <a:pt x="192" y="57"/>
                  </a:lnTo>
                  <a:lnTo>
                    <a:pt x="199" y="52"/>
                  </a:lnTo>
                  <a:lnTo>
                    <a:pt x="205" y="47"/>
                  </a:lnTo>
                  <a:lnTo>
                    <a:pt x="205" y="47"/>
                  </a:lnTo>
                  <a:lnTo>
                    <a:pt x="208" y="41"/>
                  </a:lnTo>
                  <a:lnTo>
                    <a:pt x="210" y="37"/>
                  </a:lnTo>
                  <a:lnTo>
                    <a:pt x="210" y="36"/>
                  </a:lnTo>
                  <a:lnTo>
                    <a:pt x="212" y="32"/>
                  </a:lnTo>
                  <a:lnTo>
                    <a:pt x="212" y="32"/>
                  </a:lnTo>
                  <a:lnTo>
                    <a:pt x="213" y="31"/>
                  </a:lnTo>
                  <a:lnTo>
                    <a:pt x="213" y="29"/>
                  </a:lnTo>
                  <a:lnTo>
                    <a:pt x="208" y="23"/>
                  </a:lnTo>
                  <a:lnTo>
                    <a:pt x="208" y="23"/>
                  </a:lnTo>
                  <a:close/>
                  <a:moveTo>
                    <a:pt x="2" y="19"/>
                  </a:moveTo>
                  <a:lnTo>
                    <a:pt x="2" y="19"/>
                  </a:lnTo>
                  <a:lnTo>
                    <a:pt x="0" y="23"/>
                  </a:lnTo>
                  <a:lnTo>
                    <a:pt x="0" y="26"/>
                  </a:lnTo>
                  <a:lnTo>
                    <a:pt x="3" y="31"/>
                  </a:lnTo>
                  <a:lnTo>
                    <a:pt x="7" y="34"/>
                  </a:lnTo>
                  <a:lnTo>
                    <a:pt x="10" y="34"/>
                  </a:lnTo>
                  <a:lnTo>
                    <a:pt x="10" y="32"/>
                  </a:lnTo>
                  <a:lnTo>
                    <a:pt x="10" y="32"/>
                  </a:lnTo>
                  <a:lnTo>
                    <a:pt x="11" y="28"/>
                  </a:lnTo>
                  <a:lnTo>
                    <a:pt x="10" y="21"/>
                  </a:lnTo>
                  <a:lnTo>
                    <a:pt x="8" y="18"/>
                  </a:lnTo>
                  <a:lnTo>
                    <a:pt x="7" y="18"/>
                  </a:lnTo>
                  <a:lnTo>
                    <a:pt x="5" y="18"/>
                  </a:lnTo>
                  <a:lnTo>
                    <a:pt x="2" y="19"/>
                  </a:lnTo>
                  <a:lnTo>
                    <a:pt x="2" y="19"/>
                  </a:lnTo>
                  <a:close/>
                </a:path>
              </a:pathLst>
            </a:custGeom>
            <a:solidFill>
              <a:schemeClr val="accent6"/>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4" name="Grupo 213">
              <a:extLst>
                <a:ext uri="{FF2B5EF4-FFF2-40B4-BE49-F238E27FC236}">
                  <a16:creationId xmlns="" xmlns:a16="http://schemas.microsoft.com/office/drawing/2014/main" id="{EEBC252E-144E-4B60-99B1-BAEA4325D51C}"/>
                </a:ext>
              </a:extLst>
            </p:cNvPr>
            <p:cNvGrpSpPr/>
            <p:nvPr/>
          </p:nvGrpSpPr>
          <p:grpSpPr>
            <a:xfrm>
              <a:off x="5099256" y="3573259"/>
              <a:ext cx="993071" cy="1537006"/>
              <a:chOff x="4687888" y="4376160"/>
              <a:chExt cx="1014412" cy="1570037"/>
            </a:xfrm>
            <a:solidFill>
              <a:schemeClr val="accent6"/>
            </a:solidFill>
          </p:grpSpPr>
          <p:sp>
            <p:nvSpPr>
              <p:cNvPr id="138" name="Freeform 108">
                <a:extLst>
                  <a:ext uri="{FF2B5EF4-FFF2-40B4-BE49-F238E27FC236}">
                    <a16:creationId xmlns="" xmlns:a16="http://schemas.microsoft.com/office/drawing/2014/main" id="{934C50DA-4C39-41AC-B8B6-0CC93D9E651F}"/>
                  </a:ext>
                </a:extLst>
              </p:cNvPr>
              <p:cNvSpPr>
                <a:spLocks/>
              </p:cNvSpPr>
              <p:nvPr/>
            </p:nvSpPr>
            <p:spPr bwMode="auto">
              <a:xfrm>
                <a:off x="4879975" y="4531735"/>
                <a:ext cx="822325" cy="844550"/>
              </a:xfrm>
              <a:custGeom>
                <a:avLst/>
                <a:gdLst>
                  <a:gd name="T0" fmla="*/ 291 w 518"/>
                  <a:gd name="T1" fmla="*/ 493 h 532"/>
                  <a:gd name="T2" fmla="*/ 303 w 518"/>
                  <a:gd name="T3" fmla="*/ 485 h 532"/>
                  <a:gd name="T4" fmla="*/ 317 w 518"/>
                  <a:gd name="T5" fmla="*/ 470 h 532"/>
                  <a:gd name="T6" fmla="*/ 332 w 518"/>
                  <a:gd name="T7" fmla="*/ 426 h 532"/>
                  <a:gd name="T8" fmla="*/ 345 w 518"/>
                  <a:gd name="T9" fmla="*/ 405 h 532"/>
                  <a:gd name="T10" fmla="*/ 379 w 518"/>
                  <a:gd name="T11" fmla="*/ 384 h 532"/>
                  <a:gd name="T12" fmla="*/ 422 w 518"/>
                  <a:gd name="T13" fmla="*/ 376 h 532"/>
                  <a:gd name="T14" fmla="*/ 435 w 518"/>
                  <a:gd name="T15" fmla="*/ 361 h 532"/>
                  <a:gd name="T16" fmla="*/ 448 w 518"/>
                  <a:gd name="T17" fmla="*/ 332 h 532"/>
                  <a:gd name="T18" fmla="*/ 458 w 518"/>
                  <a:gd name="T19" fmla="*/ 306 h 532"/>
                  <a:gd name="T20" fmla="*/ 461 w 518"/>
                  <a:gd name="T21" fmla="*/ 262 h 532"/>
                  <a:gd name="T22" fmla="*/ 462 w 518"/>
                  <a:gd name="T23" fmla="*/ 237 h 532"/>
                  <a:gd name="T24" fmla="*/ 479 w 518"/>
                  <a:gd name="T25" fmla="*/ 229 h 532"/>
                  <a:gd name="T26" fmla="*/ 515 w 518"/>
                  <a:gd name="T27" fmla="*/ 180 h 532"/>
                  <a:gd name="T28" fmla="*/ 501 w 518"/>
                  <a:gd name="T29" fmla="*/ 135 h 532"/>
                  <a:gd name="T30" fmla="*/ 431 w 518"/>
                  <a:gd name="T31" fmla="*/ 107 h 532"/>
                  <a:gd name="T32" fmla="*/ 387 w 518"/>
                  <a:gd name="T33" fmla="*/ 109 h 532"/>
                  <a:gd name="T34" fmla="*/ 360 w 518"/>
                  <a:gd name="T35" fmla="*/ 78 h 532"/>
                  <a:gd name="T36" fmla="*/ 332 w 518"/>
                  <a:gd name="T37" fmla="*/ 91 h 532"/>
                  <a:gd name="T38" fmla="*/ 337 w 518"/>
                  <a:gd name="T39" fmla="*/ 75 h 532"/>
                  <a:gd name="T40" fmla="*/ 304 w 518"/>
                  <a:gd name="T41" fmla="*/ 78 h 532"/>
                  <a:gd name="T42" fmla="*/ 313 w 518"/>
                  <a:gd name="T43" fmla="*/ 62 h 532"/>
                  <a:gd name="T44" fmla="*/ 301 w 518"/>
                  <a:gd name="T45" fmla="*/ 16 h 532"/>
                  <a:gd name="T46" fmla="*/ 274 w 518"/>
                  <a:gd name="T47" fmla="*/ 39 h 532"/>
                  <a:gd name="T48" fmla="*/ 241 w 518"/>
                  <a:gd name="T49" fmla="*/ 35 h 532"/>
                  <a:gd name="T50" fmla="*/ 220 w 518"/>
                  <a:gd name="T51" fmla="*/ 42 h 532"/>
                  <a:gd name="T52" fmla="*/ 205 w 518"/>
                  <a:gd name="T53" fmla="*/ 49 h 532"/>
                  <a:gd name="T54" fmla="*/ 187 w 518"/>
                  <a:gd name="T55" fmla="*/ 21 h 532"/>
                  <a:gd name="T56" fmla="*/ 181 w 518"/>
                  <a:gd name="T57" fmla="*/ 0 h 532"/>
                  <a:gd name="T58" fmla="*/ 156 w 518"/>
                  <a:gd name="T59" fmla="*/ 13 h 532"/>
                  <a:gd name="T60" fmla="*/ 142 w 518"/>
                  <a:gd name="T61" fmla="*/ 16 h 532"/>
                  <a:gd name="T62" fmla="*/ 122 w 518"/>
                  <a:gd name="T63" fmla="*/ 16 h 532"/>
                  <a:gd name="T64" fmla="*/ 132 w 518"/>
                  <a:gd name="T65" fmla="*/ 35 h 532"/>
                  <a:gd name="T66" fmla="*/ 129 w 518"/>
                  <a:gd name="T67" fmla="*/ 47 h 532"/>
                  <a:gd name="T68" fmla="*/ 111 w 518"/>
                  <a:gd name="T69" fmla="*/ 57 h 532"/>
                  <a:gd name="T70" fmla="*/ 86 w 518"/>
                  <a:gd name="T71" fmla="*/ 42 h 532"/>
                  <a:gd name="T72" fmla="*/ 57 w 518"/>
                  <a:gd name="T73" fmla="*/ 53 h 532"/>
                  <a:gd name="T74" fmla="*/ 52 w 518"/>
                  <a:gd name="T75" fmla="*/ 71 h 532"/>
                  <a:gd name="T76" fmla="*/ 52 w 518"/>
                  <a:gd name="T77" fmla="*/ 123 h 532"/>
                  <a:gd name="T78" fmla="*/ 24 w 518"/>
                  <a:gd name="T79" fmla="*/ 130 h 532"/>
                  <a:gd name="T80" fmla="*/ 8 w 518"/>
                  <a:gd name="T81" fmla="*/ 150 h 532"/>
                  <a:gd name="T82" fmla="*/ 0 w 518"/>
                  <a:gd name="T83" fmla="*/ 167 h 532"/>
                  <a:gd name="T84" fmla="*/ 16 w 518"/>
                  <a:gd name="T85" fmla="*/ 193 h 532"/>
                  <a:gd name="T86" fmla="*/ 37 w 518"/>
                  <a:gd name="T87" fmla="*/ 198 h 532"/>
                  <a:gd name="T88" fmla="*/ 54 w 518"/>
                  <a:gd name="T89" fmla="*/ 213 h 532"/>
                  <a:gd name="T90" fmla="*/ 93 w 518"/>
                  <a:gd name="T91" fmla="*/ 202 h 532"/>
                  <a:gd name="T92" fmla="*/ 114 w 518"/>
                  <a:gd name="T93" fmla="*/ 218 h 532"/>
                  <a:gd name="T94" fmla="*/ 142 w 518"/>
                  <a:gd name="T95" fmla="*/ 236 h 532"/>
                  <a:gd name="T96" fmla="*/ 158 w 518"/>
                  <a:gd name="T97" fmla="*/ 246 h 532"/>
                  <a:gd name="T98" fmla="*/ 177 w 518"/>
                  <a:gd name="T99" fmla="*/ 259 h 532"/>
                  <a:gd name="T100" fmla="*/ 181 w 518"/>
                  <a:gd name="T101" fmla="*/ 280 h 532"/>
                  <a:gd name="T102" fmla="*/ 207 w 518"/>
                  <a:gd name="T103" fmla="*/ 293 h 532"/>
                  <a:gd name="T104" fmla="*/ 213 w 518"/>
                  <a:gd name="T105" fmla="*/ 322 h 532"/>
                  <a:gd name="T106" fmla="*/ 212 w 518"/>
                  <a:gd name="T107" fmla="*/ 348 h 532"/>
                  <a:gd name="T108" fmla="*/ 230 w 518"/>
                  <a:gd name="T109" fmla="*/ 366 h 532"/>
                  <a:gd name="T110" fmla="*/ 249 w 518"/>
                  <a:gd name="T111" fmla="*/ 389 h 532"/>
                  <a:gd name="T112" fmla="*/ 264 w 518"/>
                  <a:gd name="T113" fmla="*/ 413 h 532"/>
                  <a:gd name="T114" fmla="*/ 233 w 518"/>
                  <a:gd name="T115" fmla="*/ 459 h 532"/>
                  <a:gd name="T116" fmla="*/ 228 w 518"/>
                  <a:gd name="T117" fmla="*/ 480 h 532"/>
                  <a:gd name="T118" fmla="*/ 244 w 518"/>
                  <a:gd name="T119" fmla="*/ 490 h 532"/>
                  <a:gd name="T120" fmla="*/ 267 w 518"/>
                  <a:gd name="T121" fmla="*/ 52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8" h="532">
                    <a:moveTo>
                      <a:pt x="275" y="526"/>
                    </a:moveTo>
                    <a:lnTo>
                      <a:pt x="275" y="526"/>
                    </a:lnTo>
                    <a:lnTo>
                      <a:pt x="280" y="523"/>
                    </a:lnTo>
                    <a:lnTo>
                      <a:pt x="282" y="518"/>
                    </a:lnTo>
                    <a:lnTo>
                      <a:pt x="285" y="509"/>
                    </a:lnTo>
                    <a:lnTo>
                      <a:pt x="285" y="509"/>
                    </a:lnTo>
                    <a:lnTo>
                      <a:pt x="287" y="505"/>
                    </a:lnTo>
                    <a:lnTo>
                      <a:pt x="288" y="501"/>
                    </a:lnTo>
                    <a:lnTo>
                      <a:pt x="288" y="498"/>
                    </a:lnTo>
                    <a:lnTo>
                      <a:pt x="291" y="493"/>
                    </a:lnTo>
                    <a:lnTo>
                      <a:pt x="291" y="493"/>
                    </a:lnTo>
                    <a:lnTo>
                      <a:pt x="295" y="490"/>
                    </a:lnTo>
                    <a:lnTo>
                      <a:pt x="295" y="485"/>
                    </a:lnTo>
                    <a:lnTo>
                      <a:pt x="295" y="482"/>
                    </a:lnTo>
                    <a:lnTo>
                      <a:pt x="300" y="480"/>
                    </a:lnTo>
                    <a:lnTo>
                      <a:pt x="300" y="480"/>
                    </a:lnTo>
                    <a:lnTo>
                      <a:pt x="303" y="479"/>
                    </a:lnTo>
                    <a:lnTo>
                      <a:pt x="304" y="480"/>
                    </a:lnTo>
                    <a:lnTo>
                      <a:pt x="304" y="482"/>
                    </a:lnTo>
                    <a:lnTo>
                      <a:pt x="303" y="485"/>
                    </a:lnTo>
                    <a:lnTo>
                      <a:pt x="300" y="492"/>
                    </a:lnTo>
                    <a:lnTo>
                      <a:pt x="300" y="492"/>
                    </a:lnTo>
                    <a:lnTo>
                      <a:pt x="295" y="500"/>
                    </a:lnTo>
                    <a:lnTo>
                      <a:pt x="295" y="500"/>
                    </a:lnTo>
                    <a:lnTo>
                      <a:pt x="300" y="496"/>
                    </a:lnTo>
                    <a:lnTo>
                      <a:pt x="300" y="496"/>
                    </a:lnTo>
                    <a:lnTo>
                      <a:pt x="306" y="490"/>
                    </a:lnTo>
                    <a:lnTo>
                      <a:pt x="309" y="485"/>
                    </a:lnTo>
                    <a:lnTo>
                      <a:pt x="317" y="470"/>
                    </a:lnTo>
                    <a:lnTo>
                      <a:pt x="317" y="470"/>
                    </a:lnTo>
                    <a:lnTo>
                      <a:pt x="321" y="464"/>
                    </a:lnTo>
                    <a:lnTo>
                      <a:pt x="324" y="459"/>
                    </a:lnTo>
                    <a:lnTo>
                      <a:pt x="327" y="457"/>
                    </a:lnTo>
                    <a:lnTo>
                      <a:pt x="330" y="456"/>
                    </a:lnTo>
                    <a:lnTo>
                      <a:pt x="330" y="456"/>
                    </a:lnTo>
                    <a:lnTo>
                      <a:pt x="332" y="454"/>
                    </a:lnTo>
                    <a:lnTo>
                      <a:pt x="334" y="449"/>
                    </a:lnTo>
                    <a:lnTo>
                      <a:pt x="334" y="438"/>
                    </a:lnTo>
                    <a:lnTo>
                      <a:pt x="334" y="438"/>
                    </a:lnTo>
                    <a:lnTo>
                      <a:pt x="332" y="426"/>
                    </a:lnTo>
                    <a:lnTo>
                      <a:pt x="332" y="422"/>
                    </a:lnTo>
                    <a:lnTo>
                      <a:pt x="334" y="418"/>
                    </a:lnTo>
                    <a:lnTo>
                      <a:pt x="334" y="418"/>
                    </a:lnTo>
                    <a:lnTo>
                      <a:pt x="335" y="415"/>
                    </a:lnTo>
                    <a:lnTo>
                      <a:pt x="335" y="412"/>
                    </a:lnTo>
                    <a:lnTo>
                      <a:pt x="337" y="409"/>
                    </a:lnTo>
                    <a:lnTo>
                      <a:pt x="339" y="409"/>
                    </a:lnTo>
                    <a:lnTo>
                      <a:pt x="339" y="409"/>
                    </a:lnTo>
                    <a:lnTo>
                      <a:pt x="342" y="407"/>
                    </a:lnTo>
                    <a:lnTo>
                      <a:pt x="345" y="405"/>
                    </a:lnTo>
                    <a:lnTo>
                      <a:pt x="355" y="395"/>
                    </a:lnTo>
                    <a:lnTo>
                      <a:pt x="355" y="395"/>
                    </a:lnTo>
                    <a:lnTo>
                      <a:pt x="360" y="392"/>
                    </a:lnTo>
                    <a:lnTo>
                      <a:pt x="363" y="391"/>
                    </a:lnTo>
                    <a:lnTo>
                      <a:pt x="371" y="389"/>
                    </a:lnTo>
                    <a:lnTo>
                      <a:pt x="371" y="389"/>
                    </a:lnTo>
                    <a:lnTo>
                      <a:pt x="374" y="387"/>
                    </a:lnTo>
                    <a:lnTo>
                      <a:pt x="376" y="387"/>
                    </a:lnTo>
                    <a:lnTo>
                      <a:pt x="378" y="386"/>
                    </a:lnTo>
                    <a:lnTo>
                      <a:pt x="379" y="384"/>
                    </a:lnTo>
                    <a:lnTo>
                      <a:pt x="379" y="384"/>
                    </a:lnTo>
                    <a:lnTo>
                      <a:pt x="384" y="381"/>
                    </a:lnTo>
                    <a:lnTo>
                      <a:pt x="389" y="376"/>
                    </a:lnTo>
                    <a:lnTo>
                      <a:pt x="389" y="376"/>
                    </a:lnTo>
                    <a:lnTo>
                      <a:pt x="392" y="376"/>
                    </a:lnTo>
                    <a:lnTo>
                      <a:pt x="399" y="376"/>
                    </a:lnTo>
                    <a:lnTo>
                      <a:pt x="410" y="378"/>
                    </a:lnTo>
                    <a:lnTo>
                      <a:pt x="410" y="378"/>
                    </a:lnTo>
                    <a:lnTo>
                      <a:pt x="420" y="376"/>
                    </a:lnTo>
                    <a:lnTo>
                      <a:pt x="422" y="376"/>
                    </a:lnTo>
                    <a:lnTo>
                      <a:pt x="423" y="373"/>
                    </a:lnTo>
                    <a:lnTo>
                      <a:pt x="423" y="373"/>
                    </a:lnTo>
                    <a:lnTo>
                      <a:pt x="423" y="369"/>
                    </a:lnTo>
                    <a:lnTo>
                      <a:pt x="425" y="368"/>
                    </a:lnTo>
                    <a:lnTo>
                      <a:pt x="427" y="366"/>
                    </a:lnTo>
                    <a:lnTo>
                      <a:pt x="430" y="365"/>
                    </a:lnTo>
                    <a:lnTo>
                      <a:pt x="430" y="365"/>
                    </a:lnTo>
                    <a:lnTo>
                      <a:pt x="433" y="365"/>
                    </a:lnTo>
                    <a:lnTo>
                      <a:pt x="435" y="365"/>
                    </a:lnTo>
                    <a:lnTo>
                      <a:pt x="435" y="361"/>
                    </a:lnTo>
                    <a:lnTo>
                      <a:pt x="436" y="358"/>
                    </a:lnTo>
                    <a:lnTo>
                      <a:pt x="436" y="358"/>
                    </a:lnTo>
                    <a:lnTo>
                      <a:pt x="436" y="351"/>
                    </a:lnTo>
                    <a:lnTo>
                      <a:pt x="441" y="347"/>
                    </a:lnTo>
                    <a:lnTo>
                      <a:pt x="441" y="347"/>
                    </a:lnTo>
                    <a:lnTo>
                      <a:pt x="443" y="343"/>
                    </a:lnTo>
                    <a:lnTo>
                      <a:pt x="444" y="340"/>
                    </a:lnTo>
                    <a:lnTo>
                      <a:pt x="446" y="334"/>
                    </a:lnTo>
                    <a:lnTo>
                      <a:pt x="446" y="334"/>
                    </a:lnTo>
                    <a:lnTo>
                      <a:pt x="448" y="332"/>
                    </a:lnTo>
                    <a:lnTo>
                      <a:pt x="449" y="332"/>
                    </a:lnTo>
                    <a:lnTo>
                      <a:pt x="451" y="330"/>
                    </a:lnTo>
                    <a:lnTo>
                      <a:pt x="451" y="327"/>
                    </a:lnTo>
                    <a:lnTo>
                      <a:pt x="451" y="327"/>
                    </a:lnTo>
                    <a:lnTo>
                      <a:pt x="453" y="319"/>
                    </a:lnTo>
                    <a:lnTo>
                      <a:pt x="453" y="311"/>
                    </a:lnTo>
                    <a:lnTo>
                      <a:pt x="453" y="311"/>
                    </a:lnTo>
                    <a:lnTo>
                      <a:pt x="454" y="309"/>
                    </a:lnTo>
                    <a:lnTo>
                      <a:pt x="456" y="308"/>
                    </a:lnTo>
                    <a:lnTo>
                      <a:pt x="458" y="306"/>
                    </a:lnTo>
                    <a:lnTo>
                      <a:pt x="459" y="304"/>
                    </a:lnTo>
                    <a:lnTo>
                      <a:pt x="459" y="304"/>
                    </a:lnTo>
                    <a:lnTo>
                      <a:pt x="461" y="301"/>
                    </a:lnTo>
                    <a:lnTo>
                      <a:pt x="461" y="298"/>
                    </a:lnTo>
                    <a:lnTo>
                      <a:pt x="461" y="294"/>
                    </a:lnTo>
                    <a:lnTo>
                      <a:pt x="461" y="288"/>
                    </a:lnTo>
                    <a:lnTo>
                      <a:pt x="461" y="288"/>
                    </a:lnTo>
                    <a:lnTo>
                      <a:pt x="462" y="281"/>
                    </a:lnTo>
                    <a:lnTo>
                      <a:pt x="462" y="275"/>
                    </a:lnTo>
                    <a:lnTo>
                      <a:pt x="461" y="262"/>
                    </a:lnTo>
                    <a:lnTo>
                      <a:pt x="461" y="262"/>
                    </a:lnTo>
                    <a:lnTo>
                      <a:pt x="462" y="251"/>
                    </a:lnTo>
                    <a:lnTo>
                      <a:pt x="462" y="246"/>
                    </a:lnTo>
                    <a:lnTo>
                      <a:pt x="464" y="244"/>
                    </a:lnTo>
                    <a:lnTo>
                      <a:pt x="464" y="244"/>
                    </a:lnTo>
                    <a:lnTo>
                      <a:pt x="466" y="241"/>
                    </a:lnTo>
                    <a:lnTo>
                      <a:pt x="466" y="241"/>
                    </a:lnTo>
                    <a:lnTo>
                      <a:pt x="464" y="237"/>
                    </a:lnTo>
                    <a:lnTo>
                      <a:pt x="464" y="237"/>
                    </a:lnTo>
                    <a:lnTo>
                      <a:pt x="462" y="237"/>
                    </a:lnTo>
                    <a:lnTo>
                      <a:pt x="462" y="236"/>
                    </a:lnTo>
                    <a:lnTo>
                      <a:pt x="464" y="234"/>
                    </a:lnTo>
                    <a:lnTo>
                      <a:pt x="466" y="234"/>
                    </a:lnTo>
                    <a:lnTo>
                      <a:pt x="466" y="234"/>
                    </a:lnTo>
                    <a:lnTo>
                      <a:pt x="469" y="236"/>
                    </a:lnTo>
                    <a:lnTo>
                      <a:pt x="471" y="237"/>
                    </a:lnTo>
                    <a:lnTo>
                      <a:pt x="474" y="237"/>
                    </a:lnTo>
                    <a:lnTo>
                      <a:pt x="474" y="237"/>
                    </a:lnTo>
                    <a:lnTo>
                      <a:pt x="477" y="234"/>
                    </a:lnTo>
                    <a:lnTo>
                      <a:pt x="479" y="229"/>
                    </a:lnTo>
                    <a:lnTo>
                      <a:pt x="484" y="216"/>
                    </a:lnTo>
                    <a:lnTo>
                      <a:pt x="484" y="216"/>
                    </a:lnTo>
                    <a:lnTo>
                      <a:pt x="487" y="211"/>
                    </a:lnTo>
                    <a:lnTo>
                      <a:pt x="490" y="210"/>
                    </a:lnTo>
                    <a:lnTo>
                      <a:pt x="497" y="207"/>
                    </a:lnTo>
                    <a:lnTo>
                      <a:pt x="497" y="207"/>
                    </a:lnTo>
                    <a:lnTo>
                      <a:pt x="500" y="205"/>
                    </a:lnTo>
                    <a:lnTo>
                      <a:pt x="505" y="198"/>
                    </a:lnTo>
                    <a:lnTo>
                      <a:pt x="511" y="190"/>
                    </a:lnTo>
                    <a:lnTo>
                      <a:pt x="515" y="180"/>
                    </a:lnTo>
                    <a:lnTo>
                      <a:pt x="515" y="180"/>
                    </a:lnTo>
                    <a:lnTo>
                      <a:pt x="518" y="171"/>
                    </a:lnTo>
                    <a:lnTo>
                      <a:pt x="516" y="161"/>
                    </a:lnTo>
                    <a:lnTo>
                      <a:pt x="513" y="143"/>
                    </a:lnTo>
                    <a:lnTo>
                      <a:pt x="513" y="143"/>
                    </a:lnTo>
                    <a:lnTo>
                      <a:pt x="511" y="138"/>
                    </a:lnTo>
                    <a:lnTo>
                      <a:pt x="508" y="135"/>
                    </a:lnTo>
                    <a:lnTo>
                      <a:pt x="505" y="135"/>
                    </a:lnTo>
                    <a:lnTo>
                      <a:pt x="501" y="135"/>
                    </a:lnTo>
                    <a:lnTo>
                      <a:pt x="501" y="135"/>
                    </a:lnTo>
                    <a:lnTo>
                      <a:pt x="497" y="135"/>
                    </a:lnTo>
                    <a:lnTo>
                      <a:pt x="488" y="133"/>
                    </a:lnTo>
                    <a:lnTo>
                      <a:pt x="480" y="128"/>
                    </a:lnTo>
                    <a:lnTo>
                      <a:pt x="471" y="119"/>
                    </a:lnTo>
                    <a:lnTo>
                      <a:pt x="471" y="119"/>
                    </a:lnTo>
                    <a:lnTo>
                      <a:pt x="464" y="114"/>
                    </a:lnTo>
                    <a:lnTo>
                      <a:pt x="459" y="110"/>
                    </a:lnTo>
                    <a:lnTo>
                      <a:pt x="449" y="106"/>
                    </a:lnTo>
                    <a:lnTo>
                      <a:pt x="440" y="106"/>
                    </a:lnTo>
                    <a:lnTo>
                      <a:pt x="431" y="107"/>
                    </a:lnTo>
                    <a:lnTo>
                      <a:pt x="431" y="107"/>
                    </a:lnTo>
                    <a:lnTo>
                      <a:pt x="425" y="107"/>
                    </a:lnTo>
                    <a:lnTo>
                      <a:pt x="417" y="106"/>
                    </a:lnTo>
                    <a:lnTo>
                      <a:pt x="405" y="101"/>
                    </a:lnTo>
                    <a:lnTo>
                      <a:pt x="405" y="101"/>
                    </a:lnTo>
                    <a:lnTo>
                      <a:pt x="401" y="101"/>
                    </a:lnTo>
                    <a:lnTo>
                      <a:pt x="396" y="104"/>
                    </a:lnTo>
                    <a:lnTo>
                      <a:pt x="389" y="109"/>
                    </a:lnTo>
                    <a:lnTo>
                      <a:pt x="389" y="109"/>
                    </a:lnTo>
                    <a:lnTo>
                      <a:pt x="387" y="109"/>
                    </a:lnTo>
                    <a:lnTo>
                      <a:pt x="387" y="109"/>
                    </a:lnTo>
                    <a:lnTo>
                      <a:pt x="387" y="106"/>
                    </a:lnTo>
                    <a:lnTo>
                      <a:pt x="389" y="101"/>
                    </a:lnTo>
                    <a:lnTo>
                      <a:pt x="391" y="96"/>
                    </a:lnTo>
                    <a:lnTo>
                      <a:pt x="391" y="96"/>
                    </a:lnTo>
                    <a:lnTo>
                      <a:pt x="391" y="94"/>
                    </a:lnTo>
                    <a:lnTo>
                      <a:pt x="387" y="93"/>
                    </a:lnTo>
                    <a:lnTo>
                      <a:pt x="381" y="88"/>
                    </a:lnTo>
                    <a:lnTo>
                      <a:pt x="360" y="78"/>
                    </a:lnTo>
                    <a:lnTo>
                      <a:pt x="360" y="78"/>
                    </a:lnTo>
                    <a:lnTo>
                      <a:pt x="352" y="76"/>
                    </a:lnTo>
                    <a:lnTo>
                      <a:pt x="345" y="76"/>
                    </a:lnTo>
                    <a:lnTo>
                      <a:pt x="342" y="78"/>
                    </a:lnTo>
                    <a:lnTo>
                      <a:pt x="342" y="84"/>
                    </a:lnTo>
                    <a:lnTo>
                      <a:pt x="342" y="84"/>
                    </a:lnTo>
                    <a:lnTo>
                      <a:pt x="340" y="88"/>
                    </a:lnTo>
                    <a:lnTo>
                      <a:pt x="339" y="86"/>
                    </a:lnTo>
                    <a:lnTo>
                      <a:pt x="335" y="86"/>
                    </a:lnTo>
                    <a:lnTo>
                      <a:pt x="334" y="88"/>
                    </a:lnTo>
                    <a:lnTo>
                      <a:pt x="332" y="91"/>
                    </a:lnTo>
                    <a:lnTo>
                      <a:pt x="332" y="91"/>
                    </a:lnTo>
                    <a:lnTo>
                      <a:pt x="329" y="94"/>
                    </a:lnTo>
                    <a:lnTo>
                      <a:pt x="326" y="94"/>
                    </a:lnTo>
                    <a:lnTo>
                      <a:pt x="324" y="93"/>
                    </a:lnTo>
                    <a:lnTo>
                      <a:pt x="326" y="91"/>
                    </a:lnTo>
                    <a:lnTo>
                      <a:pt x="326" y="91"/>
                    </a:lnTo>
                    <a:lnTo>
                      <a:pt x="329" y="88"/>
                    </a:lnTo>
                    <a:lnTo>
                      <a:pt x="332" y="84"/>
                    </a:lnTo>
                    <a:lnTo>
                      <a:pt x="337" y="75"/>
                    </a:lnTo>
                    <a:lnTo>
                      <a:pt x="337" y="75"/>
                    </a:lnTo>
                    <a:lnTo>
                      <a:pt x="335" y="73"/>
                    </a:lnTo>
                    <a:lnTo>
                      <a:pt x="334" y="71"/>
                    </a:lnTo>
                    <a:lnTo>
                      <a:pt x="327" y="68"/>
                    </a:lnTo>
                    <a:lnTo>
                      <a:pt x="317" y="68"/>
                    </a:lnTo>
                    <a:lnTo>
                      <a:pt x="309" y="68"/>
                    </a:lnTo>
                    <a:lnTo>
                      <a:pt x="309" y="68"/>
                    </a:lnTo>
                    <a:lnTo>
                      <a:pt x="308" y="70"/>
                    </a:lnTo>
                    <a:lnTo>
                      <a:pt x="306" y="71"/>
                    </a:lnTo>
                    <a:lnTo>
                      <a:pt x="306" y="76"/>
                    </a:lnTo>
                    <a:lnTo>
                      <a:pt x="304" y="78"/>
                    </a:lnTo>
                    <a:lnTo>
                      <a:pt x="303" y="79"/>
                    </a:lnTo>
                    <a:lnTo>
                      <a:pt x="301" y="78"/>
                    </a:lnTo>
                    <a:lnTo>
                      <a:pt x="301" y="78"/>
                    </a:lnTo>
                    <a:lnTo>
                      <a:pt x="300" y="76"/>
                    </a:lnTo>
                    <a:lnTo>
                      <a:pt x="300" y="71"/>
                    </a:lnTo>
                    <a:lnTo>
                      <a:pt x="301" y="68"/>
                    </a:lnTo>
                    <a:lnTo>
                      <a:pt x="304" y="68"/>
                    </a:lnTo>
                    <a:lnTo>
                      <a:pt x="304" y="68"/>
                    </a:lnTo>
                    <a:lnTo>
                      <a:pt x="309" y="66"/>
                    </a:lnTo>
                    <a:lnTo>
                      <a:pt x="313" y="62"/>
                    </a:lnTo>
                    <a:lnTo>
                      <a:pt x="317" y="52"/>
                    </a:lnTo>
                    <a:lnTo>
                      <a:pt x="317" y="52"/>
                    </a:lnTo>
                    <a:lnTo>
                      <a:pt x="319" y="47"/>
                    </a:lnTo>
                    <a:lnTo>
                      <a:pt x="316" y="44"/>
                    </a:lnTo>
                    <a:lnTo>
                      <a:pt x="311" y="40"/>
                    </a:lnTo>
                    <a:lnTo>
                      <a:pt x="308" y="37"/>
                    </a:lnTo>
                    <a:lnTo>
                      <a:pt x="308" y="37"/>
                    </a:lnTo>
                    <a:lnTo>
                      <a:pt x="304" y="32"/>
                    </a:lnTo>
                    <a:lnTo>
                      <a:pt x="303" y="24"/>
                    </a:lnTo>
                    <a:lnTo>
                      <a:pt x="301" y="16"/>
                    </a:lnTo>
                    <a:lnTo>
                      <a:pt x="300" y="14"/>
                    </a:lnTo>
                    <a:lnTo>
                      <a:pt x="298" y="13"/>
                    </a:lnTo>
                    <a:lnTo>
                      <a:pt x="298" y="13"/>
                    </a:lnTo>
                    <a:lnTo>
                      <a:pt x="288" y="22"/>
                    </a:lnTo>
                    <a:lnTo>
                      <a:pt x="285" y="27"/>
                    </a:lnTo>
                    <a:lnTo>
                      <a:pt x="283" y="34"/>
                    </a:lnTo>
                    <a:lnTo>
                      <a:pt x="283" y="34"/>
                    </a:lnTo>
                    <a:lnTo>
                      <a:pt x="280" y="37"/>
                    </a:lnTo>
                    <a:lnTo>
                      <a:pt x="277" y="39"/>
                    </a:lnTo>
                    <a:lnTo>
                      <a:pt x="274" y="39"/>
                    </a:lnTo>
                    <a:lnTo>
                      <a:pt x="269" y="39"/>
                    </a:lnTo>
                    <a:lnTo>
                      <a:pt x="269" y="39"/>
                    </a:lnTo>
                    <a:lnTo>
                      <a:pt x="264" y="40"/>
                    </a:lnTo>
                    <a:lnTo>
                      <a:pt x="260" y="39"/>
                    </a:lnTo>
                    <a:lnTo>
                      <a:pt x="257" y="37"/>
                    </a:lnTo>
                    <a:lnTo>
                      <a:pt x="256" y="35"/>
                    </a:lnTo>
                    <a:lnTo>
                      <a:pt x="256" y="35"/>
                    </a:lnTo>
                    <a:lnTo>
                      <a:pt x="254" y="34"/>
                    </a:lnTo>
                    <a:lnTo>
                      <a:pt x="249" y="34"/>
                    </a:lnTo>
                    <a:lnTo>
                      <a:pt x="241" y="35"/>
                    </a:lnTo>
                    <a:lnTo>
                      <a:pt x="241" y="35"/>
                    </a:lnTo>
                    <a:lnTo>
                      <a:pt x="239" y="35"/>
                    </a:lnTo>
                    <a:lnTo>
                      <a:pt x="238" y="39"/>
                    </a:lnTo>
                    <a:lnTo>
                      <a:pt x="238" y="40"/>
                    </a:lnTo>
                    <a:lnTo>
                      <a:pt x="236" y="44"/>
                    </a:lnTo>
                    <a:lnTo>
                      <a:pt x="236" y="44"/>
                    </a:lnTo>
                    <a:lnTo>
                      <a:pt x="233" y="44"/>
                    </a:lnTo>
                    <a:lnTo>
                      <a:pt x="228" y="42"/>
                    </a:lnTo>
                    <a:lnTo>
                      <a:pt x="223" y="42"/>
                    </a:lnTo>
                    <a:lnTo>
                      <a:pt x="220" y="42"/>
                    </a:lnTo>
                    <a:lnTo>
                      <a:pt x="220" y="42"/>
                    </a:lnTo>
                    <a:lnTo>
                      <a:pt x="218" y="44"/>
                    </a:lnTo>
                    <a:lnTo>
                      <a:pt x="217" y="44"/>
                    </a:lnTo>
                    <a:lnTo>
                      <a:pt x="215" y="45"/>
                    </a:lnTo>
                    <a:lnTo>
                      <a:pt x="213" y="45"/>
                    </a:lnTo>
                    <a:lnTo>
                      <a:pt x="213" y="45"/>
                    </a:lnTo>
                    <a:lnTo>
                      <a:pt x="212" y="47"/>
                    </a:lnTo>
                    <a:lnTo>
                      <a:pt x="208" y="49"/>
                    </a:lnTo>
                    <a:lnTo>
                      <a:pt x="207" y="49"/>
                    </a:lnTo>
                    <a:lnTo>
                      <a:pt x="205" y="49"/>
                    </a:lnTo>
                    <a:lnTo>
                      <a:pt x="205" y="49"/>
                    </a:lnTo>
                    <a:lnTo>
                      <a:pt x="203" y="50"/>
                    </a:lnTo>
                    <a:lnTo>
                      <a:pt x="200" y="50"/>
                    </a:lnTo>
                    <a:lnTo>
                      <a:pt x="195" y="49"/>
                    </a:lnTo>
                    <a:lnTo>
                      <a:pt x="190" y="44"/>
                    </a:lnTo>
                    <a:lnTo>
                      <a:pt x="190" y="44"/>
                    </a:lnTo>
                    <a:lnTo>
                      <a:pt x="187" y="37"/>
                    </a:lnTo>
                    <a:lnTo>
                      <a:pt x="186" y="31"/>
                    </a:lnTo>
                    <a:lnTo>
                      <a:pt x="186" y="24"/>
                    </a:lnTo>
                    <a:lnTo>
                      <a:pt x="187" y="21"/>
                    </a:lnTo>
                    <a:lnTo>
                      <a:pt x="187" y="21"/>
                    </a:lnTo>
                    <a:lnTo>
                      <a:pt x="189" y="19"/>
                    </a:lnTo>
                    <a:lnTo>
                      <a:pt x="190" y="16"/>
                    </a:lnTo>
                    <a:lnTo>
                      <a:pt x="189" y="13"/>
                    </a:lnTo>
                    <a:lnTo>
                      <a:pt x="187" y="9"/>
                    </a:lnTo>
                    <a:lnTo>
                      <a:pt x="187" y="9"/>
                    </a:lnTo>
                    <a:lnTo>
                      <a:pt x="184" y="8"/>
                    </a:lnTo>
                    <a:lnTo>
                      <a:pt x="184" y="5"/>
                    </a:lnTo>
                    <a:lnTo>
                      <a:pt x="184" y="1"/>
                    </a:lnTo>
                    <a:lnTo>
                      <a:pt x="181" y="0"/>
                    </a:lnTo>
                    <a:lnTo>
                      <a:pt x="181" y="0"/>
                    </a:lnTo>
                    <a:lnTo>
                      <a:pt x="177" y="0"/>
                    </a:lnTo>
                    <a:lnTo>
                      <a:pt x="176" y="1"/>
                    </a:lnTo>
                    <a:lnTo>
                      <a:pt x="174" y="5"/>
                    </a:lnTo>
                    <a:lnTo>
                      <a:pt x="173" y="6"/>
                    </a:lnTo>
                    <a:lnTo>
                      <a:pt x="173" y="6"/>
                    </a:lnTo>
                    <a:lnTo>
                      <a:pt x="164" y="11"/>
                    </a:lnTo>
                    <a:lnTo>
                      <a:pt x="161" y="13"/>
                    </a:lnTo>
                    <a:lnTo>
                      <a:pt x="156" y="13"/>
                    </a:lnTo>
                    <a:lnTo>
                      <a:pt x="156" y="13"/>
                    </a:lnTo>
                    <a:lnTo>
                      <a:pt x="151" y="13"/>
                    </a:lnTo>
                    <a:lnTo>
                      <a:pt x="148" y="16"/>
                    </a:lnTo>
                    <a:lnTo>
                      <a:pt x="148" y="18"/>
                    </a:lnTo>
                    <a:lnTo>
                      <a:pt x="148" y="18"/>
                    </a:lnTo>
                    <a:lnTo>
                      <a:pt x="146" y="21"/>
                    </a:lnTo>
                    <a:lnTo>
                      <a:pt x="145" y="21"/>
                    </a:lnTo>
                    <a:lnTo>
                      <a:pt x="143" y="19"/>
                    </a:lnTo>
                    <a:lnTo>
                      <a:pt x="143" y="18"/>
                    </a:lnTo>
                    <a:lnTo>
                      <a:pt x="143" y="18"/>
                    </a:lnTo>
                    <a:lnTo>
                      <a:pt x="142" y="16"/>
                    </a:lnTo>
                    <a:lnTo>
                      <a:pt x="137" y="14"/>
                    </a:lnTo>
                    <a:lnTo>
                      <a:pt x="133" y="14"/>
                    </a:lnTo>
                    <a:lnTo>
                      <a:pt x="132" y="14"/>
                    </a:lnTo>
                    <a:lnTo>
                      <a:pt x="132" y="14"/>
                    </a:lnTo>
                    <a:lnTo>
                      <a:pt x="129" y="13"/>
                    </a:lnTo>
                    <a:lnTo>
                      <a:pt x="124" y="13"/>
                    </a:lnTo>
                    <a:lnTo>
                      <a:pt x="122" y="13"/>
                    </a:lnTo>
                    <a:lnTo>
                      <a:pt x="122" y="14"/>
                    </a:lnTo>
                    <a:lnTo>
                      <a:pt x="122" y="16"/>
                    </a:lnTo>
                    <a:lnTo>
                      <a:pt x="122" y="16"/>
                    </a:lnTo>
                    <a:lnTo>
                      <a:pt x="125" y="18"/>
                    </a:lnTo>
                    <a:lnTo>
                      <a:pt x="127" y="19"/>
                    </a:lnTo>
                    <a:lnTo>
                      <a:pt x="127" y="26"/>
                    </a:lnTo>
                    <a:lnTo>
                      <a:pt x="127" y="26"/>
                    </a:lnTo>
                    <a:lnTo>
                      <a:pt x="129" y="27"/>
                    </a:lnTo>
                    <a:lnTo>
                      <a:pt x="130" y="29"/>
                    </a:lnTo>
                    <a:lnTo>
                      <a:pt x="130" y="31"/>
                    </a:lnTo>
                    <a:lnTo>
                      <a:pt x="132" y="34"/>
                    </a:lnTo>
                    <a:lnTo>
                      <a:pt x="132" y="34"/>
                    </a:lnTo>
                    <a:lnTo>
                      <a:pt x="132" y="35"/>
                    </a:lnTo>
                    <a:lnTo>
                      <a:pt x="133" y="35"/>
                    </a:lnTo>
                    <a:lnTo>
                      <a:pt x="138" y="35"/>
                    </a:lnTo>
                    <a:lnTo>
                      <a:pt x="138" y="35"/>
                    </a:lnTo>
                    <a:lnTo>
                      <a:pt x="140" y="35"/>
                    </a:lnTo>
                    <a:lnTo>
                      <a:pt x="140" y="37"/>
                    </a:lnTo>
                    <a:lnTo>
                      <a:pt x="138" y="39"/>
                    </a:lnTo>
                    <a:lnTo>
                      <a:pt x="137" y="40"/>
                    </a:lnTo>
                    <a:lnTo>
                      <a:pt x="137" y="40"/>
                    </a:lnTo>
                    <a:lnTo>
                      <a:pt x="132" y="42"/>
                    </a:lnTo>
                    <a:lnTo>
                      <a:pt x="129" y="47"/>
                    </a:lnTo>
                    <a:lnTo>
                      <a:pt x="129" y="47"/>
                    </a:lnTo>
                    <a:lnTo>
                      <a:pt x="127" y="49"/>
                    </a:lnTo>
                    <a:lnTo>
                      <a:pt x="125" y="50"/>
                    </a:lnTo>
                    <a:lnTo>
                      <a:pt x="122" y="50"/>
                    </a:lnTo>
                    <a:lnTo>
                      <a:pt x="120" y="52"/>
                    </a:lnTo>
                    <a:lnTo>
                      <a:pt x="120" y="52"/>
                    </a:lnTo>
                    <a:lnTo>
                      <a:pt x="116" y="57"/>
                    </a:lnTo>
                    <a:lnTo>
                      <a:pt x="112" y="57"/>
                    </a:lnTo>
                    <a:lnTo>
                      <a:pt x="111" y="57"/>
                    </a:lnTo>
                    <a:lnTo>
                      <a:pt x="111" y="57"/>
                    </a:lnTo>
                    <a:lnTo>
                      <a:pt x="107" y="57"/>
                    </a:lnTo>
                    <a:lnTo>
                      <a:pt x="104" y="58"/>
                    </a:lnTo>
                    <a:lnTo>
                      <a:pt x="104" y="58"/>
                    </a:lnTo>
                    <a:lnTo>
                      <a:pt x="103" y="58"/>
                    </a:lnTo>
                    <a:lnTo>
                      <a:pt x="101" y="58"/>
                    </a:lnTo>
                    <a:lnTo>
                      <a:pt x="96" y="55"/>
                    </a:lnTo>
                    <a:lnTo>
                      <a:pt x="96" y="55"/>
                    </a:lnTo>
                    <a:lnTo>
                      <a:pt x="93" y="49"/>
                    </a:lnTo>
                    <a:lnTo>
                      <a:pt x="86" y="42"/>
                    </a:lnTo>
                    <a:lnTo>
                      <a:pt x="86" y="42"/>
                    </a:lnTo>
                    <a:lnTo>
                      <a:pt x="80" y="44"/>
                    </a:lnTo>
                    <a:lnTo>
                      <a:pt x="73" y="45"/>
                    </a:lnTo>
                    <a:lnTo>
                      <a:pt x="73" y="45"/>
                    </a:lnTo>
                    <a:lnTo>
                      <a:pt x="62" y="45"/>
                    </a:lnTo>
                    <a:lnTo>
                      <a:pt x="57" y="45"/>
                    </a:lnTo>
                    <a:lnTo>
                      <a:pt x="54" y="47"/>
                    </a:lnTo>
                    <a:lnTo>
                      <a:pt x="54" y="47"/>
                    </a:lnTo>
                    <a:lnTo>
                      <a:pt x="54" y="50"/>
                    </a:lnTo>
                    <a:lnTo>
                      <a:pt x="57" y="53"/>
                    </a:lnTo>
                    <a:lnTo>
                      <a:pt x="57" y="53"/>
                    </a:lnTo>
                    <a:lnTo>
                      <a:pt x="60" y="55"/>
                    </a:lnTo>
                    <a:lnTo>
                      <a:pt x="62" y="57"/>
                    </a:lnTo>
                    <a:lnTo>
                      <a:pt x="60" y="58"/>
                    </a:lnTo>
                    <a:lnTo>
                      <a:pt x="60" y="58"/>
                    </a:lnTo>
                    <a:lnTo>
                      <a:pt x="57" y="60"/>
                    </a:lnTo>
                    <a:lnTo>
                      <a:pt x="54" y="62"/>
                    </a:lnTo>
                    <a:lnTo>
                      <a:pt x="52" y="62"/>
                    </a:lnTo>
                    <a:lnTo>
                      <a:pt x="50" y="66"/>
                    </a:lnTo>
                    <a:lnTo>
                      <a:pt x="50" y="66"/>
                    </a:lnTo>
                    <a:lnTo>
                      <a:pt x="52" y="71"/>
                    </a:lnTo>
                    <a:lnTo>
                      <a:pt x="55" y="76"/>
                    </a:lnTo>
                    <a:lnTo>
                      <a:pt x="59" y="83"/>
                    </a:lnTo>
                    <a:lnTo>
                      <a:pt x="59" y="84"/>
                    </a:lnTo>
                    <a:lnTo>
                      <a:pt x="59" y="88"/>
                    </a:lnTo>
                    <a:lnTo>
                      <a:pt x="59" y="88"/>
                    </a:lnTo>
                    <a:lnTo>
                      <a:pt x="57" y="106"/>
                    </a:lnTo>
                    <a:lnTo>
                      <a:pt x="57" y="106"/>
                    </a:lnTo>
                    <a:lnTo>
                      <a:pt x="55" y="115"/>
                    </a:lnTo>
                    <a:lnTo>
                      <a:pt x="54" y="120"/>
                    </a:lnTo>
                    <a:lnTo>
                      <a:pt x="52" y="123"/>
                    </a:lnTo>
                    <a:lnTo>
                      <a:pt x="52" y="123"/>
                    </a:lnTo>
                    <a:lnTo>
                      <a:pt x="46" y="122"/>
                    </a:lnTo>
                    <a:lnTo>
                      <a:pt x="44" y="122"/>
                    </a:lnTo>
                    <a:lnTo>
                      <a:pt x="41" y="123"/>
                    </a:lnTo>
                    <a:lnTo>
                      <a:pt x="41" y="123"/>
                    </a:lnTo>
                    <a:lnTo>
                      <a:pt x="36" y="125"/>
                    </a:lnTo>
                    <a:lnTo>
                      <a:pt x="32" y="127"/>
                    </a:lnTo>
                    <a:lnTo>
                      <a:pt x="28" y="127"/>
                    </a:lnTo>
                    <a:lnTo>
                      <a:pt x="24" y="130"/>
                    </a:lnTo>
                    <a:lnTo>
                      <a:pt x="24" y="130"/>
                    </a:lnTo>
                    <a:lnTo>
                      <a:pt x="19" y="132"/>
                    </a:lnTo>
                    <a:lnTo>
                      <a:pt x="16" y="133"/>
                    </a:lnTo>
                    <a:lnTo>
                      <a:pt x="15" y="135"/>
                    </a:lnTo>
                    <a:lnTo>
                      <a:pt x="13" y="138"/>
                    </a:lnTo>
                    <a:lnTo>
                      <a:pt x="13" y="138"/>
                    </a:lnTo>
                    <a:lnTo>
                      <a:pt x="11" y="141"/>
                    </a:lnTo>
                    <a:lnTo>
                      <a:pt x="10" y="143"/>
                    </a:lnTo>
                    <a:lnTo>
                      <a:pt x="8" y="146"/>
                    </a:lnTo>
                    <a:lnTo>
                      <a:pt x="8" y="150"/>
                    </a:lnTo>
                    <a:lnTo>
                      <a:pt x="8" y="150"/>
                    </a:lnTo>
                    <a:lnTo>
                      <a:pt x="8" y="153"/>
                    </a:lnTo>
                    <a:lnTo>
                      <a:pt x="6" y="154"/>
                    </a:lnTo>
                    <a:lnTo>
                      <a:pt x="3" y="156"/>
                    </a:lnTo>
                    <a:lnTo>
                      <a:pt x="3" y="156"/>
                    </a:lnTo>
                    <a:lnTo>
                      <a:pt x="2" y="159"/>
                    </a:lnTo>
                    <a:lnTo>
                      <a:pt x="2" y="161"/>
                    </a:lnTo>
                    <a:lnTo>
                      <a:pt x="2" y="163"/>
                    </a:lnTo>
                    <a:lnTo>
                      <a:pt x="0" y="166"/>
                    </a:lnTo>
                    <a:lnTo>
                      <a:pt x="0" y="166"/>
                    </a:lnTo>
                    <a:lnTo>
                      <a:pt x="0" y="167"/>
                    </a:lnTo>
                    <a:lnTo>
                      <a:pt x="0" y="171"/>
                    </a:lnTo>
                    <a:lnTo>
                      <a:pt x="5" y="177"/>
                    </a:lnTo>
                    <a:lnTo>
                      <a:pt x="5" y="177"/>
                    </a:lnTo>
                    <a:lnTo>
                      <a:pt x="8" y="182"/>
                    </a:lnTo>
                    <a:lnTo>
                      <a:pt x="10" y="185"/>
                    </a:lnTo>
                    <a:lnTo>
                      <a:pt x="10" y="187"/>
                    </a:lnTo>
                    <a:lnTo>
                      <a:pt x="10" y="187"/>
                    </a:lnTo>
                    <a:lnTo>
                      <a:pt x="10" y="190"/>
                    </a:lnTo>
                    <a:lnTo>
                      <a:pt x="11" y="192"/>
                    </a:lnTo>
                    <a:lnTo>
                      <a:pt x="16" y="193"/>
                    </a:lnTo>
                    <a:lnTo>
                      <a:pt x="16" y="193"/>
                    </a:lnTo>
                    <a:lnTo>
                      <a:pt x="18" y="193"/>
                    </a:lnTo>
                    <a:lnTo>
                      <a:pt x="19" y="197"/>
                    </a:lnTo>
                    <a:lnTo>
                      <a:pt x="19" y="198"/>
                    </a:lnTo>
                    <a:lnTo>
                      <a:pt x="23" y="200"/>
                    </a:lnTo>
                    <a:lnTo>
                      <a:pt x="23" y="200"/>
                    </a:lnTo>
                    <a:lnTo>
                      <a:pt x="32" y="200"/>
                    </a:lnTo>
                    <a:lnTo>
                      <a:pt x="36" y="200"/>
                    </a:lnTo>
                    <a:lnTo>
                      <a:pt x="37" y="198"/>
                    </a:lnTo>
                    <a:lnTo>
                      <a:pt x="37" y="198"/>
                    </a:lnTo>
                    <a:lnTo>
                      <a:pt x="41" y="195"/>
                    </a:lnTo>
                    <a:lnTo>
                      <a:pt x="42" y="195"/>
                    </a:lnTo>
                    <a:lnTo>
                      <a:pt x="42" y="197"/>
                    </a:lnTo>
                    <a:lnTo>
                      <a:pt x="42" y="197"/>
                    </a:lnTo>
                    <a:lnTo>
                      <a:pt x="42" y="208"/>
                    </a:lnTo>
                    <a:lnTo>
                      <a:pt x="44" y="213"/>
                    </a:lnTo>
                    <a:lnTo>
                      <a:pt x="44" y="215"/>
                    </a:lnTo>
                    <a:lnTo>
                      <a:pt x="46" y="215"/>
                    </a:lnTo>
                    <a:lnTo>
                      <a:pt x="46" y="215"/>
                    </a:lnTo>
                    <a:lnTo>
                      <a:pt x="54" y="213"/>
                    </a:lnTo>
                    <a:lnTo>
                      <a:pt x="63" y="215"/>
                    </a:lnTo>
                    <a:lnTo>
                      <a:pt x="63" y="215"/>
                    </a:lnTo>
                    <a:lnTo>
                      <a:pt x="67" y="215"/>
                    </a:lnTo>
                    <a:lnTo>
                      <a:pt x="70" y="215"/>
                    </a:lnTo>
                    <a:lnTo>
                      <a:pt x="75" y="211"/>
                    </a:lnTo>
                    <a:lnTo>
                      <a:pt x="75" y="211"/>
                    </a:lnTo>
                    <a:lnTo>
                      <a:pt x="78" y="208"/>
                    </a:lnTo>
                    <a:lnTo>
                      <a:pt x="86" y="207"/>
                    </a:lnTo>
                    <a:lnTo>
                      <a:pt x="86" y="207"/>
                    </a:lnTo>
                    <a:lnTo>
                      <a:pt x="93" y="202"/>
                    </a:lnTo>
                    <a:lnTo>
                      <a:pt x="98" y="200"/>
                    </a:lnTo>
                    <a:lnTo>
                      <a:pt x="101" y="198"/>
                    </a:lnTo>
                    <a:lnTo>
                      <a:pt x="101" y="198"/>
                    </a:lnTo>
                    <a:lnTo>
                      <a:pt x="109" y="198"/>
                    </a:lnTo>
                    <a:lnTo>
                      <a:pt x="112" y="198"/>
                    </a:lnTo>
                    <a:lnTo>
                      <a:pt x="114" y="200"/>
                    </a:lnTo>
                    <a:lnTo>
                      <a:pt x="114" y="200"/>
                    </a:lnTo>
                    <a:lnTo>
                      <a:pt x="112" y="205"/>
                    </a:lnTo>
                    <a:lnTo>
                      <a:pt x="112" y="211"/>
                    </a:lnTo>
                    <a:lnTo>
                      <a:pt x="114" y="218"/>
                    </a:lnTo>
                    <a:lnTo>
                      <a:pt x="117" y="226"/>
                    </a:lnTo>
                    <a:lnTo>
                      <a:pt x="117" y="226"/>
                    </a:lnTo>
                    <a:lnTo>
                      <a:pt x="125" y="233"/>
                    </a:lnTo>
                    <a:lnTo>
                      <a:pt x="129" y="234"/>
                    </a:lnTo>
                    <a:lnTo>
                      <a:pt x="133" y="234"/>
                    </a:lnTo>
                    <a:lnTo>
                      <a:pt x="133" y="234"/>
                    </a:lnTo>
                    <a:lnTo>
                      <a:pt x="137" y="234"/>
                    </a:lnTo>
                    <a:lnTo>
                      <a:pt x="138" y="236"/>
                    </a:lnTo>
                    <a:lnTo>
                      <a:pt x="140" y="236"/>
                    </a:lnTo>
                    <a:lnTo>
                      <a:pt x="142" y="236"/>
                    </a:lnTo>
                    <a:lnTo>
                      <a:pt x="142" y="236"/>
                    </a:lnTo>
                    <a:lnTo>
                      <a:pt x="145" y="237"/>
                    </a:lnTo>
                    <a:lnTo>
                      <a:pt x="145" y="239"/>
                    </a:lnTo>
                    <a:lnTo>
                      <a:pt x="146" y="241"/>
                    </a:lnTo>
                    <a:lnTo>
                      <a:pt x="148" y="241"/>
                    </a:lnTo>
                    <a:lnTo>
                      <a:pt x="148" y="241"/>
                    </a:lnTo>
                    <a:lnTo>
                      <a:pt x="155" y="242"/>
                    </a:lnTo>
                    <a:lnTo>
                      <a:pt x="158" y="244"/>
                    </a:lnTo>
                    <a:lnTo>
                      <a:pt x="158" y="246"/>
                    </a:lnTo>
                    <a:lnTo>
                      <a:pt x="158" y="246"/>
                    </a:lnTo>
                    <a:lnTo>
                      <a:pt x="160" y="247"/>
                    </a:lnTo>
                    <a:lnTo>
                      <a:pt x="161" y="249"/>
                    </a:lnTo>
                    <a:lnTo>
                      <a:pt x="164" y="249"/>
                    </a:lnTo>
                    <a:lnTo>
                      <a:pt x="169" y="249"/>
                    </a:lnTo>
                    <a:lnTo>
                      <a:pt x="173" y="249"/>
                    </a:lnTo>
                    <a:lnTo>
                      <a:pt x="173" y="249"/>
                    </a:lnTo>
                    <a:lnTo>
                      <a:pt x="177" y="252"/>
                    </a:lnTo>
                    <a:lnTo>
                      <a:pt x="177" y="255"/>
                    </a:lnTo>
                    <a:lnTo>
                      <a:pt x="177" y="259"/>
                    </a:lnTo>
                    <a:lnTo>
                      <a:pt x="177" y="259"/>
                    </a:lnTo>
                    <a:lnTo>
                      <a:pt x="179" y="262"/>
                    </a:lnTo>
                    <a:lnTo>
                      <a:pt x="181" y="264"/>
                    </a:lnTo>
                    <a:lnTo>
                      <a:pt x="181" y="267"/>
                    </a:lnTo>
                    <a:lnTo>
                      <a:pt x="181" y="268"/>
                    </a:lnTo>
                    <a:lnTo>
                      <a:pt x="181" y="268"/>
                    </a:lnTo>
                    <a:lnTo>
                      <a:pt x="179" y="270"/>
                    </a:lnTo>
                    <a:lnTo>
                      <a:pt x="179" y="273"/>
                    </a:lnTo>
                    <a:lnTo>
                      <a:pt x="181" y="275"/>
                    </a:lnTo>
                    <a:lnTo>
                      <a:pt x="181" y="280"/>
                    </a:lnTo>
                    <a:lnTo>
                      <a:pt x="181" y="280"/>
                    </a:lnTo>
                    <a:lnTo>
                      <a:pt x="182" y="283"/>
                    </a:lnTo>
                    <a:lnTo>
                      <a:pt x="186" y="285"/>
                    </a:lnTo>
                    <a:lnTo>
                      <a:pt x="190" y="286"/>
                    </a:lnTo>
                    <a:lnTo>
                      <a:pt x="195" y="286"/>
                    </a:lnTo>
                    <a:lnTo>
                      <a:pt x="195" y="286"/>
                    </a:lnTo>
                    <a:lnTo>
                      <a:pt x="202" y="286"/>
                    </a:lnTo>
                    <a:lnTo>
                      <a:pt x="205" y="286"/>
                    </a:lnTo>
                    <a:lnTo>
                      <a:pt x="207" y="288"/>
                    </a:lnTo>
                    <a:lnTo>
                      <a:pt x="207" y="293"/>
                    </a:lnTo>
                    <a:lnTo>
                      <a:pt x="207" y="293"/>
                    </a:lnTo>
                    <a:lnTo>
                      <a:pt x="208" y="296"/>
                    </a:lnTo>
                    <a:lnTo>
                      <a:pt x="210" y="299"/>
                    </a:lnTo>
                    <a:lnTo>
                      <a:pt x="212" y="301"/>
                    </a:lnTo>
                    <a:lnTo>
                      <a:pt x="215" y="306"/>
                    </a:lnTo>
                    <a:lnTo>
                      <a:pt x="215" y="306"/>
                    </a:lnTo>
                    <a:lnTo>
                      <a:pt x="215" y="309"/>
                    </a:lnTo>
                    <a:lnTo>
                      <a:pt x="213" y="314"/>
                    </a:lnTo>
                    <a:lnTo>
                      <a:pt x="213" y="319"/>
                    </a:lnTo>
                    <a:lnTo>
                      <a:pt x="213" y="322"/>
                    </a:lnTo>
                    <a:lnTo>
                      <a:pt x="213" y="322"/>
                    </a:lnTo>
                    <a:lnTo>
                      <a:pt x="212" y="327"/>
                    </a:lnTo>
                    <a:lnTo>
                      <a:pt x="208" y="330"/>
                    </a:lnTo>
                    <a:lnTo>
                      <a:pt x="208" y="330"/>
                    </a:lnTo>
                    <a:lnTo>
                      <a:pt x="212" y="335"/>
                    </a:lnTo>
                    <a:lnTo>
                      <a:pt x="212" y="337"/>
                    </a:lnTo>
                    <a:lnTo>
                      <a:pt x="210" y="338"/>
                    </a:lnTo>
                    <a:lnTo>
                      <a:pt x="210" y="338"/>
                    </a:lnTo>
                    <a:lnTo>
                      <a:pt x="208" y="340"/>
                    </a:lnTo>
                    <a:lnTo>
                      <a:pt x="210" y="343"/>
                    </a:lnTo>
                    <a:lnTo>
                      <a:pt x="212" y="348"/>
                    </a:lnTo>
                    <a:lnTo>
                      <a:pt x="212" y="355"/>
                    </a:lnTo>
                    <a:lnTo>
                      <a:pt x="212" y="355"/>
                    </a:lnTo>
                    <a:lnTo>
                      <a:pt x="210" y="360"/>
                    </a:lnTo>
                    <a:lnTo>
                      <a:pt x="212" y="363"/>
                    </a:lnTo>
                    <a:lnTo>
                      <a:pt x="213" y="365"/>
                    </a:lnTo>
                    <a:lnTo>
                      <a:pt x="218" y="365"/>
                    </a:lnTo>
                    <a:lnTo>
                      <a:pt x="218" y="365"/>
                    </a:lnTo>
                    <a:lnTo>
                      <a:pt x="226" y="366"/>
                    </a:lnTo>
                    <a:lnTo>
                      <a:pt x="228" y="366"/>
                    </a:lnTo>
                    <a:lnTo>
                      <a:pt x="230" y="366"/>
                    </a:lnTo>
                    <a:lnTo>
                      <a:pt x="230" y="366"/>
                    </a:lnTo>
                    <a:lnTo>
                      <a:pt x="233" y="366"/>
                    </a:lnTo>
                    <a:lnTo>
                      <a:pt x="234" y="369"/>
                    </a:lnTo>
                    <a:lnTo>
                      <a:pt x="239" y="378"/>
                    </a:lnTo>
                    <a:lnTo>
                      <a:pt x="239" y="378"/>
                    </a:lnTo>
                    <a:lnTo>
                      <a:pt x="243" y="386"/>
                    </a:lnTo>
                    <a:lnTo>
                      <a:pt x="244" y="391"/>
                    </a:lnTo>
                    <a:lnTo>
                      <a:pt x="246" y="392"/>
                    </a:lnTo>
                    <a:lnTo>
                      <a:pt x="246" y="392"/>
                    </a:lnTo>
                    <a:lnTo>
                      <a:pt x="249" y="389"/>
                    </a:lnTo>
                    <a:lnTo>
                      <a:pt x="252" y="389"/>
                    </a:lnTo>
                    <a:lnTo>
                      <a:pt x="256" y="389"/>
                    </a:lnTo>
                    <a:lnTo>
                      <a:pt x="256" y="389"/>
                    </a:lnTo>
                    <a:lnTo>
                      <a:pt x="257" y="391"/>
                    </a:lnTo>
                    <a:lnTo>
                      <a:pt x="257" y="392"/>
                    </a:lnTo>
                    <a:lnTo>
                      <a:pt x="257" y="399"/>
                    </a:lnTo>
                    <a:lnTo>
                      <a:pt x="256" y="413"/>
                    </a:lnTo>
                    <a:lnTo>
                      <a:pt x="256" y="413"/>
                    </a:lnTo>
                    <a:lnTo>
                      <a:pt x="264" y="413"/>
                    </a:lnTo>
                    <a:lnTo>
                      <a:pt x="264" y="413"/>
                    </a:lnTo>
                    <a:lnTo>
                      <a:pt x="265" y="417"/>
                    </a:lnTo>
                    <a:lnTo>
                      <a:pt x="265" y="423"/>
                    </a:lnTo>
                    <a:lnTo>
                      <a:pt x="265" y="433"/>
                    </a:lnTo>
                    <a:lnTo>
                      <a:pt x="265" y="433"/>
                    </a:lnTo>
                    <a:lnTo>
                      <a:pt x="264" y="435"/>
                    </a:lnTo>
                    <a:lnTo>
                      <a:pt x="259" y="438"/>
                    </a:lnTo>
                    <a:lnTo>
                      <a:pt x="251" y="443"/>
                    </a:lnTo>
                    <a:lnTo>
                      <a:pt x="251" y="443"/>
                    </a:lnTo>
                    <a:lnTo>
                      <a:pt x="239" y="452"/>
                    </a:lnTo>
                    <a:lnTo>
                      <a:pt x="233" y="459"/>
                    </a:lnTo>
                    <a:lnTo>
                      <a:pt x="228" y="466"/>
                    </a:lnTo>
                    <a:lnTo>
                      <a:pt x="228" y="466"/>
                    </a:lnTo>
                    <a:lnTo>
                      <a:pt x="221" y="474"/>
                    </a:lnTo>
                    <a:lnTo>
                      <a:pt x="217" y="480"/>
                    </a:lnTo>
                    <a:lnTo>
                      <a:pt x="217" y="480"/>
                    </a:lnTo>
                    <a:lnTo>
                      <a:pt x="220" y="480"/>
                    </a:lnTo>
                    <a:lnTo>
                      <a:pt x="220" y="480"/>
                    </a:lnTo>
                    <a:lnTo>
                      <a:pt x="221" y="479"/>
                    </a:lnTo>
                    <a:lnTo>
                      <a:pt x="225" y="479"/>
                    </a:lnTo>
                    <a:lnTo>
                      <a:pt x="228" y="480"/>
                    </a:lnTo>
                    <a:lnTo>
                      <a:pt x="231" y="483"/>
                    </a:lnTo>
                    <a:lnTo>
                      <a:pt x="231" y="483"/>
                    </a:lnTo>
                    <a:lnTo>
                      <a:pt x="234" y="490"/>
                    </a:lnTo>
                    <a:lnTo>
                      <a:pt x="236" y="492"/>
                    </a:lnTo>
                    <a:lnTo>
                      <a:pt x="236" y="493"/>
                    </a:lnTo>
                    <a:lnTo>
                      <a:pt x="236" y="493"/>
                    </a:lnTo>
                    <a:lnTo>
                      <a:pt x="239" y="490"/>
                    </a:lnTo>
                    <a:lnTo>
                      <a:pt x="243" y="488"/>
                    </a:lnTo>
                    <a:lnTo>
                      <a:pt x="244" y="490"/>
                    </a:lnTo>
                    <a:lnTo>
                      <a:pt x="244" y="490"/>
                    </a:lnTo>
                    <a:lnTo>
                      <a:pt x="247" y="495"/>
                    </a:lnTo>
                    <a:lnTo>
                      <a:pt x="252" y="496"/>
                    </a:lnTo>
                    <a:lnTo>
                      <a:pt x="259" y="501"/>
                    </a:lnTo>
                    <a:lnTo>
                      <a:pt x="259" y="501"/>
                    </a:lnTo>
                    <a:lnTo>
                      <a:pt x="264" y="506"/>
                    </a:lnTo>
                    <a:lnTo>
                      <a:pt x="267" y="508"/>
                    </a:lnTo>
                    <a:lnTo>
                      <a:pt x="267" y="513"/>
                    </a:lnTo>
                    <a:lnTo>
                      <a:pt x="267" y="513"/>
                    </a:lnTo>
                    <a:lnTo>
                      <a:pt x="267" y="521"/>
                    </a:lnTo>
                    <a:lnTo>
                      <a:pt x="267" y="526"/>
                    </a:lnTo>
                    <a:lnTo>
                      <a:pt x="269" y="532"/>
                    </a:lnTo>
                    <a:lnTo>
                      <a:pt x="269" y="532"/>
                    </a:lnTo>
                    <a:lnTo>
                      <a:pt x="275" y="526"/>
                    </a:lnTo>
                    <a:lnTo>
                      <a:pt x="275" y="52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09">
                <a:extLst>
                  <a:ext uri="{FF2B5EF4-FFF2-40B4-BE49-F238E27FC236}">
                    <a16:creationId xmlns="" xmlns:a16="http://schemas.microsoft.com/office/drawing/2014/main" id="{83B32CD1-A34F-4D31-9A0A-0EE0DB15F949}"/>
                  </a:ext>
                </a:extLst>
              </p:cNvPr>
              <p:cNvSpPr>
                <a:spLocks/>
              </p:cNvSpPr>
              <p:nvPr/>
            </p:nvSpPr>
            <p:spPr bwMode="auto">
              <a:xfrm>
                <a:off x="5202238" y="5292147"/>
                <a:ext cx="104775" cy="111125"/>
              </a:xfrm>
              <a:custGeom>
                <a:avLst/>
                <a:gdLst>
                  <a:gd name="T0" fmla="*/ 64 w 66"/>
                  <a:gd name="T1" fmla="*/ 34 h 70"/>
                  <a:gd name="T2" fmla="*/ 61 w 66"/>
                  <a:gd name="T3" fmla="*/ 27 h 70"/>
                  <a:gd name="T4" fmla="*/ 56 w 66"/>
                  <a:gd name="T5" fmla="*/ 22 h 70"/>
                  <a:gd name="T6" fmla="*/ 44 w 66"/>
                  <a:gd name="T7" fmla="*/ 16 h 70"/>
                  <a:gd name="T8" fmla="*/ 41 w 66"/>
                  <a:gd name="T9" fmla="*/ 11 h 70"/>
                  <a:gd name="T10" fmla="*/ 36 w 66"/>
                  <a:gd name="T11" fmla="*/ 11 h 70"/>
                  <a:gd name="T12" fmla="*/ 33 w 66"/>
                  <a:gd name="T13" fmla="*/ 14 h 70"/>
                  <a:gd name="T14" fmla="*/ 31 w 66"/>
                  <a:gd name="T15" fmla="*/ 11 h 70"/>
                  <a:gd name="T16" fmla="*/ 28 w 66"/>
                  <a:gd name="T17" fmla="*/ 4 h 70"/>
                  <a:gd name="T18" fmla="*/ 22 w 66"/>
                  <a:gd name="T19" fmla="*/ 0 h 70"/>
                  <a:gd name="T20" fmla="*/ 17 w 66"/>
                  <a:gd name="T21" fmla="*/ 1 h 70"/>
                  <a:gd name="T22" fmla="*/ 14 w 66"/>
                  <a:gd name="T23" fmla="*/ 1 h 70"/>
                  <a:gd name="T24" fmla="*/ 10 w 66"/>
                  <a:gd name="T25" fmla="*/ 4 h 70"/>
                  <a:gd name="T26" fmla="*/ 9 w 66"/>
                  <a:gd name="T27" fmla="*/ 8 h 70"/>
                  <a:gd name="T28" fmla="*/ 5 w 66"/>
                  <a:gd name="T29" fmla="*/ 24 h 70"/>
                  <a:gd name="T30" fmla="*/ 4 w 66"/>
                  <a:gd name="T31" fmla="*/ 30 h 70"/>
                  <a:gd name="T32" fmla="*/ 2 w 66"/>
                  <a:gd name="T33" fmla="*/ 40 h 70"/>
                  <a:gd name="T34" fmla="*/ 0 w 66"/>
                  <a:gd name="T35" fmla="*/ 47 h 70"/>
                  <a:gd name="T36" fmla="*/ 0 w 66"/>
                  <a:gd name="T37" fmla="*/ 52 h 70"/>
                  <a:gd name="T38" fmla="*/ 5 w 66"/>
                  <a:gd name="T39" fmla="*/ 55 h 70"/>
                  <a:gd name="T40" fmla="*/ 5 w 66"/>
                  <a:gd name="T41" fmla="*/ 58 h 70"/>
                  <a:gd name="T42" fmla="*/ 4 w 66"/>
                  <a:gd name="T43" fmla="*/ 61 h 70"/>
                  <a:gd name="T44" fmla="*/ 9 w 66"/>
                  <a:gd name="T45" fmla="*/ 63 h 70"/>
                  <a:gd name="T46" fmla="*/ 17 w 66"/>
                  <a:gd name="T47" fmla="*/ 65 h 70"/>
                  <a:gd name="T48" fmla="*/ 25 w 66"/>
                  <a:gd name="T49" fmla="*/ 68 h 70"/>
                  <a:gd name="T50" fmla="*/ 31 w 66"/>
                  <a:gd name="T51" fmla="*/ 68 h 70"/>
                  <a:gd name="T52" fmla="*/ 36 w 66"/>
                  <a:gd name="T53" fmla="*/ 68 h 70"/>
                  <a:gd name="T54" fmla="*/ 46 w 66"/>
                  <a:gd name="T55" fmla="*/ 68 h 70"/>
                  <a:gd name="T56" fmla="*/ 56 w 66"/>
                  <a:gd name="T57" fmla="*/ 65 h 70"/>
                  <a:gd name="T58" fmla="*/ 61 w 66"/>
                  <a:gd name="T59" fmla="*/ 60 h 70"/>
                  <a:gd name="T60" fmla="*/ 66 w 66"/>
                  <a:gd name="T61" fmla="*/ 53 h 70"/>
                  <a:gd name="T62" fmla="*/ 64 w 66"/>
                  <a:gd name="T63" fmla="*/ 42 h 70"/>
                  <a:gd name="T64" fmla="*/ 64 w 66"/>
                  <a:gd name="T6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70">
                    <a:moveTo>
                      <a:pt x="64" y="34"/>
                    </a:moveTo>
                    <a:lnTo>
                      <a:pt x="64" y="34"/>
                    </a:lnTo>
                    <a:lnTo>
                      <a:pt x="64" y="29"/>
                    </a:lnTo>
                    <a:lnTo>
                      <a:pt x="61" y="27"/>
                    </a:lnTo>
                    <a:lnTo>
                      <a:pt x="56" y="22"/>
                    </a:lnTo>
                    <a:lnTo>
                      <a:pt x="56" y="22"/>
                    </a:lnTo>
                    <a:lnTo>
                      <a:pt x="49" y="17"/>
                    </a:lnTo>
                    <a:lnTo>
                      <a:pt x="44" y="16"/>
                    </a:lnTo>
                    <a:lnTo>
                      <a:pt x="41" y="11"/>
                    </a:lnTo>
                    <a:lnTo>
                      <a:pt x="41" y="11"/>
                    </a:lnTo>
                    <a:lnTo>
                      <a:pt x="40" y="9"/>
                    </a:lnTo>
                    <a:lnTo>
                      <a:pt x="36" y="11"/>
                    </a:lnTo>
                    <a:lnTo>
                      <a:pt x="33" y="14"/>
                    </a:lnTo>
                    <a:lnTo>
                      <a:pt x="33" y="14"/>
                    </a:lnTo>
                    <a:lnTo>
                      <a:pt x="33" y="13"/>
                    </a:lnTo>
                    <a:lnTo>
                      <a:pt x="31" y="11"/>
                    </a:lnTo>
                    <a:lnTo>
                      <a:pt x="28" y="4"/>
                    </a:lnTo>
                    <a:lnTo>
                      <a:pt x="28" y="4"/>
                    </a:lnTo>
                    <a:lnTo>
                      <a:pt x="25" y="1"/>
                    </a:lnTo>
                    <a:lnTo>
                      <a:pt x="22" y="0"/>
                    </a:lnTo>
                    <a:lnTo>
                      <a:pt x="18" y="0"/>
                    </a:lnTo>
                    <a:lnTo>
                      <a:pt x="17" y="1"/>
                    </a:lnTo>
                    <a:lnTo>
                      <a:pt x="17" y="1"/>
                    </a:lnTo>
                    <a:lnTo>
                      <a:pt x="14" y="1"/>
                    </a:lnTo>
                    <a:lnTo>
                      <a:pt x="14" y="1"/>
                    </a:lnTo>
                    <a:lnTo>
                      <a:pt x="10" y="4"/>
                    </a:lnTo>
                    <a:lnTo>
                      <a:pt x="9" y="8"/>
                    </a:lnTo>
                    <a:lnTo>
                      <a:pt x="9" y="8"/>
                    </a:lnTo>
                    <a:lnTo>
                      <a:pt x="7" y="17"/>
                    </a:lnTo>
                    <a:lnTo>
                      <a:pt x="5" y="24"/>
                    </a:lnTo>
                    <a:lnTo>
                      <a:pt x="4" y="30"/>
                    </a:lnTo>
                    <a:lnTo>
                      <a:pt x="4" y="30"/>
                    </a:lnTo>
                    <a:lnTo>
                      <a:pt x="4" y="37"/>
                    </a:lnTo>
                    <a:lnTo>
                      <a:pt x="2" y="40"/>
                    </a:lnTo>
                    <a:lnTo>
                      <a:pt x="2" y="44"/>
                    </a:lnTo>
                    <a:lnTo>
                      <a:pt x="0" y="47"/>
                    </a:lnTo>
                    <a:lnTo>
                      <a:pt x="0" y="47"/>
                    </a:lnTo>
                    <a:lnTo>
                      <a:pt x="0" y="52"/>
                    </a:lnTo>
                    <a:lnTo>
                      <a:pt x="2" y="53"/>
                    </a:lnTo>
                    <a:lnTo>
                      <a:pt x="5" y="55"/>
                    </a:lnTo>
                    <a:lnTo>
                      <a:pt x="5" y="55"/>
                    </a:lnTo>
                    <a:lnTo>
                      <a:pt x="5" y="58"/>
                    </a:lnTo>
                    <a:lnTo>
                      <a:pt x="4" y="61"/>
                    </a:lnTo>
                    <a:lnTo>
                      <a:pt x="4" y="61"/>
                    </a:lnTo>
                    <a:lnTo>
                      <a:pt x="5" y="63"/>
                    </a:lnTo>
                    <a:lnTo>
                      <a:pt x="9" y="63"/>
                    </a:lnTo>
                    <a:lnTo>
                      <a:pt x="9" y="63"/>
                    </a:lnTo>
                    <a:lnTo>
                      <a:pt x="17" y="65"/>
                    </a:lnTo>
                    <a:lnTo>
                      <a:pt x="25" y="68"/>
                    </a:lnTo>
                    <a:lnTo>
                      <a:pt x="25" y="68"/>
                    </a:lnTo>
                    <a:lnTo>
                      <a:pt x="30" y="70"/>
                    </a:lnTo>
                    <a:lnTo>
                      <a:pt x="31" y="68"/>
                    </a:lnTo>
                    <a:lnTo>
                      <a:pt x="33" y="68"/>
                    </a:lnTo>
                    <a:lnTo>
                      <a:pt x="36" y="68"/>
                    </a:lnTo>
                    <a:lnTo>
                      <a:pt x="36" y="68"/>
                    </a:lnTo>
                    <a:lnTo>
                      <a:pt x="46" y="68"/>
                    </a:lnTo>
                    <a:lnTo>
                      <a:pt x="51" y="68"/>
                    </a:lnTo>
                    <a:lnTo>
                      <a:pt x="56" y="65"/>
                    </a:lnTo>
                    <a:lnTo>
                      <a:pt x="56" y="65"/>
                    </a:lnTo>
                    <a:lnTo>
                      <a:pt x="61" y="60"/>
                    </a:lnTo>
                    <a:lnTo>
                      <a:pt x="66" y="53"/>
                    </a:lnTo>
                    <a:lnTo>
                      <a:pt x="66" y="53"/>
                    </a:lnTo>
                    <a:lnTo>
                      <a:pt x="64" y="47"/>
                    </a:lnTo>
                    <a:lnTo>
                      <a:pt x="64" y="42"/>
                    </a:lnTo>
                    <a:lnTo>
                      <a:pt x="64" y="34"/>
                    </a:lnTo>
                    <a:lnTo>
                      <a:pt x="64" y="3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10">
                <a:extLst>
                  <a:ext uri="{FF2B5EF4-FFF2-40B4-BE49-F238E27FC236}">
                    <a16:creationId xmlns="" xmlns:a16="http://schemas.microsoft.com/office/drawing/2014/main" id="{EA6E6F59-A661-4EF6-9E70-FA97C78CF4CC}"/>
                  </a:ext>
                </a:extLst>
              </p:cNvPr>
              <p:cNvSpPr>
                <a:spLocks noEditPoints="1"/>
              </p:cNvSpPr>
              <p:nvPr/>
            </p:nvSpPr>
            <p:spPr bwMode="auto">
              <a:xfrm>
                <a:off x="4884738" y="5107997"/>
                <a:ext cx="415925" cy="822325"/>
              </a:xfrm>
              <a:custGeom>
                <a:avLst/>
                <a:gdLst>
                  <a:gd name="T0" fmla="*/ 70 w 262"/>
                  <a:gd name="T1" fmla="*/ 485 h 518"/>
                  <a:gd name="T2" fmla="*/ 67 w 262"/>
                  <a:gd name="T3" fmla="*/ 474 h 518"/>
                  <a:gd name="T4" fmla="*/ 86 w 262"/>
                  <a:gd name="T5" fmla="*/ 518 h 518"/>
                  <a:gd name="T6" fmla="*/ 108 w 262"/>
                  <a:gd name="T7" fmla="*/ 513 h 518"/>
                  <a:gd name="T8" fmla="*/ 253 w 262"/>
                  <a:gd name="T9" fmla="*/ 50 h 518"/>
                  <a:gd name="T10" fmla="*/ 243 w 262"/>
                  <a:gd name="T11" fmla="*/ 72 h 518"/>
                  <a:gd name="T12" fmla="*/ 223 w 262"/>
                  <a:gd name="T13" fmla="*/ 78 h 518"/>
                  <a:gd name="T14" fmla="*/ 199 w 262"/>
                  <a:gd name="T15" fmla="*/ 73 h 518"/>
                  <a:gd name="T16" fmla="*/ 212 w 262"/>
                  <a:gd name="T17" fmla="*/ 50 h 518"/>
                  <a:gd name="T18" fmla="*/ 179 w 262"/>
                  <a:gd name="T19" fmla="*/ 29 h 518"/>
                  <a:gd name="T20" fmla="*/ 142 w 262"/>
                  <a:gd name="T21" fmla="*/ 0 h 518"/>
                  <a:gd name="T22" fmla="*/ 121 w 262"/>
                  <a:gd name="T23" fmla="*/ 8 h 518"/>
                  <a:gd name="T24" fmla="*/ 95 w 262"/>
                  <a:gd name="T25" fmla="*/ 2 h 518"/>
                  <a:gd name="T26" fmla="*/ 67 w 262"/>
                  <a:gd name="T27" fmla="*/ 37 h 518"/>
                  <a:gd name="T28" fmla="*/ 67 w 262"/>
                  <a:gd name="T29" fmla="*/ 60 h 518"/>
                  <a:gd name="T30" fmla="*/ 60 w 262"/>
                  <a:gd name="T31" fmla="*/ 76 h 518"/>
                  <a:gd name="T32" fmla="*/ 51 w 262"/>
                  <a:gd name="T33" fmla="*/ 99 h 518"/>
                  <a:gd name="T34" fmla="*/ 47 w 262"/>
                  <a:gd name="T35" fmla="*/ 119 h 518"/>
                  <a:gd name="T36" fmla="*/ 41 w 262"/>
                  <a:gd name="T37" fmla="*/ 143 h 518"/>
                  <a:gd name="T38" fmla="*/ 49 w 262"/>
                  <a:gd name="T39" fmla="*/ 168 h 518"/>
                  <a:gd name="T40" fmla="*/ 41 w 262"/>
                  <a:gd name="T41" fmla="*/ 189 h 518"/>
                  <a:gd name="T42" fmla="*/ 31 w 262"/>
                  <a:gd name="T43" fmla="*/ 218 h 518"/>
                  <a:gd name="T44" fmla="*/ 34 w 262"/>
                  <a:gd name="T45" fmla="*/ 243 h 518"/>
                  <a:gd name="T46" fmla="*/ 26 w 262"/>
                  <a:gd name="T47" fmla="*/ 257 h 518"/>
                  <a:gd name="T48" fmla="*/ 23 w 262"/>
                  <a:gd name="T49" fmla="*/ 283 h 518"/>
                  <a:gd name="T50" fmla="*/ 20 w 262"/>
                  <a:gd name="T51" fmla="*/ 311 h 518"/>
                  <a:gd name="T52" fmla="*/ 23 w 262"/>
                  <a:gd name="T53" fmla="*/ 327 h 518"/>
                  <a:gd name="T54" fmla="*/ 29 w 262"/>
                  <a:gd name="T55" fmla="*/ 340 h 518"/>
                  <a:gd name="T56" fmla="*/ 26 w 262"/>
                  <a:gd name="T57" fmla="*/ 352 h 518"/>
                  <a:gd name="T58" fmla="*/ 23 w 262"/>
                  <a:gd name="T59" fmla="*/ 371 h 518"/>
                  <a:gd name="T60" fmla="*/ 15 w 262"/>
                  <a:gd name="T61" fmla="*/ 386 h 518"/>
                  <a:gd name="T62" fmla="*/ 12 w 262"/>
                  <a:gd name="T63" fmla="*/ 405 h 518"/>
                  <a:gd name="T64" fmla="*/ 0 w 262"/>
                  <a:gd name="T65" fmla="*/ 427 h 518"/>
                  <a:gd name="T66" fmla="*/ 16 w 262"/>
                  <a:gd name="T67" fmla="*/ 440 h 518"/>
                  <a:gd name="T68" fmla="*/ 20 w 262"/>
                  <a:gd name="T69" fmla="*/ 459 h 518"/>
                  <a:gd name="T70" fmla="*/ 54 w 262"/>
                  <a:gd name="T71" fmla="*/ 466 h 518"/>
                  <a:gd name="T72" fmla="*/ 60 w 262"/>
                  <a:gd name="T73" fmla="*/ 458 h 518"/>
                  <a:gd name="T74" fmla="*/ 60 w 262"/>
                  <a:gd name="T75" fmla="*/ 433 h 518"/>
                  <a:gd name="T76" fmla="*/ 75 w 262"/>
                  <a:gd name="T77" fmla="*/ 419 h 518"/>
                  <a:gd name="T78" fmla="*/ 100 w 262"/>
                  <a:gd name="T79" fmla="*/ 389 h 518"/>
                  <a:gd name="T80" fmla="*/ 82 w 262"/>
                  <a:gd name="T81" fmla="*/ 368 h 518"/>
                  <a:gd name="T82" fmla="*/ 103 w 262"/>
                  <a:gd name="T83" fmla="*/ 344 h 518"/>
                  <a:gd name="T84" fmla="*/ 109 w 262"/>
                  <a:gd name="T85" fmla="*/ 319 h 518"/>
                  <a:gd name="T86" fmla="*/ 116 w 262"/>
                  <a:gd name="T87" fmla="*/ 308 h 518"/>
                  <a:gd name="T88" fmla="*/ 126 w 262"/>
                  <a:gd name="T89" fmla="*/ 308 h 518"/>
                  <a:gd name="T90" fmla="*/ 121 w 262"/>
                  <a:gd name="T91" fmla="*/ 301 h 518"/>
                  <a:gd name="T92" fmla="*/ 111 w 262"/>
                  <a:gd name="T93" fmla="*/ 282 h 518"/>
                  <a:gd name="T94" fmla="*/ 132 w 262"/>
                  <a:gd name="T95" fmla="*/ 280 h 518"/>
                  <a:gd name="T96" fmla="*/ 148 w 262"/>
                  <a:gd name="T97" fmla="*/ 261 h 518"/>
                  <a:gd name="T98" fmla="*/ 153 w 262"/>
                  <a:gd name="T99" fmla="*/ 246 h 518"/>
                  <a:gd name="T100" fmla="*/ 212 w 262"/>
                  <a:gd name="T101" fmla="*/ 231 h 518"/>
                  <a:gd name="T102" fmla="*/ 218 w 262"/>
                  <a:gd name="T103" fmla="*/ 205 h 518"/>
                  <a:gd name="T104" fmla="*/ 209 w 262"/>
                  <a:gd name="T105" fmla="*/ 187 h 518"/>
                  <a:gd name="T106" fmla="*/ 204 w 262"/>
                  <a:gd name="T107" fmla="*/ 177 h 518"/>
                  <a:gd name="T108" fmla="*/ 202 w 262"/>
                  <a:gd name="T109" fmla="*/ 160 h 518"/>
                  <a:gd name="T110" fmla="*/ 210 w 262"/>
                  <a:gd name="T111" fmla="*/ 120 h 518"/>
                  <a:gd name="T112" fmla="*/ 256 w 262"/>
                  <a:gd name="T113" fmla="*/ 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 h="518">
                    <a:moveTo>
                      <a:pt x="100" y="508"/>
                    </a:moveTo>
                    <a:lnTo>
                      <a:pt x="100" y="508"/>
                    </a:lnTo>
                    <a:lnTo>
                      <a:pt x="93" y="506"/>
                    </a:lnTo>
                    <a:lnTo>
                      <a:pt x="85" y="502"/>
                    </a:lnTo>
                    <a:lnTo>
                      <a:pt x="73" y="492"/>
                    </a:lnTo>
                    <a:lnTo>
                      <a:pt x="73" y="492"/>
                    </a:lnTo>
                    <a:lnTo>
                      <a:pt x="72" y="489"/>
                    </a:lnTo>
                    <a:lnTo>
                      <a:pt x="70" y="487"/>
                    </a:lnTo>
                    <a:lnTo>
                      <a:pt x="70" y="485"/>
                    </a:lnTo>
                    <a:lnTo>
                      <a:pt x="67" y="485"/>
                    </a:lnTo>
                    <a:lnTo>
                      <a:pt x="67" y="485"/>
                    </a:lnTo>
                    <a:lnTo>
                      <a:pt x="65" y="485"/>
                    </a:lnTo>
                    <a:lnTo>
                      <a:pt x="65" y="484"/>
                    </a:lnTo>
                    <a:lnTo>
                      <a:pt x="69" y="480"/>
                    </a:lnTo>
                    <a:lnTo>
                      <a:pt x="69" y="480"/>
                    </a:lnTo>
                    <a:lnTo>
                      <a:pt x="70" y="479"/>
                    </a:lnTo>
                    <a:lnTo>
                      <a:pt x="69" y="476"/>
                    </a:lnTo>
                    <a:lnTo>
                      <a:pt x="67" y="474"/>
                    </a:lnTo>
                    <a:lnTo>
                      <a:pt x="64" y="472"/>
                    </a:lnTo>
                    <a:lnTo>
                      <a:pt x="64" y="472"/>
                    </a:lnTo>
                    <a:lnTo>
                      <a:pt x="64" y="497"/>
                    </a:lnTo>
                    <a:lnTo>
                      <a:pt x="64" y="510"/>
                    </a:lnTo>
                    <a:lnTo>
                      <a:pt x="64" y="516"/>
                    </a:lnTo>
                    <a:lnTo>
                      <a:pt x="64" y="516"/>
                    </a:lnTo>
                    <a:lnTo>
                      <a:pt x="73" y="516"/>
                    </a:lnTo>
                    <a:lnTo>
                      <a:pt x="82" y="516"/>
                    </a:lnTo>
                    <a:lnTo>
                      <a:pt x="86" y="518"/>
                    </a:lnTo>
                    <a:lnTo>
                      <a:pt x="86" y="518"/>
                    </a:lnTo>
                    <a:lnTo>
                      <a:pt x="90" y="518"/>
                    </a:lnTo>
                    <a:lnTo>
                      <a:pt x="91" y="518"/>
                    </a:lnTo>
                    <a:lnTo>
                      <a:pt x="91" y="518"/>
                    </a:lnTo>
                    <a:lnTo>
                      <a:pt x="91" y="518"/>
                    </a:lnTo>
                    <a:lnTo>
                      <a:pt x="95" y="516"/>
                    </a:lnTo>
                    <a:lnTo>
                      <a:pt x="100" y="515"/>
                    </a:lnTo>
                    <a:lnTo>
                      <a:pt x="104" y="515"/>
                    </a:lnTo>
                    <a:lnTo>
                      <a:pt x="108" y="513"/>
                    </a:lnTo>
                    <a:lnTo>
                      <a:pt x="108" y="513"/>
                    </a:lnTo>
                    <a:lnTo>
                      <a:pt x="109" y="511"/>
                    </a:lnTo>
                    <a:lnTo>
                      <a:pt x="109" y="510"/>
                    </a:lnTo>
                    <a:lnTo>
                      <a:pt x="100" y="508"/>
                    </a:lnTo>
                    <a:lnTo>
                      <a:pt x="100" y="508"/>
                    </a:lnTo>
                    <a:close/>
                    <a:moveTo>
                      <a:pt x="261" y="50"/>
                    </a:moveTo>
                    <a:lnTo>
                      <a:pt x="261" y="50"/>
                    </a:lnTo>
                    <a:lnTo>
                      <a:pt x="253" y="50"/>
                    </a:lnTo>
                    <a:lnTo>
                      <a:pt x="253" y="50"/>
                    </a:lnTo>
                    <a:lnTo>
                      <a:pt x="253" y="50"/>
                    </a:lnTo>
                    <a:lnTo>
                      <a:pt x="253" y="50"/>
                    </a:lnTo>
                    <a:lnTo>
                      <a:pt x="253" y="57"/>
                    </a:lnTo>
                    <a:lnTo>
                      <a:pt x="251" y="63"/>
                    </a:lnTo>
                    <a:lnTo>
                      <a:pt x="248" y="68"/>
                    </a:lnTo>
                    <a:lnTo>
                      <a:pt x="246" y="70"/>
                    </a:lnTo>
                    <a:lnTo>
                      <a:pt x="246" y="70"/>
                    </a:lnTo>
                    <a:lnTo>
                      <a:pt x="246" y="70"/>
                    </a:lnTo>
                    <a:lnTo>
                      <a:pt x="243" y="72"/>
                    </a:lnTo>
                    <a:lnTo>
                      <a:pt x="240" y="73"/>
                    </a:lnTo>
                    <a:lnTo>
                      <a:pt x="238" y="75"/>
                    </a:lnTo>
                    <a:lnTo>
                      <a:pt x="235" y="75"/>
                    </a:lnTo>
                    <a:lnTo>
                      <a:pt x="235" y="75"/>
                    </a:lnTo>
                    <a:lnTo>
                      <a:pt x="233" y="76"/>
                    </a:lnTo>
                    <a:lnTo>
                      <a:pt x="230" y="76"/>
                    </a:lnTo>
                    <a:lnTo>
                      <a:pt x="227" y="78"/>
                    </a:lnTo>
                    <a:lnTo>
                      <a:pt x="223" y="78"/>
                    </a:lnTo>
                    <a:lnTo>
                      <a:pt x="223" y="78"/>
                    </a:lnTo>
                    <a:lnTo>
                      <a:pt x="220" y="76"/>
                    </a:lnTo>
                    <a:lnTo>
                      <a:pt x="217" y="76"/>
                    </a:lnTo>
                    <a:lnTo>
                      <a:pt x="214" y="76"/>
                    </a:lnTo>
                    <a:lnTo>
                      <a:pt x="212" y="76"/>
                    </a:lnTo>
                    <a:lnTo>
                      <a:pt x="212" y="76"/>
                    </a:lnTo>
                    <a:lnTo>
                      <a:pt x="209" y="75"/>
                    </a:lnTo>
                    <a:lnTo>
                      <a:pt x="204" y="75"/>
                    </a:lnTo>
                    <a:lnTo>
                      <a:pt x="200" y="75"/>
                    </a:lnTo>
                    <a:lnTo>
                      <a:pt x="199" y="73"/>
                    </a:lnTo>
                    <a:lnTo>
                      <a:pt x="199" y="73"/>
                    </a:lnTo>
                    <a:lnTo>
                      <a:pt x="199" y="72"/>
                    </a:lnTo>
                    <a:lnTo>
                      <a:pt x="200" y="72"/>
                    </a:lnTo>
                    <a:lnTo>
                      <a:pt x="202" y="68"/>
                    </a:lnTo>
                    <a:lnTo>
                      <a:pt x="204" y="65"/>
                    </a:lnTo>
                    <a:lnTo>
                      <a:pt x="204" y="65"/>
                    </a:lnTo>
                    <a:lnTo>
                      <a:pt x="205" y="60"/>
                    </a:lnTo>
                    <a:lnTo>
                      <a:pt x="209" y="55"/>
                    </a:lnTo>
                    <a:lnTo>
                      <a:pt x="212" y="50"/>
                    </a:lnTo>
                    <a:lnTo>
                      <a:pt x="214" y="47"/>
                    </a:lnTo>
                    <a:lnTo>
                      <a:pt x="214" y="47"/>
                    </a:lnTo>
                    <a:lnTo>
                      <a:pt x="209" y="46"/>
                    </a:lnTo>
                    <a:lnTo>
                      <a:pt x="202" y="42"/>
                    </a:lnTo>
                    <a:lnTo>
                      <a:pt x="194" y="39"/>
                    </a:lnTo>
                    <a:lnTo>
                      <a:pt x="189" y="36"/>
                    </a:lnTo>
                    <a:lnTo>
                      <a:pt x="189" y="36"/>
                    </a:lnTo>
                    <a:lnTo>
                      <a:pt x="184" y="31"/>
                    </a:lnTo>
                    <a:lnTo>
                      <a:pt x="179" y="29"/>
                    </a:lnTo>
                    <a:lnTo>
                      <a:pt x="174" y="28"/>
                    </a:lnTo>
                    <a:lnTo>
                      <a:pt x="174" y="28"/>
                    </a:lnTo>
                    <a:lnTo>
                      <a:pt x="170" y="26"/>
                    </a:lnTo>
                    <a:lnTo>
                      <a:pt x="166" y="24"/>
                    </a:lnTo>
                    <a:lnTo>
                      <a:pt x="160" y="19"/>
                    </a:lnTo>
                    <a:lnTo>
                      <a:pt x="160" y="19"/>
                    </a:lnTo>
                    <a:lnTo>
                      <a:pt x="150" y="10"/>
                    </a:lnTo>
                    <a:lnTo>
                      <a:pt x="142" y="0"/>
                    </a:lnTo>
                    <a:lnTo>
                      <a:pt x="142" y="0"/>
                    </a:lnTo>
                    <a:lnTo>
                      <a:pt x="134" y="0"/>
                    </a:lnTo>
                    <a:lnTo>
                      <a:pt x="130" y="0"/>
                    </a:lnTo>
                    <a:lnTo>
                      <a:pt x="129" y="0"/>
                    </a:lnTo>
                    <a:lnTo>
                      <a:pt x="129" y="0"/>
                    </a:lnTo>
                    <a:lnTo>
                      <a:pt x="126" y="6"/>
                    </a:lnTo>
                    <a:lnTo>
                      <a:pt x="124" y="10"/>
                    </a:lnTo>
                    <a:lnTo>
                      <a:pt x="122" y="10"/>
                    </a:lnTo>
                    <a:lnTo>
                      <a:pt x="121" y="8"/>
                    </a:lnTo>
                    <a:lnTo>
                      <a:pt x="121" y="8"/>
                    </a:lnTo>
                    <a:lnTo>
                      <a:pt x="119" y="5"/>
                    </a:lnTo>
                    <a:lnTo>
                      <a:pt x="114" y="3"/>
                    </a:lnTo>
                    <a:lnTo>
                      <a:pt x="106" y="2"/>
                    </a:lnTo>
                    <a:lnTo>
                      <a:pt x="106" y="2"/>
                    </a:lnTo>
                    <a:lnTo>
                      <a:pt x="103" y="0"/>
                    </a:lnTo>
                    <a:lnTo>
                      <a:pt x="101" y="0"/>
                    </a:lnTo>
                    <a:lnTo>
                      <a:pt x="98" y="0"/>
                    </a:lnTo>
                    <a:lnTo>
                      <a:pt x="95" y="2"/>
                    </a:lnTo>
                    <a:lnTo>
                      <a:pt x="95" y="2"/>
                    </a:lnTo>
                    <a:lnTo>
                      <a:pt x="85" y="10"/>
                    </a:lnTo>
                    <a:lnTo>
                      <a:pt x="85" y="10"/>
                    </a:lnTo>
                    <a:lnTo>
                      <a:pt x="83" y="19"/>
                    </a:lnTo>
                    <a:lnTo>
                      <a:pt x="82" y="26"/>
                    </a:lnTo>
                    <a:lnTo>
                      <a:pt x="82" y="26"/>
                    </a:lnTo>
                    <a:lnTo>
                      <a:pt x="73" y="31"/>
                    </a:lnTo>
                    <a:lnTo>
                      <a:pt x="70" y="34"/>
                    </a:lnTo>
                    <a:lnTo>
                      <a:pt x="67" y="37"/>
                    </a:lnTo>
                    <a:lnTo>
                      <a:pt x="67" y="37"/>
                    </a:lnTo>
                    <a:lnTo>
                      <a:pt x="67" y="42"/>
                    </a:lnTo>
                    <a:lnTo>
                      <a:pt x="67" y="46"/>
                    </a:lnTo>
                    <a:lnTo>
                      <a:pt x="67" y="47"/>
                    </a:lnTo>
                    <a:lnTo>
                      <a:pt x="67" y="47"/>
                    </a:lnTo>
                    <a:lnTo>
                      <a:pt x="67" y="49"/>
                    </a:lnTo>
                    <a:lnTo>
                      <a:pt x="69" y="54"/>
                    </a:lnTo>
                    <a:lnTo>
                      <a:pt x="69" y="59"/>
                    </a:lnTo>
                    <a:lnTo>
                      <a:pt x="69" y="60"/>
                    </a:lnTo>
                    <a:lnTo>
                      <a:pt x="67" y="60"/>
                    </a:lnTo>
                    <a:lnTo>
                      <a:pt x="67" y="60"/>
                    </a:lnTo>
                    <a:lnTo>
                      <a:pt x="67" y="63"/>
                    </a:lnTo>
                    <a:lnTo>
                      <a:pt x="67" y="65"/>
                    </a:lnTo>
                    <a:lnTo>
                      <a:pt x="69" y="67"/>
                    </a:lnTo>
                    <a:lnTo>
                      <a:pt x="69" y="70"/>
                    </a:lnTo>
                    <a:lnTo>
                      <a:pt x="69" y="70"/>
                    </a:lnTo>
                    <a:lnTo>
                      <a:pt x="64" y="73"/>
                    </a:lnTo>
                    <a:lnTo>
                      <a:pt x="60" y="73"/>
                    </a:lnTo>
                    <a:lnTo>
                      <a:pt x="60" y="76"/>
                    </a:lnTo>
                    <a:lnTo>
                      <a:pt x="60" y="76"/>
                    </a:lnTo>
                    <a:lnTo>
                      <a:pt x="59" y="81"/>
                    </a:lnTo>
                    <a:lnTo>
                      <a:pt x="59" y="85"/>
                    </a:lnTo>
                    <a:lnTo>
                      <a:pt x="56" y="86"/>
                    </a:lnTo>
                    <a:lnTo>
                      <a:pt x="56" y="86"/>
                    </a:lnTo>
                    <a:lnTo>
                      <a:pt x="54" y="88"/>
                    </a:lnTo>
                    <a:lnTo>
                      <a:pt x="52" y="91"/>
                    </a:lnTo>
                    <a:lnTo>
                      <a:pt x="51" y="99"/>
                    </a:lnTo>
                    <a:lnTo>
                      <a:pt x="51" y="99"/>
                    </a:lnTo>
                    <a:lnTo>
                      <a:pt x="49" y="101"/>
                    </a:lnTo>
                    <a:lnTo>
                      <a:pt x="47" y="101"/>
                    </a:lnTo>
                    <a:lnTo>
                      <a:pt x="46" y="103"/>
                    </a:lnTo>
                    <a:lnTo>
                      <a:pt x="47" y="106"/>
                    </a:lnTo>
                    <a:lnTo>
                      <a:pt x="47" y="106"/>
                    </a:lnTo>
                    <a:lnTo>
                      <a:pt x="49" y="114"/>
                    </a:lnTo>
                    <a:lnTo>
                      <a:pt x="49" y="117"/>
                    </a:lnTo>
                    <a:lnTo>
                      <a:pt x="47" y="119"/>
                    </a:lnTo>
                    <a:lnTo>
                      <a:pt x="47" y="119"/>
                    </a:lnTo>
                    <a:lnTo>
                      <a:pt x="44" y="120"/>
                    </a:lnTo>
                    <a:lnTo>
                      <a:pt x="43" y="125"/>
                    </a:lnTo>
                    <a:lnTo>
                      <a:pt x="43" y="127"/>
                    </a:lnTo>
                    <a:lnTo>
                      <a:pt x="41" y="129"/>
                    </a:lnTo>
                    <a:lnTo>
                      <a:pt x="41" y="129"/>
                    </a:lnTo>
                    <a:lnTo>
                      <a:pt x="39" y="130"/>
                    </a:lnTo>
                    <a:lnTo>
                      <a:pt x="39" y="135"/>
                    </a:lnTo>
                    <a:lnTo>
                      <a:pt x="39" y="138"/>
                    </a:lnTo>
                    <a:lnTo>
                      <a:pt x="41" y="143"/>
                    </a:lnTo>
                    <a:lnTo>
                      <a:pt x="41" y="143"/>
                    </a:lnTo>
                    <a:lnTo>
                      <a:pt x="44" y="150"/>
                    </a:lnTo>
                    <a:lnTo>
                      <a:pt x="46" y="156"/>
                    </a:lnTo>
                    <a:lnTo>
                      <a:pt x="46" y="156"/>
                    </a:lnTo>
                    <a:lnTo>
                      <a:pt x="46" y="160"/>
                    </a:lnTo>
                    <a:lnTo>
                      <a:pt x="47" y="161"/>
                    </a:lnTo>
                    <a:lnTo>
                      <a:pt x="49" y="164"/>
                    </a:lnTo>
                    <a:lnTo>
                      <a:pt x="49" y="168"/>
                    </a:lnTo>
                    <a:lnTo>
                      <a:pt x="49" y="168"/>
                    </a:lnTo>
                    <a:lnTo>
                      <a:pt x="47" y="174"/>
                    </a:lnTo>
                    <a:lnTo>
                      <a:pt x="47" y="177"/>
                    </a:lnTo>
                    <a:lnTo>
                      <a:pt x="46" y="179"/>
                    </a:lnTo>
                    <a:lnTo>
                      <a:pt x="46" y="179"/>
                    </a:lnTo>
                    <a:lnTo>
                      <a:pt x="44" y="181"/>
                    </a:lnTo>
                    <a:lnTo>
                      <a:pt x="44" y="184"/>
                    </a:lnTo>
                    <a:lnTo>
                      <a:pt x="43" y="186"/>
                    </a:lnTo>
                    <a:lnTo>
                      <a:pt x="41" y="189"/>
                    </a:lnTo>
                    <a:lnTo>
                      <a:pt x="41" y="189"/>
                    </a:lnTo>
                    <a:lnTo>
                      <a:pt x="41" y="189"/>
                    </a:lnTo>
                    <a:lnTo>
                      <a:pt x="41" y="190"/>
                    </a:lnTo>
                    <a:lnTo>
                      <a:pt x="41" y="195"/>
                    </a:lnTo>
                    <a:lnTo>
                      <a:pt x="43" y="202"/>
                    </a:lnTo>
                    <a:lnTo>
                      <a:pt x="41" y="205"/>
                    </a:lnTo>
                    <a:lnTo>
                      <a:pt x="41" y="205"/>
                    </a:lnTo>
                    <a:lnTo>
                      <a:pt x="36" y="208"/>
                    </a:lnTo>
                    <a:lnTo>
                      <a:pt x="33" y="212"/>
                    </a:lnTo>
                    <a:lnTo>
                      <a:pt x="31" y="218"/>
                    </a:lnTo>
                    <a:lnTo>
                      <a:pt x="31" y="218"/>
                    </a:lnTo>
                    <a:lnTo>
                      <a:pt x="33" y="228"/>
                    </a:lnTo>
                    <a:lnTo>
                      <a:pt x="31" y="234"/>
                    </a:lnTo>
                    <a:lnTo>
                      <a:pt x="31" y="234"/>
                    </a:lnTo>
                    <a:lnTo>
                      <a:pt x="33" y="236"/>
                    </a:lnTo>
                    <a:lnTo>
                      <a:pt x="33" y="238"/>
                    </a:lnTo>
                    <a:lnTo>
                      <a:pt x="34" y="239"/>
                    </a:lnTo>
                    <a:lnTo>
                      <a:pt x="34" y="243"/>
                    </a:lnTo>
                    <a:lnTo>
                      <a:pt x="34" y="243"/>
                    </a:lnTo>
                    <a:lnTo>
                      <a:pt x="33" y="244"/>
                    </a:lnTo>
                    <a:lnTo>
                      <a:pt x="31" y="246"/>
                    </a:lnTo>
                    <a:lnTo>
                      <a:pt x="29" y="246"/>
                    </a:lnTo>
                    <a:lnTo>
                      <a:pt x="28" y="247"/>
                    </a:lnTo>
                    <a:lnTo>
                      <a:pt x="28" y="247"/>
                    </a:lnTo>
                    <a:lnTo>
                      <a:pt x="28" y="254"/>
                    </a:lnTo>
                    <a:lnTo>
                      <a:pt x="28" y="256"/>
                    </a:lnTo>
                    <a:lnTo>
                      <a:pt x="26" y="257"/>
                    </a:lnTo>
                    <a:lnTo>
                      <a:pt x="26" y="257"/>
                    </a:lnTo>
                    <a:lnTo>
                      <a:pt x="25" y="259"/>
                    </a:lnTo>
                    <a:lnTo>
                      <a:pt x="23" y="265"/>
                    </a:lnTo>
                    <a:lnTo>
                      <a:pt x="23" y="265"/>
                    </a:lnTo>
                    <a:lnTo>
                      <a:pt x="23" y="269"/>
                    </a:lnTo>
                    <a:lnTo>
                      <a:pt x="21" y="272"/>
                    </a:lnTo>
                    <a:lnTo>
                      <a:pt x="20" y="275"/>
                    </a:lnTo>
                    <a:lnTo>
                      <a:pt x="20" y="275"/>
                    </a:lnTo>
                    <a:lnTo>
                      <a:pt x="21" y="278"/>
                    </a:lnTo>
                    <a:lnTo>
                      <a:pt x="23" y="283"/>
                    </a:lnTo>
                    <a:lnTo>
                      <a:pt x="23" y="283"/>
                    </a:lnTo>
                    <a:lnTo>
                      <a:pt x="23" y="291"/>
                    </a:lnTo>
                    <a:lnTo>
                      <a:pt x="23" y="296"/>
                    </a:lnTo>
                    <a:lnTo>
                      <a:pt x="21" y="298"/>
                    </a:lnTo>
                    <a:lnTo>
                      <a:pt x="21" y="298"/>
                    </a:lnTo>
                    <a:lnTo>
                      <a:pt x="20" y="300"/>
                    </a:lnTo>
                    <a:lnTo>
                      <a:pt x="18" y="304"/>
                    </a:lnTo>
                    <a:lnTo>
                      <a:pt x="18" y="309"/>
                    </a:lnTo>
                    <a:lnTo>
                      <a:pt x="20" y="311"/>
                    </a:lnTo>
                    <a:lnTo>
                      <a:pt x="20" y="311"/>
                    </a:lnTo>
                    <a:lnTo>
                      <a:pt x="21" y="314"/>
                    </a:lnTo>
                    <a:lnTo>
                      <a:pt x="21" y="319"/>
                    </a:lnTo>
                    <a:lnTo>
                      <a:pt x="21" y="319"/>
                    </a:lnTo>
                    <a:lnTo>
                      <a:pt x="21" y="321"/>
                    </a:lnTo>
                    <a:lnTo>
                      <a:pt x="23" y="322"/>
                    </a:lnTo>
                    <a:lnTo>
                      <a:pt x="25" y="324"/>
                    </a:lnTo>
                    <a:lnTo>
                      <a:pt x="23" y="327"/>
                    </a:lnTo>
                    <a:lnTo>
                      <a:pt x="23" y="327"/>
                    </a:lnTo>
                    <a:lnTo>
                      <a:pt x="21" y="329"/>
                    </a:lnTo>
                    <a:lnTo>
                      <a:pt x="21" y="332"/>
                    </a:lnTo>
                    <a:lnTo>
                      <a:pt x="23" y="334"/>
                    </a:lnTo>
                    <a:lnTo>
                      <a:pt x="26" y="334"/>
                    </a:lnTo>
                    <a:lnTo>
                      <a:pt x="26" y="334"/>
                    </a:lnTo>
                    <a:lnTo>
                      <a:pt x="29" y="334"/>
                    </a:lnTo>
                    <a:lnTo>
                      <a:pt x="31" y="335"/>
                    </a:lnTo>
                    <a:lnTo>
                      <a:pt x="31" y="339"/>
                    </a:lnTo>
                    <a:lnTo>
                      <a:pt x="29" y="340"/>
                    </a:lnTo>
                    <a:lnTo>
                      <a:pt x="29" y="340"/>
                    </a:lnTo>
                    <a:lnTo>
                      <a:pt x="23" y="340"/>
                    </a:lnTo>
                    <a:lnTo>
                      <a:pt x="23" y="340"/>
                    </a:lnTo>
                    <a:lnTo>
                      <a:pt x="23" y="342"/>
                    </a:lnTo>
                    <a:lnTo>
                      <a:pt x="23" y="342"/>
                    </a:lnTo>
                    <a:lnTo>
                      <a:pt x="28" y="347"/>
                    </a:lnTo>
                    <a:lnTo>
                      <a:pt x="28" y="348"/>
                    </a:lnTo>
                    <a:lnTo>
                      <a:pt x="26" y="352"/>
                    </a:lnTo>
                    <a:lnTo>
                      <a:pt x="26" y="352"/>
                    </a:lnTo>
                    <a:lnTo>
                      <a:pt x="23" y="353"/>
                    </a:lnTo>
                    <a:lnTo>
                      <a:pt x="23" y="355"/>
                    </a:lnTo>
                    <a:lnTo>
                      <a:pt x="23" y="358"/>
                    </a:lnTo>
                    <a:lnTo>
                      <a:pt x="23" y="362"/>
                    </a:lnTo>
                    <a:lnTo>
                      <a:pt x="23" y="362"/>
                    </a:lnTo>
                    <a:lnTo>
                      <a:pt x="23" y="365"/>
                    </a:lnTo>
                    <a:lnTo>
                      <a:pt x="25" y="368"/>
                    </a:lnTo>
                    <a:lnTo>
                      <a:pt x="25" y="370"/>
                    </a:lnTo>
                    <a:lnTo>
                      <a:pt x="23" y="371"/>
                    </a:lnTo>
                    <a:lnTo>
                      <a:pt x="23" y="371"/>
                    </a:lnTo>
                    <a:lnTo>
                      <a:pt x="21" y="373"/>
                    </a:lnTo>
                    <a:lnTo>
                      <a:pt x="21" y="376"/>
                    </a:lnTo>
                    <a:lnTo>
                      <a:pt x="21" y="379"/>
                    </a:lnTo>
                    <a:lnTo>
                      <a:pt x="20" y="381"/>
                    </a:lnTo>
                    <a:lnTo>
                      <a:pt x="20" y="381"/>
                    </a:lnTo>
                    <a:lnTo>
                      <a:pt x="16" y="381"/>
                    </a:lnTo>
                    <a:lnTo>
                      <a:pt x="16" y="384"/>
                    </a:lnTo>
                    <a:lnTo>
                      <a:pt x="15" y="386"/>
                    </a:lnTo>
                    <a:lnTo>
                      <a:pt x="13" y="389"/>
                    </a:lnTo>
                    <a:lnTo>
                      <a:pt x="13" y="389"/>
                    </a:lnTo>
                    <a:lnTo>
                      <a:pt x="13" y="391"/>
                    </a:lnTo>
                    <a:lnTo>
                      <a:pt x="15" y="394"/>
                    </a:lnTo>
                    <a:lnTo>
                      <a:pt x="15" y="397"/>
                    </a:lnTo>
                    <a:lnTo>
                      <a:pt x="15" y="399"/>
                    </a:lnTo>
                    <a:lnTo>
                      <a:pt x="15" y="399"/>
                    </a:lnTo>
                    <a:lnTo>
                      <a:pt x="12" y="402"/>
                    </a:lnTo>
                    <a:lnTo>
                      <a:pt x="12" y="405"/>
                    </a:lnTo>
                    <a:lnTo>
                      <a:pt x="10" y="407"/>
                    </a:lnTo>
                    <a:lnTo>
                      <a:pt x="8" y="409"/>
                    </a:lnTo>
                    <a:lnTo>
                      <a:pt x="8" y="409"/>
                    </a:lnTo>
                    <a:lnTo>
                      <a:pt x="5" y="409"/>
                    </a:lnTo>
                    <a:lnTo>
                      <a:pt x="3" y="412"/>
                    </a:lnTo>
                    <a:lnTo>
                      <a:pt x="2" y="417"/>
                    </a:lnTo>
                    <a:lnTo>
                      <a:pt x="2" y="417"/>
                    </a:lnTo>
                    <a:lnTo>
                      <a:pt x="0" y="423"/>
                    </a:lnTo>
                    <a:lnTo>
                      <a:pt x="0" y="427"/>
                    </a:lnTo>
                    <a:lnTo>
                      <a:pt x="2" y="430"/>
                    </a:lnTo>
                    <a:lnTo>
                      <a:pt x="2" y="430"/>
                    </a:lnTo>
                    <a:lnTo>
                      <a:pt x="3" y="432"/>
                    </a:lnTo>
                    <a:lnTo>
                      <a:pt x="3" y="435"/>
                    </a:lnTo>
                    <a:lnTo>
                      <a:pt x="3" y="436"/>
                    </a:lnTo>
                    <a:lnTo>
                      <a:pt x="5" y="438"/>
                    </a:lnTo>
                    <a:lnTo>
                      <a:pt x="5" y="438"/>
                    </a:lnTo>
                    <a:lnTo>
                      <a:pt x="12" y="438"/>
                    </a:lnTo>
                    <a:lnTo>
                      <a:pt x="16" y="440"/>
                    </a:lnTo>
                    <a:lnTo>
                      <a:pt x="16" y="440"/>
                    </a:lnTo>
                    <a:lnTo>
                      <a:pt x="16" y="441"/>
                    </a:lnTo>
                    <a:lnTo>
                      <a:pt x="16" y="441"/>
                    </a:lnTo>
                    <a:lnTo>
                      <a:pt x="15" y="451"/>
                    </a:lnTo>
                    <a:lnTo>
                      <a:pt x="16" y="454"/>
                    </a:lnTo>
                    <a:lnTo>
                      <a:pt x="18" y="456"/>
                    </a:lnTo>
                    <a:lnTo>
                      <a:pt x="18" y="456"/>
                    </a:lnTo>
                    <a:lnTo>
                      <a:pt x="18" y="458"/>
                    </a:lnTo>
                    <a:lnTo>
                      <a:pt x="20" y="459"/>
                    </a:lnTo>
                    <a:lnTo>
                      <a:pt x="21" y="461"/>
                    </a:lnTo>
                    <a:lnTo>
                      <a:pt x="23" y="462"/>
                    </a:lnTo>
                    <a:lnTo>
                      <a:pt x="23" y="462"/>
                    </a:lnTo>
                    <a:lnTo>
                      <a:pt x="34" y="461"/>
                    </a:lnTo>
                    <a:lnTo>
                      <a:pt x="41" y="461"/>
                    </a:lnTo>
                    <a:lnTo>
                      <a:pt x="47" y="462"/>
                    </a:lnTo>
                    <a:lnTo>
                      <a:pt x="47" y="462"/>
                    </a:lnTo>
                    <a:lnTo>
                      <a:pt x="51" y="464"/>
                    </a:lnTo>
                    <a:lnTo>
                      <a:pt x="54" y="466"/>
                    </a:lnTo>
                    <a:lnTo>
                      <a:pt x="54" y="466"/>
                    </a:lnTo>
                    <a:lnTo>
                      <a:pt x="57" y="466"/>
                    </a:lnTo>
                    <a:lnTo>
                      <a:pt x="60" y="467"/>
                    </a:lnTo>
                    <a:lnTo>
                      <a:pt x="64" y="467"/>
                    </a:lnTo>
                    <a:lnTo>
                      <a:pt x="67" y="467"/>
                    </a:lnTo>
                    <a:lnTo>
                      <a:pt x="67" y="467"/>
                    </a:lnTo>
                    <a:lnTo>
                      <a:pt x="65" y="466"/>
                    </a:lnTo>
                    <a:lnTo>
                      <a:pt x="64" y="462"/>
                    </a:lnTo>
                    <a:lnTo>
                      <a:pt x="60" y="458"/>
                    </a:lnTo>
                    <a:lnTo>
                      <a:pt x="59" y="456"/>
                    </a:lnTo>
                    <a:lnTo>
                      <a:pt x="59" y="456"/>
                    </a:lnTo>
                    <a:lnTo>
                      <a:pt x="59" y="451"/>
                    </a:lnTo>
                    <a:lnTo>
                      <a:pt x="57" y="446"/>
                    </a:lnTo>
                    <a:lnTo>
                      <a:pt x="57" y="446"/>
                    </a:lnTo>
                    <a:lnTo>
                      <a:pt x="57" y="440"/>
                    </a:lnTo>
                    <a:lnTo>
                      <a:pt x="59" y="436"/>
                    </a:lnTo>
                    <a:lnTo>
                      <a:pt x="60" y="433"/>
                    </a:lnTo>
                    <a:lnTo>
                      <a:pt x="60" y="433"/>
                    </a:lnTo>
                    <a:lnTo>
                      <a:pt x="64" y="430"/>
                    </a:lnTo>
                    <a:lnTo>
                      <a:pt x="65" y="428"/>
                    </a:lnTo>
                    <a:lnTo>
                      <a:pt x="67" y="428"/>
                    </a:lnTo>
                    <a:lnTo>
                      <a:pt x="67" y="428"/>
                    </a:lnTo>
                    <a:lnTo>
                      <a:pt x="70" y="428"/>
                    </a:lnTo>
                    <a:lnTo>
                      <a:pt x="72" y="427"/>
                    </a:lnTo>
                    <a:lnTo>
                      <a:pt x="75" y="423"/>
                    </a:lnTo>
                    <a:lnTo>
                      <a:pt x="75" y="419"/>
                    </a:lnTo>
                    <a:lnTo>
                      <a:pt x="75" y="419"/>
                    </a:lnTo>
                    <a:lnTo>
                      <a:pt x="77" y="414"/>
                    </a:lnTo>
                    <a:lnTo>
                      <a:pt x="78" y="410"/>
                    </a:lnTo>
                    <a:lnTo>
                      <a:pt x="85" y="404"/>
                    </a:lnTo>
                    <a:lnTo>
                      <a:pt x="85" y="404"/>
                    </a:lnTo>
                    <a:lnTo>
                      <a:pt x="96" y="397"/>
                    </a:lnTo>
                    <a:lnTo>
                      <a:pt x="100" y="394"/>
                    </a:lnTo>
                    <a:lnTo>
                      <a:pt x="100" y="391"/>
                    </a:lnTo>
                    <a:lnTo>
                      <a:pt x="100" y="391"/>
                    </a:lnTo>
                    <a:lnTo>
                      <a:pt x="100" y="389"/>
                    </a:lnTo>
                    <a:lnTo>
                      <a:pt x="101" y="386"/>
                    </a:lnTo>
                    <a:lnTo>
                      <a:pt x="103" y="379"/>
                    </a:lnTo>
                    <a:lnTo>
                      <a:pt x="103" y="379"/>
                    </a:lnTo>
                    <a:lnTo>
                      <a:pt x="101" y="378"/>
                    </a:lnTo>
                    <a:lnTo>
                      <a:pt x="98" y="376"/>
                    </a:lnTo>
                    <a:lnTo>
                      <a:pt x="90" y="375"/>
                    </a:lnTo>
                    <a:lnTo>
                      <a:pt x="90" y="375"/>
                    </a:lnTo>
                    <a:lnTo>
                      <a:pt x="86" y="373"/>
                    </a:lnTo>
                    <a:lnTo>
                      <a:pt x="82" y="368"/>
                    </a:lnTo>
                    <a:lnTo>
                      <a:pt x="78" y="363"/>
                    </a:lnTo>
                    <a:lnTo>
                      <a:pt x="78" y="360"/>
                    </a:lnTo>
                    <a:lnTo>
                      <a:pt x="80" y="355"/>
                    </a:lnTo>
                    <a:lnTo>
                      <a:pt x="80" y="355"/>
                    </a:lnTo>
                    <a:lnTo>
                      <a:pt x="86" y="348"/>
                    </a:lnTo>
                    <a:lnTo>
                      <a:pt x="91" y="345"/>
                    </a:lnTo>
                    <a:lnTo>
                      <a:pt x="98" y="344"/>
                    </a:lnTo>
                    <a:lnTo>
                      <a:pt x="103" y="344"/>
                    </a:lnTo>
                    <a:lnTo>
                      <a:pt x="103" y="344"/>
                    </a:lnTo>
                    <a:lnTo>
                      <a:pt x="103" y="342"/>
                    </a:lnTo>
                    <a:lnTo>
                      <a:pt x="104" y="340"/>
                    </a:lnTo>
                    <a:lnTo>
                      <a:pt x="104" y="337"/>
                    </a:lnTo>
                    <a:lnTo>
                      <a:pt x="104" y="335"/>
                    </a:lnTo>
                    <a:lnTo>
                      <a:pt x="104" y="335"/>
                    </a:lnTo>
                    <a:lnTo>
                      <a:pt x="108" y="332"/>
                    </a:lnTo>
                    <a:lnTo>
                      <a:pt x="109" y="327"/>
                    </a:lnTo>
                    <a:lnTo>
                      <a:pt x="109" y="327"/>
                    </a:lnTo>
                    <a:lnTo>
                      <a:pt x="109" y="319"/>
                    </a:lnTo>
                    <a:lnTo>
                      <a:pt x="111" y="316"/>
                    </a:lnTo>
                    <a:lnTo>
                      <a:pt x="114" y="314"/>
                    </a:lnTo>
                    <a:lnTo>
                      <a:pt x="114" y="314"/>
                    </a:lnTo>
                    <a:lnTo>
                      <a:pt x="117" y="313"/>
                    </a:lnTo>
                    <a:lnTo>
                      <a:pt x="119" y="311"/>
                    </a:lnTo>
                    <a:lnTo>
                      <a:pt x="119" y="311"/>
                    </a:lnTo>
                    <a:lnTo>
                      <a:pt x="117" y="309"/>
                    </a:lnTo>
                    <a:lnTo>
                      <a:pt x="117" y="309"/>
                    </a:lnTo>
                    <a:lnTo>
                      <a:pt x="116" y="308"/>
                    </a:lnTo>
                    <a:lnTo>
                      <a:pt x="114" y="306"/>
                    </a:lnTo>
                    <a:lnTo>
                      <a:pt x="116" y="304"/>
                    </a:lnTo>
                    <a:lnTo>
                      <a:pt x="117" y="304"/>
                    </a:lnTo>
                    <a:lnTo>
                      <a:pt x="117" y="304"/>
                    </a:lnTo>
                    <a:lnTo>
                      <a:pt x="121" y="304"/>
                    </a:lnTo>
                    <a:lnTo>
                      <a:pt x="122" y="306"/>
                    </a:lnTo>
                    <a:lnTo>
                      <a:pt x="124" y="308"/>
                    </a:lnTo>
                    <a:lnTo>
                      <a:pt x="126" y="308"/>
                    </a:lnTo>
                    <a:lnTo>
                      <a:pt x="126" y="308"/>
                    </a:lnTo>
                    <a:lnTo>
                      <a:pt x="129" y="308"/>
                    </a:lnTo>
                    <a:lnTo>
                      <a:pt x="130" y="304"/>
                    </a:lnTo>
                    <a:lnTo>
                      <a:pt x="132" y="301"/>
                    </a:lnTo>
                    <a:lnTo>
                      <a:pt x="130" y="298"/>
                    </a:lnTo>
                    <a:lnTo>
                      <a:pt x="130" y="298"/>
                    </a:lnTo>
                    <a:lnTo>
                      <a:pt x="127" y="296"/>
                    </a:lnTo>
                    <a:lnTo>
                      <a:pt x="126" y="298"/>
                    </a:lnTo>
                    <a:lnTo>
                      <a:pt x="121" y="301"/>
                    </a:lnTo>
                    <a:lnTo>
                      <a:pt x="121" y="301"/>
                    </a:lnTo>
                    <a:lnTo>
                      <a:pt x="119" y="300"/>
                    </a:lnTo>
                    <a:lnTo>
                      <a:pt x="117" y="300"/>
                    </a:lnTo>
                    <a:lnTo>
                      <a:pt x="114" y="296"/>
                    </a:lnTo>
                    <a:lnTo>
                      <a:pt x="114" y="296"/>
                    </a:lnTo>
                    <a:lnTo>
                      <a:pt x="113" y="296"/>
                    </a:lnTo>
                    <a:lnTo>
                      <a:pt x="113" y="293"/>
                    </a:lnTo>
                    <a:lnTo>
                      <a:pt x="113" y="287"/>
                    </a:lnTo>
                    <a:lnTo>
                      <a:pt x="113" y="287"/>
                    </a:lnTo>
                    <a:lnTo>
                      <a:pt x="111" y="282"/>
                    </a:lnTo>
                    <a:lnTo>
                      <a:pt x="111" y="278"/>
                    </a:lnTo>
                    <a:lnTo>
                      <a:pt x="111" y="275"/>
                    </a:lnTo>
                    <a:lnTo>
                      <a:pt x="111" y="275"/>
                    </a:lnTo>
                    <a:lnTo>
                      <a:pt x="113" y="274"/>
                    </a:lnTo>
                    <a:lnTo>
                      <a:pt x="114" y="275"/>
                    </a:lnTo>
                    <a:lnTo>
                      <a:pt x="119" y="277"/>
                    </a:lnTo>
                    <a:lnTo>
                      <a:pt x="126" y="278"/>
                    </a:lnTo>
                    <a:lnTo>
                      <a:pt x="132" y="280"/>
                    </a:lnTo>
                    <a:lnTo>
                      <a:pt x="132" y="280"/>
                    </a:lnTo>
                    <a:lnTo>
                      <a:pt x="139" y="280"/>
                    </a:lnTo>
                    <a:lnTo>
                      <a:pt x="143" y="278"/>
                    </a:lnTo>
                    <a:lnTo>
                      <a:pt x="147" y="275"/>
                    </a:lnTo>
                    <a:lnTo>
                      <a:pt x="148" y="274"/>
                    </a:lnTo>
                    <a:lnTo>
                      <a:pt x="148" y="274"/>
                    </a:lnTo>
                    <a:lnTo>
                      <a:pt x="147" y="267"/>
                    </a:lnTo>
                    <a:lnTo>
                      <a:pt x="147" y="264"/>
                    </a:lnTo>
                    <a:lnTo>
                      <a:pt x="148" y="261"/>
                    </a:lnTo>
                    <a:lnTo>
                      <a:pt x="148" y="261"/>
                    </a:lnTo>
                    <a:lnTo>
                      <a:pt x="152" y="259"/>
                    </a:lnTo>
                    <a:lnTo>
                      <a:pt x="152" y="256"/>
                    </a:lnTo>
                    <a:lnTo>
                      <a:pt x="148" y="251"/>
                    </a:lnTo>
                    <a:lnTo>
                      <a:pt x="148" y="251"/>
                    </a:lnTo>
                    <a:lnTo>
                      <a:pt x="148" y="247"/>
                    </a:lnTo>
                    <a:lnTo>
                      <a:pt x="148" y="246"/>
                    </a:lnTo>
                    <a:lnTo>
                      <a:pt x="152" y="246"/>
                    </a:lnTo>
                    <a:lnTo>
                      <a:pt x="153" y="246"/>
                    </a:lnTo>
                    <a:lnTo>
                      <a:pt x="153" y="246"/>
                    </a:lnTo>
                    <a:lnTo>
                      <a:pt x="157" y="247"/>
                    </a:lnTo>
                    <a:lnTo>
                      <a:pt x="165" y="247"/>
                    </a:lnTo>
                    <a:lnTo>
                      <a:pt x="186" y="244"/>
                    </a:lnTo>
                    <a:lnTo>
                      <a:pt x="186" y="244"/>
                    </a:lnTo>
                    <a:lnTo>
                      <a:pt x="196" y="241"/>
                    </a:lnTo>
                    <a:lnTo>
                      <a:pt x="204" y="238"/>
                    </a:lnTo>
                    <a:lnTo>
                      <a:pt x="209" y="234"/>
                    </a:lnTo>
                    <a:lnTo>
                      <a:pt x="212" y="231"/>
                    </a:lnTo>
                    <a:lnTo>
                      <a:pt x="212" y="231"/>
                    </a:lnTo>
                    <a:lnTo>
                      <a:pt x="214" y="228"/>
                    </a:lnTo>
                    <a:lnTo>
                      <a:pt x="217" y="223"/>
                    </a:lnTo>
                    <a:lnTo>
                      <a:pt x="223" y="215"/>
                    </a:lnTo>
                    <a:lnTo>
                      <a:pt x="223" y="215"/>
                    </a:lnTo>
                    <a:lnTo>
                      <a:pt x="225" y="212"/>
                    </a:lnTo>
                    <a:lnTo>
                      <a:pt x="223" y="210"/>
                    </a:lnTo>
                    <a:lnTo>
                      <a:pt x="222" y="207"/>
                    </a:lnTo>
                    <a:lnTo>
                      <a:pt x="218" y="205"/>
                    </a:lnTo>
                    <a:lnTo>
                      <a:pt x="218" y="205"/>
                    </a:lnTo>
                    <a:lnTo>
                      <a:pt x="215" y="204"/>
                    </a:lnTo>
                    <a:lnTo>
                      <a:pt x="214" y="202"/>
                    </a:lnTo>
                    <a:lnTo>
                      <a:pt x="214" y="197"/>
                    </a:lnTo>
                    <a:lnTo>
                      <a:pt x="215" y="194"/>
                    </a:lnTo>
                    <a:lnTo>
                      <a:pt x="215" y="194"/>
                    </a:lnTo>
                    <a:lnTo>
                      <a:pt x="217" y="192"/>
                    </a:lnTo>
                    <a:lnTo>
                      <a:pt x="215" y="189"/>
                    </a:lnTo>
                    <a:lnTo>
                      <a:pt x="212" y="187"/>
                    </a:lnTo>
                    <a:lnTo>
                      <a:pt x="209" y="187"/>
                    </a:lnTo>
                    <a:lnTo>
                      <a:pt x="209" y="187"/>
                    </a:lnTo>
                    <a:lnTo>
                      <a:pt x="204" y="186"/>
                    </a:lnTo>
                    <a:lnTo>
                      <a:pt x="200" y="184"/>
                    </a:lnTo>
                    <a:lnTo>
                      <a:pt x="197" y="181"/>
                    </a:lnTo>
                    <a:lnTo>
                      <a:pt x="197" y="179"/>
                    </a:lnTo>
                    <a:lnTo>
                      <a:pt x="199" y="177"/>
                    </a:lnTo>
                    <a:lnTo>
                      <a:pt x="199" y="177"/>
                    </a:lnTo>
                    <a:lnTo>
                      <a:pt x="202" y="176"/>
                    </a:lnTo>
                    <a:lnTo>
                      <a:pt x="204" y="177"/>
                    </a:lnTo>
                    <a:lnTo>
                      <a:pt x="204" y="177"/>
                    </a:lnTo>
                    <a:lnTo>
                      <a:pt x="205" y="174"/>
                    </a:lnTo>
                    <a:lnTo>
                      <a:pt x="205" y="171"/>
                    </a:lnTo>
                    <a:lnTo>
                      <a:pt x="205" y="171"/>
                    </a:lnTo>
                    <a:lnTo>
                      <a:pt x="202" y="169"/>
                    </a:lnTo>
                    <a:lnTo>
                      <a:pt x="200" y="168"/>
                    </a:lnTo>
                    <a:lnTo>
                      <a:pt x="200" y="163"/>
                    </a:lnTo>
                    <a:lnTo>
                      <a:pt x="200" y="163"/>
                    </a:lnTo>
                    <a:lnTo>
                      <a:pt x="202" y="160"/>
                    </a:lnTo>
                    <a:lnTo>
                      <a:pt x="202" y="156"/>
                    </a:lnTo>
                    <a:lnTo>
                      <a:pt x="204" y="153"/>
                    </a:lnTo>
                    <a:lnTo>
                      <a:pt x="204" y="146"/>
                    </a:lnTo>
                    <a:lnTo>
                      <a:pt x="204" y="146"/>
                    </a:lnTo>
                    <a:lnTo>
                      <a:pt x="205" y="140"/>
                    </a:lnTo>
                    <a:lnTo>
                      <a:pt x="207" y="133"/>
                    </a:lnTo>
                    <a:lnTo>
                      <a:pt x="209" y="124"/>
                    </a:lnTo>
                    <a:lnTo>
                      <a:pt x="209" y="124"/>
                    </a:lnTo>
                    <a:lnTo>
                      <a:pt x="210" y="120"/>
                    </a:lnTo>
                    <a:lnTo>
                      <a:pt x="215" y="116"/>
                    </a:lnTo>
                    <a:lnTo>
                      <a:pt x="220" y="109"/>
                    </a:lnTo>
                    <a:lnTo>
                      <a:pt x="225" y="103"/>
                    </a:lnTo>
                    <a:lnTo>
                      <a:pt x="225" y="103"/>
                    </a:lnTo>
                    <a:lnTo>
                      <a:pt x="230" y="96"/>
                    </a:lnTo>
                    <a:lnTo>
                      <a:pt x="236" y="89"/>
                    </a:lnTo>
                    <a:lnTo>
                      <a:pt x="248" y="80"/>
                    </a:lnTo>
                    <a:lnTo>
                      <a:pt x="248" y="80"/>
                    </a:lnTo>
                    <a:lnTo>
                      <a:pt x="256" y="75"/>
                    </a:lnTo>
                    <a:lnTo>
                      <a:pt x="261" y="72"/>
                    </a:lnTo>
                    <a:lnTo>
                      <a:pt x="262" y="70"/>
                    </a:lnTo>
                    <a:lnTo>
                      <a:pt x="262" y="70"/>
                    </a:lnTo>
                    <a:lnTo>
                      <a:pt x="262" y="60"/>
                    </a:lnTo>
                    <a:lnTo>
                      <a:pt x="262" y="54"/>
                    </a:lnTo>
                    <a:lnTo>
                      <a:pt x="261" y="50"/>
                    </a:lnTo>
                    <a:lnTo>
                      <a:pt x="261" y="5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11">
                <a:extLst>
                  <a:ext uri="{FF2B5EF4-FFF2-40B4-BE49-F238E27FC236}">
                    <a16:creationId xmlns="" xmlns:a16="http://schemas.microsoft.com/office/drawing/2014/main" id="{F81E5A9A-DF01-4F63-AF5C-F8D2E9E9EC08}"/>
                  </a:ext>
                </a:extLst>
              </p:cNvPr>
              <p:cNvSpPr>
                <a:spLocks/>
              </p:cNvSpPr>
              <p:nvPr/>
            </p:nvSpPr>
            <p:spPr bwMode="auto">
              <a:xfrm>
                <a:off x="4840288" y="5009572"/>
                <a:ext cx="180975" cy="936625"/>
              </a:xfrm>
              <a:custGeom>
                <a:avLst/>
                <a:gdLst>
                  <a:gd name="T0" fmla="*/ 44 w 114"/>
                  <a:gd name="T1" fmla="*/ 502 h 590"/>
                  <a:gd name="T2" fmla="*/ 31 w 114"/>
                  <a:gd name="T3" fmla="*/ 474 h 590"/>
                  <a:gd name="T4" fmla="*/ 41 w 114"/>
                  <a:gd name="T5" fmla="*/ 451 h 590"/>
                  <a:gd name="T6" fmla="*/ 51 w 114"/>
                  <a:gd name="T7" fmla="*/ 427 h 590"/>
                  <a:gd name="T8" fmla="*/ 51 w 114"/>
                  <a:gd name="T9" fmla="*/ 402 h 590"/>
                  <a:gd name="T10" fmla="*/ 53 w 114"/>
                  <a:gd name="T11" fmla="*/ 386 h 590"/>
                  <a:gd name="T12" fmla="*/ 51 w 114"/>
                  <a:gd name="T13" fmla="*/ 358 h 590"/>
                  <a:gd name="T14" fmla="*/ 54 w 114"/>
                  <a:gd name="T15" fmla="*/ 319 h 590"/>
                  <a:gd name="T16" fmla="*/ 59 w 114"/>
                  <a:gd name="T17" fmla="*/ 296 h 590"/>
                  <a:gd name="T18" fmla="*/ 69 w 114"/>
                  <a:gd name="T19" fmla="*/ 251 h 590"/>
                  <a:gd name="T20" fmla="*/ 74 w 114"/>
                  <a:gd name="T21" fmla="*/ 222 h 590"/>
                  <a:gd name="T22" fmla="*/ 72 w 114"/>
                  <a:gd name="T23" fmla="*/ 182 h 590"/>
                  <a:gd name="T24" fmla="*/ 82 w 114"/>
                  <a:gd name="T25" fmla="*/ 150 h 590"/>
                  <a:gd name="T26" fmla="*/ 95 w 114"/>
                  <a:gd name="T27" fmla="*/ 125 h 590"/>
                  <a:gd name="T28" fmla="*/ 98 w 114"/>
                  <a:gd name="T29" fmla="*/ 96 h 590"/>
                  <a:gd name="T30" fmla="*/ 101 w 114"/>
                  <a:gd name="T31" fmla="*/ 60 h 590"/>
                  <a:gd name="T32" fmla="*/ 93 w 114"/>
                  <a:gd name="T33" fmla="*/ 33 h 590"/>
                  <a:gd name="T34" fmla="*/ 82 w 114"/>
                  <a:gd name="T35" fmla="*/ 2 h 590"/>
                  <a:gd name="T36" fmla="*/ 74 w 114"/>
                  <a:gd name="T37" fmla="*/ 41 h 590"/>
                  <a:gd name="T38" fmla="*/ 69 w 114"/>
                  <a:gd name="T39" fmla="*/ 104 h 590"/>
                  <a:gd name="T40" fmla="*/ 53 w 114"/>
                  <a:gd name="T41" fmla="*/ 158 h 590"/>
                  <a:gd name="T42" fmla="*/ 54 w 114"/>
                  <a:gd name="T43" fmla="*/ 205 h 590"/>
                  <a:gd name="T44" fmla="*/ 44 w 114"/>
                  <a:gd name="T45" fmla="*/ 249 h 590"/>
                  <a:gd name="T46" fmla="*/ 28 w 114"/>
                  <a:gd name="T47" fmla="*/ 295 h 590"/>
                  <a:gd name="T48" fmla="*/ 23 w 114"/>
                  <a:gd name="T49" fmla="*/ 342 h 590"/>
                  <a:gd name="T50" fmla="*/ 20 w 114"/>
                  <a:gd name="T51" fmla="*/ 378 h 590"/>
                  <a:gd name="T52" fmla="*/ 35 w 114"/>
                  <a:gd name="T53" fmla="*/ 349 h 590"/>
                  <a:gd name="T54" fmla="*/ 38 w 114"/>
                  <a:gd name="T55" fmla="*/ 368 h 590"/>
                  <a:gd name="T56" fmla="*/ 33 w 114"/>
                  <a:gd name="T57" fmla="*/ 396 h 590"/>
                  <a:gd name="T58" fmla="*/ 31 w 114"/>
                  <a:gd name="T59" fmla="*/ 412 h 590"/>
                  <a:gd name="T60" fmla="*/ 18 w 114"/>
                  <a:gd name="T61" fmla="*/ 417 h 590"/>
                  <a:gd name="T62" fmla="*/ 22 w 114"/>
                  <a:gd name="T63" fmla="*/ 410 h 590"/>
                  <a:gd name="T64" fmla="*/ 9 w 114"/>
                  <a:gd name="T65" fmla="*/ 424 h 590"/>
                  <a:gd name="T66" fmla="*/ 4 w 114"/>
                  <a:gd name="T67" fmla="*/ 433 h 590"/>
                  <a:gd name="T68" fmla="*/ 18 w 114"/>
                  <a:gd name="T69" fmla="*/ 441 h 590"/>
                  <a:gd name="T70" fmla="*/ 28 w 114"/>
                  <a:gd name="T71" fmla="*/ 456 h 590"/>
                  <a:gd name="T72" fmla="*/ 0 w 114"/>
                  <a:gd name="T73" fmla="*/ 459 h 590"/>
                  <a:gd name="T74" fmla="*/ 18 w 114"/>
                  <a:gd name="T75" fmla="*/ 464 h 590"/>
                  <a:gd name="T76" fmla="*/ 7 w 114"/>
                  <a:gd name="T77" fmla="*/ 484 h 590"/>
                  <a:gd name="T78" fmla="*/ 18 w 114"/>
                  <a:gd name="T79" fmla="*/ 476 h 590"/>
                  <a:gd name="T80" fmla="*/ 14 w 114"/>
                  <a:gd name="T81" fmla="*/ 500 h 590"/>
                  <a:gd name="T82" fmla="*/ 14 w 114"/>
                  <a:gd name="T83" fmla="*/ 510 h 590"/>
                  <a:gd name="T84" fmla="*/ 18 w 114"/>
                  <a:gd name="T85" fmla="*/ 520 h 590"/>
                  <a:gd name="T86" fmla="*/ 38 w 114"/>
                  <a:gd name="T87" fmla="*/ 520 h 590"/>
                  <a:gd name="T88" fmla="*/ 28 w 114"/>
                  <a:gd name="T89" fmla="*/ 536 h 590"/>
                  <a:gd name="T90" fmla="*/ 44 w 114"/>
                  <a:gd name="T91" fmla="*/ 538 h 590"/>
                  <a:gd name="T92" fmla="*/ 30 w 114"/>
                  <a:gd name="T93" fmla="*/ 547 h 590"/>
                  <a:gd name="T94" fmla="*/ 54 w 114"/>
                  <a:gd name="T95" fmla="*/ 544 h 590"/>
                  <a:gd name="T96" fmla="*/ 27 w 114"/>
                  <a:gd name="T97" fmla="*/ 549 h 590"/>
                  <a:gd name="T98" fmla="*/ 48 w 114"/>
                  <a:gd name="T99" fmla="*/ 564 h 590"/>
                  <a:gd name="T100" fmla="*/ 61 w 114"/>
                  <a:gd name="T101" fmla="*/ 547 h 590"/>
                  <a:gd name="T102" fmla="*/ 66 w 114"/>
                  <a:gd name="T103" fmla="*/ 544 h 590"/>
                  <a:gd name="T104" fmla="*/ 74 w 114"/>
                  <a:gd name="T105" fmla="*/ 554 h 590"/>
                  <a:gd name="T106" fmla="*/ 64 w 114"/>
                  <a:gd name="T107" fmla="*/ 554 h 590"/>
                  <a:gd name="T108" fmla="*/ 56 w 114"/>
                  <a:gd name="T109" fmla="*/ 565 h 590"/>
                  <a:gd name="T110" fmla="*/ 64 w 114"/>
                  <a:gd name="T111" fmla="*/ 580 h 590"/>
                  <a:gd name="T112" fmla="*/ 74 w 114"/>
                  <a:gd name="T113" fmla="*/ 582 h 590"/>
                  <a:gd name="T114" fmla="*/ 98 w 114"/>
                  <a:gd name="T115" fmla="*/ 590 h 590"/>
                  <a:gd name="T116" fmla="*/ 111 w 114"/>
                  <a:gd name="T117" fmla="*/ 580 h 590"/>
                  <a:gd name="T118" fmla="*/ 92 w 114"/>
                  <a:gd name="T119" fmla="*/ 534 h 590"/>
                  <a:gd name="T120" fmla="*/ 51 w 114"/>
                  <a:gd name="T121" fmla="*/ 52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 h="590">
                    <a:moveTo>
                      <a:pt x="51" y="524"/>
                    </a:moveTo>
                    <a:lnTo>
                      <a:pt x="51" y="524"/>
                    </a:lnTo>
                    <a:lnTo>
                      <a:pt x="49" y="523"/>
                    </a:lnTo>
                    <a:lnTo>
                      <a:pt x="48" y="521"/>
                    </a:lnTo>
                    <a:lnTo>
                      <a:pt x="46" y="520"/>
                    </a:lnTo>
                    <a:lnTo>
                      <a:pt x="46" y="518"/>
                    </a:lnTo>
                    <a:lnTo>
                      <a:pt x="46" y="518"/>
                    </a:lnTo>
                    <a:lnTo>
                      <a:pt x="44" y="516"/>
                    </a:lnTo>
                    <a:lnTo>
                      <a:pt x="43" y="513"/>
                    </a:lnTo>
                    <a:lnTo>
                      <a:pt x="44" y="503"/>
                    </a:lnTo>
                    <a:lnTo>
                      <a:pt x="44" y="503"/>
                    </a:lnTo>
                    <a:lnTo>
                      <a:pt x="44" y="502"/>
                    </a:lnTo>
                    <a:lnTo>
                      <a:pt x="44" y="502"/>
                    </a:lnTo>
                    <a:lnTo>
                      <a:pt x="40" y="500"/>
                    </a:lnTo>
                    <a:lnTo>
                      <a:pt x="33" y="500"/>
                    </a:lnTo>
                    <a:lnTo>
                      <a:pt x="33" y="500"/>
                    </a:lnTo>
                    <a:lnTo>
                      <a:pt x="31" y="498"/>
                    </a:lnTo>
                    <a:lnTo>
                      <a:pt x="31" y="497"/>
                    </a:lnTo>
                    <a:lnTo>
                      <a:pt x="31" y="494"/>
                    </a:lnTo>
                    <a:lnTo>
                      <a:pt x="30" y="492"/>
                    </a:lnTo>
                    <a:lnTo>
                      <a:pt x="30" y="492"/>
                    </a:lnTo>
                    <a:lnTo>
                      <a:pt x="28" y="489"/>
                    </a:lnTo>
                    <a:lnTo>
                      <a:pt x="28" y="485"/>
                    </a:lnTo>
                    <a:lnTo>
                      <a:pt x="30" y="479"/>
                    </a:lnTo>
                    <a:lnTo>
                      <a:pt x="30" y="479"/>
                    </a:lnTo>
                    <a:lnTo>
                      <a:pt x="31" y="474"/>
                    </a:lnTo>
                    <a:lnTo>
                      <a:pt x="33" y="471"/>
                    </a:lnTo>
                    <a:lnTo>
                      <a:pt x="36" y="471"/>
                    </a:lnTo>
                    <a:lnTo>
                      <a:pt x="36" y="471"/>
                    </a:lnTo>
                    <a:lnTo>
                      <a:pt x="38" y="469"/>
                    </a:lnTo>
                    <a:lnTo>
                      <a:pt x="40" y="467"/>
                    </a:lnTo>
                    <a:lnTo>
                      <a:pt x="40" y="464"/>
                    </a:lnTo>
                    <a:lnTo>
                      <a:pt x="43" y="461"/>
                    </a:lnTo>
                    <a:lnTo>
                      <a:pt x="43" y="461"/>
                    </a:lnTo>
                    <a:lnTo>
                      <a:pt x="43" y="459"/>
                    </a:lnTo>
                    <a:lnTo>
                      <a:pt x="43" y="456"/>
                    </a:lnTo>
                    <a:lnTo>
                      <a:pt x="41" y="453"/>
                    </a:lnTo>
                    <a:lnTo>
                      <a:pt x="41" y="451"/>
                    </a:lnTo>
                    <a:lnTo>
                      <a:pt x="41" y="451"/>
                    </a:lnTo>
                    <a:lnTo>
                      <a:pt x="43" y="448"/>
                    </a:lnTo>
                    <a:lnTo>
                      <a:pt x="44" y="446"/>
                    </a:lnTo>
                    <a:lnTo>
                      <a:pt x="44" y="443"/>
                    </a:lnTo>
                    <a:lnTo>
                      <a:pt x="48" y="443"/>
                    </a:lnTo>
                    <a:lnTo>
                      <a:pt x="48" y="443"/>
                    </a:lnTo>
                    <a:lnTo>
                      <a:pt x="49" y="441"/>
                    </a:lnTo>
                    <a:lnTo>
                      <a:pt x="49" y="438"/>
                    </a:lnTo>
                    <a:lnTo>
                      <a:pt x="49" y="435"/>
                    </a:lnTo>
                    <a:lnTo>
                      <a:pt x="51" y="433"/>
                    </a:lnTo>
                    <a:lnTo>
                      <a:pt x="51" y="433"/>
                    </a:lnTo>
                    <a:lnTo>
                      <a:pt x="53" y="432"/>
                    </a:lnTo>
                    <a:lnTo>
                      <a:pt x="53" y="430"/>
                    </a:lnTo>
                    <a:lnTo>
                      <a:pt x="51" y="427"/>
                    </a:lnTo>
                    <a:lnTo>
                      <a:pt x="51" y="424"/>
                    </a:lnTo>
                    <a:lnTo>
                      <a:pt x="51" y="424"/>
                    </a:lnTo>
                    <a:lnTo>
                      <a:pt x="51" y="420"/>
                    </a:lnTo>
                    <a:lnTo>
                      <a:pt x="51" y="417"/>
                    </a:lnTo>
                    <a:lnTo>
                      <a:pt x="51" y="415"/>
                    </a:lnTo>
                    <a:lnTo>
                      <a:pt x="54" y="414"/>
                    </a:lnTo>
                    <a:lnTo>
                      <a:pt x="54" y="414"/>
                    </a:lnTo>
                    <a:lnTo>
                      <a:pt x="56" y="410"/>
                    </a:lnTo>
                    <a:lnTo>
                      <a:pt x="56" y="409"/>
                    </a:lnTo>
                    <a:lnTo>
                      <a:pt x="51" y="404"/>
                    </a:lnTo>
                    <a:lnTo>
                      <a:pt x="51" y="404"/>
                    </a:lnTo>
                    <a:lnTo>
                      <a:pt x="51" y="402"/>
                    </a:lnTo>
                    <a:lnTo>
                      <a:pt x="51" y="402"/>
                    </a:lnTo>
                    <a:lnTo>
                      <a:pt x="57" y="402"/>
                    </a:lnTo>
                    <a:lnTo>
                      <a:pt x="57" y="402"/>
                    </a:lnTo>
                    <a:lnTo>
                      <a:pt x="59" y="401"/>
                    </a:lnTo>
                    <a:lnTo>
                      <a:pt x="59" y="397"/>
                    </a:lnTo>
                    <a:lnTo>
                      <a:pt x="57" y="396"/>
                    </a:lnTo>
                    <a:lnTo>
                      <a:pt x="54" y="396"/>
                    </a:lnTo>
                    <a:lnTo>
                      <a:pt x="54" y="396"/>
                    </a:lnTo>
                    <a:lnTo>
                      <a:pt x="51" y="396"/>
                    </a:lnTo>
                    <a:lnTo>
                      <a:pt x="49" y="394"/>
                    </a:lnTo>
                    <a:lnTo>
                      <a:pt x="49" y="391"/>
                    </a:lnTo>
                    <a:lnTo>
                      <a:pt x="51" y="389"/>
                    </a:lnTo>
                    <a:lnTo>
                      <a:pt x="51" y="389"/>
                    </a:lnTo>
                    <a:lnTo>
                      <a:pt x="53" y="386"/>
                    </a:lnTo>
                    <a:lnTo>
                      <a:pt x="51" y="384"/>
                    </a:lnTo>
                    <a:lnTo>
                      <a:pt x="49" y="383"/>
                    </a:lnTo>
                    <a:lnTo>
                      <a:pt x="49" y="381"/>
                    </a:lnTo>
                    <a:lnTo>
                      <a:pt x="49" y="381"/>
                    </a:lnTo>
                    <a:lnTo>
                      <a:pt x="49" y="376"/>
                    </a:lnTo>
                    <a:lnTo>
                      <a:pt x="48" y="373"/>
                    </a:lnTo>
                    <a:lnTo>
                      <a:pt x="48" y="373"/>
                    </a:lnTo>
                    <a:lnTo>
                      <a:pt x="46" y="371"/>
                    </a:lnTo>
                    <a:lnTo>
                      <a:pt x="46" y="366"/>
                    </a:lnTo>
                    <a:lnTo>
                      <a:pt x="48" y="362"/>
                    </a:lnTo>
                    <a:lnTo>
                      <a:pt x="49" y="360"/>
                    </a:lnTo>
                    <a:lnTo>
                      <a:pt x="49" y="360"/>
                    </a:lnTo>
                    <a:lnTo>
                      <a:pt x="51" y="358"/>
                    </a:lnTo>
                    <a:lnTo>
                      <a:pt x="51" y="353"/>
                    </a:lnTo>
                    <a:lnTo>
                      <a:pt x="51" y="345"/>
                    </a:lnTo>
                    <a:lnTo>
                      <a:pt x="51" y="345"/>
                    </a:lnTo>
                    <a:lnTo>
                      <a:pt x="49" y="340"/>
                    </a:lnTo>
                    <a:lnTo>
                      <a:pt x="48" y="337"/>
                    </a:lnTo>
                    <a:lnTo>
                      <a:pt x="48" y="337"/>
                    </a:lnTo>
                    <a:lnTo>
                      <a:pt x="49" y="334"/>
                    </a:lnTo>
                    <a:lnTo>
                      <a:pt x="51" y="331"/>
                    </a:lnTo>
                    <a:lnTo>
                      <a:pt x="51" y="327"/>
                    </a:lnTo>
                    <a:lnTo>
                      <a:pt x="51" y="327"/>
                    </a:lnTo>
                    <a:lnTo>
                      <a:pt x="53" y="321"/>
                    </a:lnTo>
                    <a:lnTo>
                      <a:pt x="54" y="319"/>
                    </a:lnTo>
                    <a:lnTo>
                      <a:pt x="54" y="319"/>
                    </a:lnTo>
                    <a:lnTo>
                      <a:pt x="56" y="318"/>
                    </a:lnTo>
                    <a:lnTo>
                      <a:pt x="56" y="316"/>
                    </a:lnTo>
                    <a:lnTo>
                      <a:pt x="56" y="309"/>
                    </a:lnTo>
                    <a:lnTo>
                      <a:pt x="56" y="309"/>
                    </a:lnTo>
                    <a:lnTo>
                      <a:pt x="57" y="308"/>
                    </a:lnTo>
                    <a:lnTo>
                      <a:pt x="59" y="308"/>
                    </a:lnTo>
                    <a:lnTo>
                      <a:pt x="61" y="306"/>
                    </a:lnTo>
                    <a:lnTo>
                      <a:pt x="62" y="305"/>
                    </a:lnTo>
                    <a:lnTo>
                      <a:pt x="62" y="305"/>
                    </a:lnTo>
                    <a:lnTo>
                      <a:pt x="62" y="301"/>
                    </a:lnTo>
                    <a:lnTo>
                      <a:pt x="61" y="300"/>
                    </a:lnTo>
                    <a:lnTo>
                      <a:pt x="61" y="298"/>
                    </a:lnTo>
                    <a:lnTo>
                      <a:pt x="59" y="296"/>
                    </a:lnTo>
                    <a:lnTo>
                      <a:pt x="59" y="296"/>
                    </a:lnTo>
                    <a:lnTo>
                      <a:pt x="61" y="290"/>
                    </a:lnTo>
                    <a:lnTo>
                      <a:pt x="59" y="280"/>
                    </a:lnTo>
                    <a:lnTo>
                      <a:pt x="59" y="280"/>
                    </a:lnTo>
                    <a:lnTo>
                      <a:pt x="61" y="274"/>
                    </a:lnTo>
                    <a:lnTo>
                      <a:pt x="64" y="270"/>
                    </a:lnTo>
                    <a:lnTo>
                      <a:pt x="69" y="267"/>
                    </a:lnTo>
                    <a:lnTo>
                      <a:pt x="69" y="267"/>
                    </a:lnTo>
                    <a:lnTo>
                      <a:pt x="71" y="264"/>
                    </a:lnTo>
                    <a:lnTo>
                      <a:pt x="69" y="257"/>
                    </a:lnTo>
                    <a:lnTo>
                      <a:pt x="69" y="252"/>
                    </a:lnTo>
                    <a:lnTo>
                      <a:pt x="69" y="251"/>
                    </a:lnTo>
                    <a:lnTo>
                      <a:pt x="69" y="251"/>
                    </a:lnTo>
                    <a:lnTo>
                      <a:pt x="69" y="251"/>
                    </a:lnTo>
                    <a:lnTo>
                      <a:pt x="71" y="248"/>
                    </a:lnTo>
                    <a:lnTo>
                      <a:pt x="72" y="246"/>
                    </a:lnTo>
                    <a:lnTo>
                      <a:pt x="72" y="243"/>
                    </a:lnTo>
                    <a:lnTo>
                      <a:pt x="74" y="241"/>
                    </a:lnTo>
                    <a:lnTo>
                      <a:pt x="74" y="241"/>
                    </a:lnTo>
                    <a:lnTo>
                      <a:pt x="75" y="239"/>
                    </a:lnTo>
                    <a:lnTo>
                      <a:pt x="75" y="236"/>
                    </a:lnTo>
                    <a:lnTo>
                      <a:pt x="77" y="230"/>
                    </a:lnTo>
                    <a:lnTo>
                      <a:pt x="77" y="230"/>
                    </a:lnTo>
                    <a:lnTo>
                      <a:pt x="77" y="226"/>
                    </a:lnTo>
                    <a:lnTo>
                      <a:pt x="75" y="223"/>
                    </a:lnTo>
                    <a:lnTo>
                      <a:pt x="74" y="222"/>
                    </a:lnTo>
                    <a:lnTo>
                      <a:pt x="74" y="218"/>
                    </a:lnTo>
                    <a:lnTo>
                      <a:pt x="74" y="218"/>
                    </a:lnTo>
                    <a:lnTo>
                      <a:pt x="72" y="212"/>
                    </a:lnTo>
                    <a:lnTo>
                      <a:pt x="69" y="205"/>
                    </a:lnTo>
                    <a:lnTo>
                      <a:pt x="69" y="205"/>
                    </a:lnTo>
                    <a:lnTo>
                      <a:pt x="67" y="200"/>
                    </a:lnTo>
                    <a:lnTo>
                      <a:pt x="67" y="197"/>
                    </a:lnTo>
                    <a:lnTo>
                      <a:pt x="67" y="192"/>
                    </a:lnTo>
                    <a:lnTo>
                      <a:pt x="69" y="191"/>
                    </a:lnTo>
                    <a:lnTo>
                      <a:pt x="69" y="191"/>
                    </a:lnTo>
                    <a:lnTo>
                      <a:pt x="71" y="189"/>
                    </a:lnTo>
                    <a:lnTo>
                      <a:pt x="71" y="187"/>
                    </a:lnTo>
                    <a:lnTo>
                      <a:pt x="72" y="182"/>
                    </a:lnTo>
                    <a:lnTo>
                      <a:pt x="75" y="181"/>
                    </a:lnTo>
                    <a:lnTo>
                      <a:pt x="75" y="181"/>
                    </a:lnTo>
                    <a:lnTo>
                      <a:pt x="77" y="179"/>
                    </a:lnTo>
                    <a:lnTo>
                      <a:pt x="77" y="176"/>
                    </a:lnTo>
                    <a:lnTo>
                      <a:pt x="75" y="168"/>
                    </a:lnTo>
                    <a:lnTo>
                      <a:pt x="75" y="168"/>
                    </a:lnTo>
                    <a:lnTo>
                      <a:pt x="74" y="165"/>
                    </a:lnTo>
                    <a:lnTo>
                      <a:pt x="75" y="163"/>
                    </a:lnTo>
                    <a:lnTo>
                      <a:pt x="77" y="163"/>
                    </a:lnTo>
                    <a:lnTo>
                      <a:pt x="79" y="161"/>
                    </a:lnTo>
                    <a:lnTo>
                      <a:pt x="79" y="161"/>
                    </a:lnTo>
                    <a:lnTo>
                      <a:pt x="80" y="153"/>
                    </a:lnTo>
                    <a:lnTo>
                      <a:pt x="82" y="150"/>
                    </a:lnTo>
                    <a:lnTo>
                      <a:pt x="84" y="148"/>
                    </a:lnTo>
                    <a:lnTo>
                      <a:pt x="84" y="148"/>
                    </a:lnTo>
                    <a:lnTo>
                      <a:pt x="87" y="147"/>
                    </a:lnTo>
                    <a:lnTo>
                      <a:pt x="87" y="143"/>
                    </a:lnTo>
                    <a:lnTo>
                      <a:pt x="88" y="138"/>
                    </a:lnTo>
                    <a:lnTo>
                      <a:pt x="88" y="138"/>
                    </a:lnTo>
                    <a:lnTo>
                      <a:pt x="88" y="135"/>
                    </a:lnTo>
                    <a:lnTo>
                      <a:pt x="92" y="135"/>
                    </a:lnTo>
                    <a:lnTo>
                      <a:pt x="97" y="132"/>
                    </a:lnTo>
                    <a:lnTo>
                      <a:pt x="97" y="132"/>
                    </a:lnTo>
                    <a:lnTo>
                      <a:pt x="97" y="129"/>
                    </a:lnTo>
                    <a:lnTo>
                      <a:pt x="95" y="127"/>
                    </a:lnTo>
                    <a:lnTo>
                      <a:pt x="95" y="125"/>
                    </a:lnTo>
                    <a:lnTo>
                      <a:pt x="95" y="122"/>
                    </a:lnTo>
                    <a:lnTo>
                      <a:pt x="95" y="122"/>
                    </a:lnTo>
                    <a:lnTo>
                      <a:pt x="97" y="122"/>
                    </a:lnTo>
                    <a:lnTo>
                      <a:pt x="97" y="121"/>
                    </a:lnTo>
                    <a:lnTo>
                      <a:pt x="97" y="116"/>
                    </a:lnTo>
                    <a:lnTo>
                      <a:pt x="95" y="111"/>
                    </a:lnTo>
                    <a:lnTo>
                      <a:pt x="95" y="109"/>
                    </a:lnTo>
                    <a:lnTo>
                      <a:pt x="95" y="109"/>
                    </a:lnTo>
                    <a:lnTo>
                      <a:pt x="95" y="108"/>
                    </a:lnTo>
                    <a:lnTo>
                      <a:pt x="95" y="104"/>
                    </a:lnTo>
                    <a:lnTo>
                      <a:pt x="95" y="99"/>
                    </a:lnTo>
                    <a:lnTo>
                      <a:pt x="95" y="99"/>
                    </a:lnTo>
                    <a:lnTo>
                      <a:pt x="98" y="96"/>
                    </a:lnTo>
                    <a:lnTo>
                      <a:pt x="101" y="93"/>
                    </a:lnTo>
                    <a:lnTo>
                      <a:pt x="110" y="88"/>
                    </a:lnTo>
                    <a:lnTo>
                      <a:pt x="110" y="88"/>
                    </a:lnTo>
                    <a:lnTo>
                      <a:pt x="111" y="81"/>
                    </a:lnTo>
                    <a:lnTo>
                      <a:pt x="113" y="72"/>
                    </a:lnTo>
                    <a:lnTo>
                      <a:pt x="113" y="72"/>
                    </a:lnTo>
                    <a:lnTo>
                      <a:pt x="108" y="75"/>
                    </a:lnTo>
                    <a:lnTo>
                      <a:pt x="106" y="75"/>
                    </a:lnTo>
                    <a:lnTo>
                      <a:pt x="105" y="75"/>
                    </a:lnTo>
                    <a:lnTo>
                      <a:pt x="105" y="75"/>
                    </a:lnTo>
                    <a:lnTo>
                      <a:pt x="105" y="68"/>
                    </a:lnTo>
                    <a:lnTo>
                      <a:pt x="103" y="64"/>
                    </a:lnTo>
                    <a:lnTo>
                      <a:pt x="101" y="60"/>
                    </a:lnTo>
                    <a:lnTo>
                      <a:pt x="101" y="60"/>
                    </a:lnTo>
                    <a:lnTo>
                      <a:pt x="100" y="57"/>
                    </a:lnTo>
                    <a:lnTo>
                      <a:pt x="100" y="54"/>
                    </a:lnTo>
                    <a:lnTo>
                      <a:pt x="98" y="50"/>
                    </a:lnTo>
                    <a:lnTo>
                      <a:pt x="97" y="49"/>
                    </a:lnTo>
                    <a:lnTo>
                      <a:pt x="97" y="49"/>
                    </a:lnTo>
                    <a:lnTo>
                      <a:pt x="95" y="46"/>
                    </a:lnTo>
                    <a:lnTo>
                      <a:pt x="92" y="42"/>
                    </a:lnTo>
                    <a:lnTo>
                      <a:pt x="92" y="39"/>
                    </a:lnTo>
                    <a:lnTo>
                      <a:pt x="92" y="37"/>
                    </a:lnTo>
                    <a:lnTo>
                      <a:pt x="92" y="37"/>
                    </a:lnTo>
                    <a:lnTo>
                      <a:pt x="93" y="36"/>
                    </a:lnTo>
                    <a:lnTo>
                      <a:pt x="93" y="33"/>
                    </a:lnTo>
                    <a:lnTo>
                      <a:pt x="93" y="31"/>
                    </a:lnTo>
                    <a:lnTo>
                      <a:pt x="95" y="28"/>
                    </a:lnTo>
                    <a:lnTo>
                      <a:pt x="95" y="28"/>
                    </a:lnTo>
                    <a:lnTo>
                      <a:pt x="97" y="26"/>
                    </a:lnTo>
                    <a:lnTo>
                      <a:pt x="95" y="26"/>
                    </a:lnTo>
                    <a:lnTo>
                      <a:pt x="90" y="21"/>
                    </a:lnTo>
                    <a:lnTo>
                      <a:pt x="90" y="21"/>
                    </a:lnTo>
                    <a:lnTo>
                      <a:pt x="88" y="16"/>
                    </a:lnTo>
                    <a:lnTo>
                      <a:pt x="88" y="13"/>
                    </a:lnTo>
                    <a:lnTo>
                      <a:pt x="88" y="10"/>
                    </a:lnTo>
                    <a:lnTo>
                      <a:pt x="87" y="7"/>
                    </a:lnTo>
                    <a:lnTo>
                      <a:pt x="87" y="7"/>
                    </a:lnTo>
                    <a:lnTo>
                      <a:pt x="82" y="2"/>
                    </a:lnTo>
                    <a:lnTo>
                      <a:pt x="82" y="0"/>
                    </a:lnTo>
                    <a:lnTo>
                      <a:pt x="80" y="2"/>
                    </a:lnTo>
                    <a:lnTo>
                      <a:pt x="80" y="2"/>
                    </a:lnTo>
                    <a:lnTo>
                      <a:pt x="79" y="7"/>
                    </a:lnTo>
                    <a:lnTo>
                      <a:pt x="77" y="10"/>
                    </a:lnTo>
                    <a:lnTo>
                      <a:pt x="75" y="11"/>
                    </a:lnTo>
                    <a:lnTo>
                      <a:pt x="75" y="11"/>
                    </a:lnTo>
                    <a:lnTo>
                      <a:pt x="72" y="13"/>
                    </a:lnTo>
                    <a:lnTo>
                      <a:pt x="72" y="13"/>
                    </a:lnTo>
                    <a:lnTo>
                      <a:pt x="72" y="20"/>
                    </a:lnTo>
                    <a:lnTo>
                      <a:pt x="72" y="26"/>
                    </a:lnTo>
                    <a:lnTo>
                      <a:pt x="72" y="26"/>
                    </a:lnTo>
                    <a:lnTo>
                      <a:pt x="74" y="41"/>
                    </a:lnTo>
                    <a:lnTo>
                      <a:pt x="74" y="50"/>
                    </a:lnTo>
                    <a:lnTo>
                      <a:pt x="74" y="59"/>
                    </a:lnTo>
                    <a:lnTo>
                      <a:pt x="74" y="59"/>
                    </a:lnTo>
                    <a:lnTo>
                      <a:pt x="69" y="78"/>
                    </a:lnTo>
                    <a:lnTo>
                      <a:pt x="69" y="78"/>
                    </a:lnTo>
                    <a:lnTo>
                      <a:pt x="67" y="81"/>
                    </a:lnTo>
                    <a:lnTo>
                      <a:pt x="69" y="83"/>
                    </a:lnTo>
                    <a:lnTo>
                      <a:pt x="71" y="85"/>
                    </a:lnTo>
                    <a:lnTo>
                      <a:pt x="71" y="86"/>
                    </a:lnTo>
                    <a:lnTo>
                      <a:pt x="71" y="86"/>
                    </a:lnTo>
                    <a:lnTo>
                      <a:pt x="69" y="88"/>
                    </a:lnTo>
                    <a:lnTo>
                      <a:pt x="69" y="93"/>
                    </a:lnTo>
                    <a:lnTo>
                      <a:pt x="69" y="104"/>
                    </a:lnTo>
                    <a:lnTo>
                      <a:pt x="69" y="104"/>
                    </a:lnTo>
                    <a:lnTo>
                      <a:pt x="67" y="112"/>
                    </a:lnTo>
                    <a:lnTo>
                      <a:pt x="66" y="121"/>
                    </a:lnTo>
                    <a:lnTo>
                      <a:pt x="62" y="134"/>
                    </a:lnTo>
                    <a:lnTo>
                      <a:pt x="62" y="134"/>
                    </a:lnTo>
                    <a:lnTo>
                      <a:pt x="61" y="140"/>
                    </a:lnTo>
                    <a:lnTo>
                      <a:pt x="59" y="143"/>
                    </a:lnTo>
                    <a:lnTo>
                      <a:pt x="59" y="147"/>
                    </a:lnTo>
                    <a:lnTo>
                      <a:pt x="59" y="147"/>
                    </a:lnTo>
                    <a:lnTo>
                      <a:pt x="59" y="151"/>
                    </a:lnTo>
                    <a:lnTo>
                      <a:pt x="57" y="155"/>
                    </a:lnTo>
                    <a:lnTo>
                      <a:pt x="53" y="158"/>
                    </a:lnTo>
                    <a:lnTo>
                      <a:pt x="53" y="158"/>
                    </a:lnTo>
                    <a:lnTo>
                      <a:pt x="53" y="160"/>
                    </a:lnTo>
                    <a:lnTo>
                      <a:pt x="53" y="161"/>
                    </a:lnTo>
                    <a:lnTo>
                      <a:pt x="54" y="166"/>
                    </a:lnTo>
                    <a:lnTo>
                      <a:pt x="57" y="171"/>
                    </a:lnTo>
                    <a:lnTo>
                      <a:pt x="57" y="174"/>
                    </a:lnTo>
                    <a:lnTo>
                      <a:pt x="57" y="174"/>
                    </a:lnTo>
                    <a:lnTo>
                      <a:pt x="57" y="178"/>
                    </a:lnTo>
                    <a:lnTo>
                      <a:pt x="56" y="181"/>
                    </a:lnTo>
                    <a:lnTo>
                      <a:pt x="54" y="184"/>
                    </a:lnTo>
                    <a:lnTo>
                      <a:pt x="53" y="189"/>
                    </a:lnTo>
                    <a:lnTo>
                      <a:pt x="53" y="189"/>
                    </a:lnTo>
                    <a:lnTo>
                      <a:pt x="54" y="197"/>
                    </a:lnTo>
                    <a:lnTo>
                      <a:pt x="54" y="205"/>
                    </a:lnTo>
                    <a:lnTo>
                      <a:pt x="53" y="217"/>
                    </a:lnTo>
                    <a:lnTo>
                      <a:pt x="53" y="217"/>
                    </a:lnTo>
                    <a:lnTo>
                      <a:pt x="53" y="220"/>
                    </a:lnTo>
                    <a:lnTo>
                      <a:pt x="51" y="222"/>
                    </a:lnTo>
                    <a:lnTo>
                      <a:pt x="51" y="223"/>
                    </a:lnTo>
                    <a:lnTo>
                      <a:pt x="51" y="226"/>
                    </a:lnTo>
                    <a:lnTo>
                      <a:pt x="51" y="226"/>
                    </a:lnTo>
                    <a:lnTo>
                      <a:pt x="51" y="230"/>
                    </a:lnTo>
                    <a:lnTo>
                      <a:pt x="49" y="233"/>
                    </a:lnTo>
                    <a:lnTo>
                      <a:pt x="48" y="238"/>
                    </a:lnTo>
                    <a:lnTo>
                      <a:pt x="46" y="243"/>
                    </a:lnTo>
                    <a:lnTo>
                      <a:pt x="46" y="243"/>
                    </a:lnTo>
                    <a:lnTo>
                      <a:pt x="44" y="249"/>
                    </a:lnTo>
                    <a:lnTo>
                      <a:pt x="41" y="257"/>
                    </a:lnTo>
                    <a:lnTo>
                      <a:pt x="36" y="270"/>
                    </a:lnTo>
                    <a:lnTo>
                      <a:pt x="36" y="270"/>
                    </a:lnTo>
                    <a:lnTo>
                      <a:pt x="33" y="279"/>
                    </a:lnTo>
                    <a:lnTo>
                      <a:pt x="31" y="280"/>
                    </a:lnTo>
                    <a:lnTo>
                      <a:pt x="30" y="280"/>
                    </a:lnTo>
                    <a:lnTo>
                      <a:pt x="30" y="280"/>
                    </a:lnTo>
                    <a:lnTo>
                      <a:pt x="28" y="282"/>
                    </a:lnTo>
                    <a:lnTo>
                      <a:pt x="27" y="283"/>
                    </a:lnTo>
                    <a:lnTo>
                      <a:pt x="27" y="287"/>
                    </a:lnTo>
                    <a:lnTo>
                      <a:pt x="28" y="290"/>
                    </a:lnTo>
                    <a:lnTo>
                      <a:pt x="28" y="290"/>
                    </a:lnTo>
                    <a:lnTo>
                      <a:pt x="28" y="295"/>
                    </a:lnTo>
                    <a:lnTo>
                      <a:pt x="28" y="298"/>
                    </a:lnTo>
                    <a:lnTo>
                      <a:pt x="28" y="303"/>
                    </a:lnTo>
                    <a:lnTo>
                      <a:pt x="30" y="308"/>
                    </a:lnTo>
                    <a:lnTo>
                      <a:pt x="30" y="308"/>
                    </a:lnTo>
                    <a:lnTo>
                      <a:pt x="31" y="311"/>
                    </a:lnTo>
                    <a:lnTo>
                      <a:pt x="31" y="314"/>
                    </a:lnTo>
                    <a:lnTo>
                      <a:pt x="30" y="321"/>
                    </a:lnTo>
                    <a:lnTo>
                      <a:pt x="30" y="321"/>
                    </a:lnTo>
                    <a:lnTo>
                      <a:pt x="28" y="326"/>
                    </a:lnTo>
                    <a:lnTo>
                      <a:pt x="27" y="331"/>
                    </a:lnTo>
                    <a:lnTo>
                      <a:pt x="27" y="331"/>
                    </a:lnTo>
                    <a:lnTo>
                      <a:pt x="25" y="339"/>
                    </a:lnTo>
                    <a:lnTo>
                      <a:pt x="23" y="342"/>
                    </a:lnTo>
                    <a:lnTo>
                      <a:pt x="25" y="347"/>
                    </a:lnTo>
                    <a:lnTo>
                      <a:pt x="25" y="347"/>
                    </a:lnTo>
                    <a:lnTo>
                      <a:pt x="25" y="353"/>
                    </a:lnTo>
                    <a:lnTo>
                      <a:pt x="25" y="355"/>
                    </a:lnTo>
                    <a:lnTo>
                      <a:pt x="23" y="355"/>
                    </a:lnTo>
                    <a:lnTo>
                      <a:pt x="23" y="355"/>
                    </a:lnTo>
                    <a:lnTo>
                      <a:pt x="22" y="355"/>
                    </a:lnTo>
                    <a:lnTo>
                      <a:pt x="20" y="358"/>
                    </a:lnTo>
                    <a:lnTo>
                      <a:pt x="17" y="370"/>
                    </a:lnTo>
                    <a:lnTo>
                      <a:pt x="17" y="370"/>
                    </a:lnTo>
                    <a:lnTo>
                      <a:pt x="17" y="375"/>
                    </a:lnTo>
                    <a:lnTo>
                      <a:pt x="17" y="378"/>
                    </a:lnTo>
                    <a:lnTo>
                      <a:pt x="20" y="378"/>
                    </a:lnTo>
                    <a:lnTo>
                      <a:pt x="23" y="378"/>
                    </a:lnTo>
                    <a:lnTo>
                      <a:pt x="23" y="378"/>
                    </a:lnTo>
                    <a:lnTo>
                      <a:pt x="27" y="376"/>
                    </a:lnTo>
                    <a:lnTo>
                      <a:pt x="27" y="373"/>
                    </a:lnTo>
                    <a:lnTo>
                      <a:pt x="28" y="365"/>
                    </a:lnTo>
                    <a:lnTo>
                      <a:pt x="28" y="358"/>
                    </a:lnTo>
                    <a:lnTo>
                      <a:pt x="28" y="355"/>
                    </a:lnTo>
                    <a:lnTo>
                      <a:pt x="30" y="353"/>
                    </a:lnTo>
                    <a:lnTo>
                      <a:pt x="30" y="353"/>
                    </a:lnTo>
                    <a:lnTo>
                      <a:pt x="31" y="353"/>
                    </a:lnTo>
                    <a:lnTo>
                      <a:pt x="31" y="352"/>
                    </a:lnTo>
                    <a:lnTo>
                      <a:pt x="33" y="350"/>
                    </a:lnTo>
                    <a:lnTo>
                      <a:pt x="35" y="349"/>
                    </a:lnTo>
                    <a:lnTo>
                      <a:pt x="35" y="349"/>
                    </a:lnTo>
                    <a:lnTo>
                      <a:pt x="36" y="349"/>
                    </a:lnTo>
                    <a:lnTo>
                      <a:pt x="36" y="350"/>
                    </a:lnTo>
                    <a:lnTo>
                      <a:pt x="36" y="353"/>
                    </a:lnTo>
                    <a:lnTo>
                      <a:pt x="38" y="353"/>
                    </a:lnTo>
                    <a:lnTo>
                      <a:pt x="38" y="353"/>
                    </a:lnTo>
                    <a:lnTo>
                      <a:pt x="41" y="357"/>
                    </a:lnTo>
                    <a:lnTo>
                      <a:pt x="41" y="358"/>
                    </a:lnTo>
                    <a:lnTo>
                      <a:pt x="40" y="360"/>
                    </a:lnTo>
                    <a:lnTo>
                      <a:pt x="40" y="360"/>
                    </a:lnTo>
                    <a:lnTo>
                      <a:pt x="38" y="362"/>
                    </a:lnTo>
                    <a:lnTo>
                      <a:pt x="38" y="365"/>
                    </a:lnTo>
                    <a:lnTo>
                      <a:pt x="38" y="368"/>
                    </a:lnTo>
                    <a:lnTo>
                      <a:pt x="38" y="371"/>
                    </a:lnTo>
                    <a:lnTo>
                      <a:pt x="38" y="371"/>
                    </a:lnTo>
                    <a:lnTo>
                      <a:pt x="35" y="376"/>
                    </a:lnTo>
                    <a:lnTo>
                      <a:pt x="35" y="378"/>
                    </a:lnTo>
                    <a:lnTo>
                      <a:pt x="35" y="381"/>
                    </a:lnTo>
                    <a:lnTo>
                      <a:pt x="35" y="381"/>
                    </a:lnTo>
                    <a:lnTo>
                      <a:pt x="35" y="384"/>
                    </a:lnTo>
                    <a:lnTo>
                      <a:pt x="35" y="384"/>
                    </a:lnTo>
                    <a:lnTo>
                      <a:pt x="33" y="388"/>
                    </a:lnTo>
                    <a:lnTo>
                      <a:pt x="31" y="389"/>
                    </a:lnTo>
                    <a:lnTo>
                      <a:pt x="31" y="389"/>
                    </a:lnTo>
                    <a:lnTo>
                      <a:pt x="33" y="394"/>
                    </a:lnTo>
                    <a:lnTo>
                      <a:pt x="33" y="396"/>
                    </a:lnTo>
                    <a:lnTo>
                      <a:pt x="33" y="396"/>
                    </a:lnTo>
                    <a:lnTo>
                      <a:pt x="33" y="396"/>
                    </a:lnTo>
                    <a:lnTo>
                      <a:pt x="31" y="397"/>
                    </a:lnTo>
                    <a:lnTo>
                      <a:pt x="33" y="399"/>
                    </a:lnTo>
                    <a:lnTo>
                      <a:pt x="33" y="401"/>
                    </a:lnTo>
                    <a:lnTo>
                      <a:pt x="33" y="402"/>
                    </a:lnTo>
                    <a:lnTo>
                      <a:pt x="33" y="402"/>
                    </a:lnTo>
                    <a:lnTo>
                      <a:pt x="31" y="402"/>
                    </a:lnTo>
                    <a:lnTo>
                      <a:pt x="31" y="404"/>
                    </a:lnTo>
                    <a:lnTo>
                      <a:pt x="33" y="409"/>
                    </a:lnTo>
                    <a:lnTo>
                      <a:pt x="33" y="409"/>
                    </a:lnTo>
                    <a:lnTo>
                      <a:pt x="33" y="412"/>
                    </a:lnTo>
                    <a:lnTo>
                      <a:pt x="31" y="412"/>
                    </a:lnTo>
                    <a:lnTo>
                      <a:pt x="28" y="412"/>
                    </a:lnTo>
                    <a:lnTo>
                      <a:pt x="27" y="414"/>
                    </a:lnTo>
                    <a:lnTo>
                      <a:pt x="27" y="414"/>
                    </a:lnTo>
                    <a:lnTo>
                      <a:pt x="25" y="415"/>
                    </a:lnTo>
                    <a:lnTo>
                      <a:pt x="27" y="417"/>
                    </a:lnTo>
                    <a:lnTo>
                      <a:pt x="28" y="420"/>
                    </a:lnTo>
                    <a:lnTo>
                      <a:pt x="28" y="422"/>
                    </a:lnTo>
                    <a:lnTo>
                      <a:pt x="28" y="422"/>
                    </a:lnTo>
                    <a:lnTo>
                      <a:pt x="25" y="424"/>
                    </a:lnTo>
                    <a:lnTo>
                      <a:pt x="23" y="422"/>
                    </a:lnTo>
                    <a:lnTo>
                      <a:pt x="18" y="419"/>
                    </a:lnTo>
                    <a:lnTo>
                      <a:pt x="18" y="419"/>
                    </a:lnTo>
                    <a:lnTo>
                      <a:pt x="18" y="417"/>
                    </a:lnTo>
                    <a:lnTo>
                      <a:pt x="20" y="415"/>
                    </a:lnTo>
                    <a:lnTo>
                      <a:pt x="25" y="410"/>
                    </a:lnTo>
                    <a:lnTo>
                      <a:pt x="25" y="410"/>
                    </a:lnTo>
                    <a:lnTo>
                      <a:pt x="25" y="407"/>
                    </a:lnTo>
                    <a:lnTo>
                      <a:pt x="23" y="404"/>
                    </a:lnTo>
                    <a:lnTo>
                      <a:pt x="22" y="401"/>
                    </a:lnTo>
                    <a:lnTo>
                      <a:pt x="18" y="401"/>
                    </a:lnTo>
                    <a:lnTo>
                      <a:pt x="18" y="401"/>
                    </a:lnTo>
                    <a:lnTo>
                      <a:pt x="17" y="401"/>
                    </a:lnTo>
                    <a:lnTo>
                      <a:pt x="17" y="402"/>
                    </a:lnTo>
                    <a:lnTo>
                      <a:pt x="18" y="406"/>
                    </a:lnTo>
                    <a:lnTo>
                      <a:pt x="22" y="407"/>
                    </a:lnTo>
                    <a:lnTo>
                      <a:pt x="22" y="410"/>
                    </a:lnTo>
                    <a:lnTo>
                      <a:pt x="22" y="410"/>
                    </a:lnTo>
                    <a:lnTo>
                      <a:pt x="22" y="412"/>
                    </a:lnTo>
                    <a:lnTo>
                      <a:pt x="18" y="412"/>
                    </a:lnTo>
                    <a:lnTo>
                      <a:pt x="17" y="412"/>
                    </a:lnTo>
                    <a:lnTo>
                      <a:pt x="15" y="414"/>
                    </a:lnTo>
                    <a:lnTo>
                      <a:pt x="15" y="414"/>
                    </a:lnTo>
                    <a:lnTo>
                      <a:pt x="15" y="415"/>
                    </a:lnTo>
                    <a:lnTo>
                      <a:pt x="12" y="417"/>
                    </a:lnTo>
                    <a:lnTo>
                      <a:pt x="10" y="419"/>
                    </a:lnTo>
                    <a:lnTo>
                      <a:pt x="7" y="420"/>
                    </a:lnTo>
                    <a:lnTo>
                      <a:pt x="7" y="420"/>
                    </a:lnTo>
                    <a:lnTo>
                      <a:pt x="7" y="422"/>
                    </a:lnTo>
                    <a:lnTo>
                      <a:pt x="9" y="424"/>
                    </a:lnTo>
                    <a:lnTo>
                      <a:pt x="9" y="425"/>
                    </a:lnTo>
                    <a:lnTo>
                      <a:pt x="9" y="425"/>
                    </a:lnTo>
                    <a:lnTo>
                      <a:pt x="9" y="425"/>
                    </a:lnTo>
                    <a:lnTo>
                      <a:pt x="4" y="428"/>
                    </a:lnTo>
                    <a:lnTo>
                      <a:pt x="0" y="432"/>
                    </a:lnTo>
                    <a:lnTo>
                      <a:pt x="0" y="433"/>
                    </a:lnTo>
                    <a:lnTo>
                      <a:pt x="0" y="433"/>
                    </a:lnTo>
                    <a:lnTo>
                      <a:pt x="0" y="435"/>
                    </a:lnTo>
                    <a:lnTo>
                      <a:pt x="2" y="437"/>
                    </a:lnTo>
                    <a:lnTo>
                      <a:pt x="2" y="437"/>
                    </a:lnTo>
                    <a:lnTo>
                      <a:pt x="4" y="435"/>
                    </a:lnTo>
                    <a:lnTo>
                      <a:pt x="4" y="435"/>
                    </a:lnTo>
                    <a:lnTo>
                      <a:pt x="4" y="433"/>
                    </a:lnTo>
                    <a:lnTo>
                      <a:pt x="5" y="432"/>
                    </a:lnTo>
                    <a:lnTo>
                      <a:pt x="9" y="432"/>
                    </a:lnTo>
                    <a:lnTo>
                      <a:pt x="10" y="435"/>
                    </a:lnTo>
                    <a:lnTo>
                      <a:pt x="10" y="435"/>
                    </a:lnTo>
                    <a:lnTo>
                      <a:pt x="10" y="437"/>
                    </a:lnTo>
                    <a:lnTo>
                      <a:pt x="12" y="437"/>
                    </a:lnTo>
                    <a:lnTo>
                      <a:pt x="14" y="435"/>
                    </a:lnTo>
                    <a:lnTo>
                      <a:pt x="17" y="435"/>
                    </a:lnTo>
                    <a:lnTo>
                      <a:pt x="17" y="435"/>
                    </a:lnTo>
                    <a:lnTo>
                      <a:pt x="20" y="437"/>
                    </a:lnTo>
                    <a:lnTo>
                      <a:pt x="20" y="438"/>
                    </a:lnTo>
                    <a:lnTo>
                      <a:pt x="20" y="441"/>
                    </a:lnTo>
                    <a:lnTo>
                      <a:pt x="18" y="441"/>
                    </a:lnTo>
                    <a:lnTo>
                      <a:pt x="18" y="441"/>
                    </a:lnTo>
                    <a:lnTo>
                      <a:pt x="17" y="443"/>
                    </a:lnTo>
                    <a:lnTo>
                      <a:pt x="15" y="445"/>
                    </a:lnTo>
                    <a:lnTo>
                      <a:pt x="14" y="450"/>
                    </a:lnTo>
                    <a:lnTo>
                      <a:pt x="14" y="450"/>
                    </a:lnTo>
                    <a:lnTo>
                      <a:pt x="15" y="451"/>
                    </a:lnTo>
                    <a:lnTo>
                      <a:pt x="18" y="451"/>
                    </a:lnTo>
                    <a:lnTo>
                      <a:pt x="23" y="451"/>
                    </a:lnTo>
                    <a:lnTo>
                      <a:pt x="27" y="451"/>
                    </a:lnTo>
                    <a:lnTo>
                      <a:pt x="27" y="451"/>
                    </a:lnTo>
                    <a:lnTo>
                      <a:pt x="28" y="453"/>
                    </a:lnTo>
                    <a:lnTo>
                      <a:pt x="28" y="454"/>
                    </a:lnTo>
                    <a:lnTo>
                      <a:pt x="28" y="456"/>
                    </a:lnTo>
                    <a:lnTo>
                      <a:pt x="27" y="456"/>
                    </a:lnTo>
                    <a:lnTo>
                      <a:pt x="27" y="456"/>
                    </a:lnTo>
                    <a:lnTo>
                      <a:pt x="22" y="453"/>
                    </a:lnTo>
                    <a:lnTo>
                      <a:pt x="20" y="453"/>
                    </a:lnTo>
                    <a:lnTo>
                      <a:pt x="18" y="454"/>
                    </a:lnTo>
                    <a:lnTo>
                      <a:pt x="18" y="454"/>
                    </a:lnTo>
                    <a:lnTo>
                      <a:pt x="17" y="456"/>
                    </a:lnTo>
                    <a:lnTo>
                      <a:pt x="14" y="456"/>
                    </a:lnTo>
                    <a:lnTo>
                      <a:pt x="10" y="454"/>
                    </a:lnTo>
                    <a:lnTo>
                      <a:pt x="10" y="454"/>
                    </a:lnTo>
                    <a:lnTo>
                      <a:pt x="7" y="454"/>
                    </a:lnTo>
                    <a:lnTo>
                      <a:pt x="4" y="458"/>
                    </a:lnTo>
                    <a:lnTo>
                      <a:pt x="0" y="459"/>
                    </a:lnTo>
                    <a:lnTo>
                      <a:pt x="0" y="461"/>
                    </a:lnTo>
                    <a:lnTo>
                      <a:pt x="2" y="463"/>
                    </a:lnTo>
                    <a:lnTo>
                      <a:pt x="2" y="463"/>
                    </a:lnTo>
                    <a:lnTo>
                      <a:pt x="4" y="466"/>
                    </a:lnTo>
                    <a:lnTo>
                      <a:pt x="5" y="467"/>
                    </a:lnTo>
                    <a:lnTo>
                      <a:pt x="7" y="467"/>
                    </a:lnTo>
                    <a:lnTo>
                      <a:pt x="7" y="467"/>
                    </a:lnTo>
                    <a:lnTo>
                      <a:pt x="10" y="467"/>
                    </a:lnTo>
                    <a:lnTo>
                      <a:pt x="12" y="464"/>
                    </a:lnTo>
                    <a:lnTo>
                      <a:pt x="12" y="464"/>
                    </a:lnTo>
                    <a:lnTo>
                      <a:pt x="15" y="461"/>
                    </a:lnTo>
                    <a:lnTo>
                      <a:pt x="17" y="463"/>
                    </a:lnTo>
                    <a:lnTo>
                      <a:pt x="18" y="464"/>
                    </a:lnTo>
                    <a:lnTo>
                      <a:pt x="18" y="464"/>
                    </a:lnTo>
                    <a:lnTo>
                      <a:pt x="17" y="467"/>
                    </a:lnTo>
                    <a:lnTo>
                      <a:pt x="15" y="467"/>
                    </a:lnTo>
                    <a:lnTo>
                      <a:pt x="14" y="469"/>
                    </a:lnTo>
                    <a:lnTo>
                      <a:pt x="12" y="471"/>
                    </a:lnTo>
                    <a:lnTo>
                      <a:pt x="12" y="471"/>
                    </a:lnTo>
                    <a:lnTo>
                      <a:pt x="9" y="474"/>
                    </a:lnTo>
                    <a:lnTo>
                      <a:pt x="4" y="477"/>
                    </a:lnTo>
                    <a:lnTo>
                      <a:pt x="4" y="477"/>
                    </a:lnTo>
                    <a:lnTo>
                      <a:pt x="4" y="481"/>
                    </a:lnTo>
                    <a:lnTo>
                      <a:pt x="4" y="482"/>
                    </a:lnTo>
                    <a:lnTo>
                      <a:pt x="5" y="484"/>
                    </a:lnTo>
                    <a:lnTo>
                      <a:pt x="7" y="484"/>
                    </a:lnTo>
                    <a:lnTo>
                      <a:pt x="7" y="484"/>
                    </a:lnTo>
                    <a:lnTo>
                      <a:pt x="9" y="484"/>
                    </a:lnTo>
                    <a:lnTo>
                      <a:pt x="9" y="485"/>
                    </a:lnTo>
                    <a:lnTo>
                      <a:pt x="9" y="487"/>
                    </a:lnTo>
                    <a:lnTo>
                      <a:pt x="10" y="487"/>
                    </a:lnTo>
                    <a:lnTo>
                      <a:pt x="10" y="487"/>
                    </a:lnTo>
                    <a:lnTo>
                      <a:pt x="14" y="487"/>
                    </a:lnTo>
                    <a:lnTo>
                      <a:pt x="15" y="485"/>
                    </a:lnTo>
                    <a:lnTo>
                      <a:pt x="15" y="482"/>
                    </a:lnTo>
                    <a:lnTo>
                      <a:pt x="15" y="482"/>
                    </a:lnTo>
                    <a:lnTo>
                      <a:pt x="15" y="479"/>
                    </a:lnTo>
                    <a:lnTo>
                      <a:pt x="15" y="477"/>
                    </a:lnTo>
                    <a:lnTo>
                      <a:pt x="18" y="476"/>
                    </a:lnTo>
                    <a:lnTo>
                      <a:pt x="20" y="476"/>
                    </a:lnTo>
                    <a:lnTo>
                      <a:pt x="20" y="476"/>
                    </a:lnTo>
                    <a:lnTo>
                      <a:pt x="22" y="479"/>
                    </a:lnTo>
                    <a:lnTo>
                      <a:pt x="20" y="481"/>
                    </a:lnTo>
                    <a:lnTo>
                      <a:pt x="18" y="485"/>
                    </a:lnTo>
                    <a:lnTo>
                      <a:pt x="18" y="485"/>
                    </a:lnTo>
                    <a:lnTo>
                      <a:pt x="17" y="495"/>
                    </a:lnTo>
                    <a:lnTo>
                      <a:pt x="17" y="495"/>
                    </a:lnTo>
                    <a:lnTo>
                      <a:pt x="15" y="497"/>
                    </a:lnTo>
                    <a:lnTo>
                      <a:pt x="15" y="498"/>
                    </a:lnTo>
                    <a:lnTo>
                      <a:pt x="14" y="498"/>
                    </a:lnTo>
                    <a:lnTo>
                      <a:pt x="14" y="500"/>
                    </a:lnTo>
                    <a:lnTo>
                      <a:pt x="14" y="500"/>
                    </a:lnTo>
                    <a:lnTo>
                      <a:pt x="12" y="502"/>
                    </a:lnTo>
                    <a:lnTo>
                      <a:pt x="10" y="502"/>
                    </a:lnTo>
                    <a:lnTo>
                      <a:pt x="7" y="503"/>
                    </a:lnTo>
                    <a:lnTo>
                      <a:pt x="9" y="503"/>
                    </a:lnTo>
                    <a:lnTo>
                      <a:pt x="9" y="503"/>
                    </a:lnTo>
                    <a:lnTo>
                      <a:pt x="10" y="505"/>
                    </a:lnTo>
                    <a:lnTo>
                      <a:pt x="9" y="508"/>
                    </a:lnTo>
                    <a:lnTo>
                      <a:pt x="9" y="510"/>
                    </a:lnTo>
                    <a:lnTo>
                      <a:pt x="9" y="511"/>
                    </a:lnTo>
                    <a:lnTo>
                      <a:pt x="9" y="511"/>
                    </a:lnTo>
                    <a:lnTo>
                      <a:pt x="10" y="511"/>
                    </a:lnTo>
                    <a:lnTo>
                      <a:pt x="12" y="511"/>
                    </a:lnTo>
                    <a:lnTo>
                      <a:pt x="14" y="510"/>
                    </a:lnTo>
                    <a:lnTo>
                      <a:pt x="15" y="510"/>
                    </a:lnTo>
                    <a:lnTo>
                      <a:pt x="15" y="510"/>
                    </a:lnTo>
                    <a:lnTo>
                      <a:pt x="18" y="511"/>
                    </a:lnTo>
                    <a:lnTo>
                      <a:pt x="22" y="510"/>
                    </a:lnTo>
                    <a:lnTo>
                      <a:pt x="22" y="510"/>
                    </a:lnTo>
                    <a:lnTo>
                      <a:pt x="25" y="510"/>
                    </a:lnTo>
                    <a:lnTo>
                      <a:pt x="27" y="511"/>
                    </a:lnTo>
                    <a:lnTo>
                      <a:pt x="27" y="513"/>
                    </a:lnTo>
                    <a:lnTo>
                      <a:pt x="25" y="515"/>
                    </a:lnTo>
                    <a:lnTo>
                      <a:pt x="25" y="515"/>
                    </a:lnTo>
                    <a:lnTo>
                      <a:pt x="20" y="518"/>
                    </a:lnTo>
                    <a:lnTo>
                      <a:pt x="18" y="520"/>
                    </a:lnTo>
                    <a:lnTo>
                      <a:pt x="18" y="520"/>
                    </a:lnTo>
                    <a:lnTo>
                      <a:pt x="18" y="520"/>
                    </a:lnTo>
                    <a:lnTo>
                      <a:pt x="23" y="520"/>
                    </a:lnTo>
                    <a:lnTo>
                      <a:pt x="25" y="520"/>
                    </a:lnTo>
                    <a:lnTo>
                      <a:pt x="27" y="521"/>
                    </a:lnTo>
                    <a:lnTo>
                      <a:pt x="27" y="521"/>
                    </a:lnTo>
                    <a:lnTo>
                      <a:pt x="28" y="523"/>
                    </a:lnTo>
                    <a:lnTo>
                      <a:pt x="28" y="523"/>
                    </a:lnTo>
                    <a:lnTo>
                      <a:pt x="30" y="523"/>
                    </a:lnTo>
                    <a:lnTo>
                      <a:pt x="31" y="520"/>
                    </a:lnTo>
                    <a:lnTo>
                      <a:pt x="31" y="520"/>
                    </a:lnTo>
                    <a:lnTo>
                      <a:pt x="31" y="518"/>
                    </a:lnTo>
                    <a:lnTo>
                      <a:pt x="35" y="518"/>
                    </a:lnTo>
                    <a:lnTo>
                      <a:pt x="38" y="520"/>
                    </a:lnTo>
                    <a:lnTo>
                      <a:pt x="40" y="523"/>
                    </a:lnTo>
                    <a:lnTo>
                      <a:pt x="40" y="523"/>
                    </a:lnTo>
                    <a:lnTo>
                      <a:pt x="38" y="524"/>
                    </a:lnTo>
                    <a:lnTo>
                      <a:pt x="35" y="526"/>
                    </a:lnTo>
                    <a:lnTo>
                      <a:pt x="28" y="528"/>
                    </a:lnTo>
                    <a:lnTo>
                      <a:pt x="28" y="528"/>
                    </a:lnTo>
                    <a:lnTo>
                      <a:pt x="25" y="528"/>
                    </a:lnTo>
                    <a:lnTo>
                      <a:pt x="23" y="529"/>
                    </a:lnTo>
                    <a:lnTo>
                      <a:pt x="22" y="533"/>
                    </a:lnTo>
                    <a:lnTo>
                      <a:pt x="23" y="536"/>
                    </a:lnTo>
                    <a:lnTo>
                      <a:pt x="23" y="536"/>
                    </a:lnTo>
                    <a:lnTo>
                      <a:pt x="27" y="536"/>
                    </a:lnTo>
                    <a:lnTo>
                      <a:pt x="28" y="536"/>
                    </a:lnTo>
                    <a:lnTo>
                      <a:pt x="33" y="533"/>
                    </a:lnTo>
                    <a:lnTo>
                      <a:pt x="33" y="533"/>
                    </a:lnTo>
                    <a:lnTo>
                      <a:pt x="38" y="531"/>
                    </a:lnTo>
                    <a:lnTo>
                      <a:pt x="44" y="529"/>
                    </a:lnTo>
                    <a:lnTo>
                      <a:pt x="49" y="531"/>
                    </a:lnTo>
                    <a:lnTo>
                      <a:pt x="53" y="533"/>
                    </a:lnTo>
                    <a:lnTo>
                      <a:pt x="53" y="533"/>
                    </a:lnTo>
                    <a:lnTo>
                      <a:pt x="53" y="534"/>
                    </a:lnTo>
                    <a:lnTo>
                      <a:pt x="49" y="534"/>
                    </a:lnTo>
                    <a:lnTo>
                      <a:pt x="48" y="534"/>
                    </a:lnTo>
                    <a:lnTo>
                      <a:pt x="44" y="536"/>
                    </a:lnTo>
                    <a:lnTo>
                      <a:pt x="44" y="536"/>
                    </a:lnTo>
                    <a:lnTo>
                      <a:pt x="44" y="538"/>
                    </a:lnTo>
                    <a:lnTo>
                      <a:pt x="41" y="538"/>
                    </a:lnTo>
                    <a:lnTo>
                      <a:pt x="38" y="538"/>
                    </a:lnTo>
                    <a:lnTo>
                      <a:pt x="36" y="538"/>
                    </a:lnTo>
                    <a:lnTo>
                      <a:pt x="36" y="538"/>
                    </a:lnTo>
                    <a:lnTo>
                      <a:pt x="36" y="536"/>
                    </a:lnTo>
                    <a:lnTo>
                      <a:pt x="33" y="538"/>
                    </a:lnTo>
                    <a:lnTo>
                      <a:pt x="31" y="539"/>
                    </a:lnTo>
                    <a:lnTo>
                      <a:pt x="30" y="542"/>
                    </a:lnTo>
                    <a:lnTo>
                      <a:pt x="30" y="542"/>
                    </a:lnTo>
                    <a:lnTo>
                      <a:pt x="28" y="544"/>
                    </a:lnTo>
                    <a:lnTo>
                      <a:pt x="28" y="546"/>
                    </a:lnTo>
                    <a:lnTo>
                      <a:pt x="28" y="546"/>
                    </a:lnTo>
                    <a:lnTo>
                      <a:pt x="30" y="547"/>
                    </a:lnTo>
                    <a:lnTo>
                      <a:pt x="30" y="547"/>
                    </a:lnTo>
                    <a:lnTo>
                      <a:pt x="33" y="547"/>
                    </a:lnTo>
                    <a:lnTo>
                      <a:pt x="35" y="546"/>
                    </a:lnTo>
                    <a:lnTo>
                      <a:pt x="38" y="542"/>
                    </a:lnTo>
                    <a:lnTo>
                      <a:pt x="41" y="542"/>
                    </a:lnTo>
                    <a:lnTo>
                      <a:pt x="41" y="542"/>
                    </a:lnTo>
                    <a:lnTo>
                      <a:pt x="48" y="541"/>
                    </a:lnTo>
                    <a:lnTo>
                      <a:pt x="51" y="539"/>
                    </a:lnTo>
                    <a:lnTo>
                      <a:pt x="54" y="538"/>
                    </a:lnTo>
                    <a:lnTo>
                      <a:pt x="57" y="539"/>
                    </a:lnTo>
                    <a:lnTo>
                      <a:pt x="57" y="539"/>
                    </a:lnTo>
                    <a:lnTo>
                      <a:pt x="57" y="542"/>
                    </a:lnTo>
                    <a:lnTo>
                      <a:pt x="54" y="544"/>
                    </a:lnTo>
                    <a:lnTo>
                      <a:pt x="49" y="546"/>
                    </a:lnTo>
                    <a:lnTo>
                      <a:pt x="48" y="544"/>
                    </a:lnTo>
                    <a:lnTo>
                      <a:pt x="48" y="544"/>
                    </a:lnTo>
                    <a:lnTo>
                      <a:pt x="44" y="544"/>
                    </a:lnTo>
                    <a:lnTo>
                      <a:pt x="43" y="546"/>
                    </a:lnTo>
                    <a:lnTo>
                      <a:pt x="41" y="547"/>
                    </a:lnTo>
                    <a:lnTo>
                      <a:pt x="40" y="551"/>
                    </a:lnTo>
                    <a:lnTo>
                      <a:pt x="40" y="551"/>
                    </a:lnTo>
                    <a:lnTo>
                      <a:pt x="40" y="552"/>
                    </a:lnTo>
                    <a:lnTo>
                      <a:pt x="40" y="552"/>
                    </a:lnTo>
                    <a:lnTo>
                      <a:pt x="35" y="552"/>
                    </a:lnTo>
                    <a:lnTo>
                      <a:pt x="27" y="549"/>
                    </a:lnTo>
                    <a:lnTo>
                      <a:pt x="27" y="549"/>
                    </a:lnTo>
                    <a:lnTo>
                      <a:pt x="23" y="551"/>
                    </a:lnTo>
                    <a:lnTo>
                      <a:pt x="23" y="552"/>
                    </a:lnTo>
                    <a:lnTo>
                      <a:pt x="28" y="559"/>
                    </a:lnTo>
                    <a:lnTo>
                      <a:pt x="28" y="559"/>
                    </a:lnTo>
                    <a:lnTo>
                      <a:pt x="30" y="560"/>
                    </a:lnTo>
                    <a:lnTo>
                      <a:pt x="33" y="560"/>
                    </a:lnTo>
                    <a:lnTo>
                      <a:pt x="36" y="560"/>
                    </a:lnTo>
                    <a:lnTo>
                      <a:pt x="40" y="560"/>
                    </a:lnTo>
                    <a:lnTo>
                      <a:pt x="40" y="560"/>
                    </a:lnTo>
                    <a:lnTo>
                      <a:pt x="44" y="565"/>
                    </a:lnTo>
                    <a:lnTo>
                      <a:pt x="46" y="565"/>
                    </a:lnTo>
                    <a:lnTo>
                      <a:pt x="48" y="564"/>
                    </a:lnTo>
                    <a:lnTo>
                      <a:pt x="48" y="564"/>
                    </a:lnTo>
                    <a:lnTo>
                      <a:pt x="49" y="562"/>
                    </a:lnTo>
                    <a:lnTo>
                      <a:pt x="48" y="562"/>
                    </a:lnTo>
                    <a:lnTo>
                      <a:pt x="44" y="560"/>
                    </a:lnTo>
                    <a:lnTo>
                      <a:pt x="44" y="560"/>
                    </a:lnTo>
                    <a:lnTo>
                      <a:pt x="44" y="559"/>
                    </a:lnTo>
                    <a:lnTo>
                      <a:pt x="44" y="557"/>
                    </a:lnTo>
                    <a:lnTo>
                      <a:pt x="48" y="555"/>
                    </a:lnTo>
                    <a:lnTo>
                      <a:pt x="51" y="555"/>
                    </a:lnTo>
                    <a:lnTo>
                      <a:pt x="51" y="555"/>
                    </a:lnTo>
                    <a:lnTo>
                      <a:pt x="54" y="557"/>
                    </a:lnTo>
                    <a:lnTo>
                      <a:pt x="57" y="555"/>
                    </a:lnTo>
                    <a:lnTo>
                      <a:pt x="61" y="552"/>
                    </a:lnTo>
                    <a:lnTo>
                      <a:pt x="61" y="547"/>
                    </a:lnTo>
                    <a:lnTo>
                      <a:pt x="61" y="547"/>
                    </a:lnTo>
                    <a:lnTo>
                      <a:pt x="61" y="542"/>
                    </a:lnTo>
                    <a:lnTo>
                      <a:pt x="64" y="539"/>
                    </a:lnTo>
                    <a:lnTo>
                      <a:pt x="67" y="536"/>
                    </a:lnTo>
                    <a:lnTo>
                      <a:pt x="72" y="534"/>
                    </a:lnTo>
                    <a:lnTo>
                      <a:pt x="72" y="534"/>
                    </a:lnTo>
                    <a:lnTo>
                      <a:pt x="75" y="534"/>
                    </a:lnTo>
                    <a:lnTo>
                      <a:pt x="75" y="536"/>
                    </a:lnTo>
                    <a:lnTo>
                      <a:pt x="74" y="539"/>
                    </a:lnTo>
                    <a:lnTo>
                      <a:pt x="71" y="541"/>
                    </a:lnTo>
                    <a:lnTo>
                      <a:pt x="71" y="541"/>
                    </a:lnTo>
                    <a:lnTo>
                      <a:pt x="67" y="542"/>
                    </a:lnTo>
                    <a:lnTo>
                      <a:pt x="66" y="544"/>
                    </a:lnTo>
                    <a:lnTo>
                      <a:pt x="66" y="546"/>
                    </a:lnTo>
                    <a:lnTo>
                      <a:pt x="69" y="549"/>
                    </a:lnTo>
                    <a:lnTo>
                      <a:pt x="69" y="549"/>
                    </a:lnTo>
                    <a:lnTo>
                      <a:pt x="72" y="549"/>
                    </a:lnTo>
                    <a:lnTo>
                      <a:pt x="74" y="549"/>
                    </a:lnTo>
                    <a:lnTo>
                      <a:pt x="77" y="547"/>
                    </a:lnTo>
                    <a:lnTo>
                      <a:pt x="80" y="549"/>
                    </a:lnTo>
                    <a:lnTo>
                      <a:pt x="80" y="549"/>
                    </a:lnTo>
                    <a:lnTo>
                      <a:pt x="80" y="551"/>
                    </a:lnTo>
                    <a:lnTo>
                      <a:pt x="79" y="552"/>
                    </a:lnTo>
                    <a:lnTo>
                      <a:pt x="75" y="552"/>
                    </a:lnTo>
                    <a:lnTo>
                      <a:pt x="74" y="554"/>
                    </a:lnTo>
                    <a:lnTo>
                      <a:pt x="74" y="554"/>
                    </a:lnTo>
                    <a:lnTo>
                      <a:pt x="74" y="557"/>
                    </a:lnTo>
                    <a:lnTo>
                      <a:pt x="75" y="560"/>
                    </a:lnTo>
                    <a:lnTo>
                      <a:pt x="75" y="562"/>
                    </a:lnTo>
                    <a:lnTo>
                      <a:pt x="74" y="564"/>
                    </a:lnTo>
                    <a:lnTo>
                      <a:pt x="74" y="564"/>
                    </a:lnTo>
                    <a:lnTo>
                      <a:pt x="72" y="564"/>
                    </a:lnTo>
                    <a:lnTo>
                      <a:pt x="71" y="564"/>
                    </a:lnTo>
                    <a:lnTo>
                      <a:pt x="71" y="560"/>
                    </a:lnTo>
                    <a:lnTo>
                      <a:pt x="69" y="555"/>
                    </a:lnTo>
                    <a:lnTo>
                      <a:pt x="69" y="554"/>
                    </a:lnTo>
                    <a:lnTo>
                      <a:pt x="69" y="554"/>
                    </a:lnTo>
                    <a:lnTo>
                      <a:pt x="66" y="552"/>
                    </a:lnTo>
                    <a:lnTo>
                      <a:pt x="64" y="554"/>
                    </a:lnTo>
                    <a:lnTo>
                      <a:pt x="64" y="557"/>
                    </a:lnTo>
                    <a:lnTo>
                      <a:pt x="66" y="562"/>
                    </a:lnTo>
                    <a:lnTo>
                      <a:pt x="66" y="562"/>
                    </a:lnTo>
                    <a:lnTo>
                      <a:pt x="66" y="564"/>
                    </a:lnTo>
                    <a:lnTo>
                      <a:pt x="64" y="564"/>
                    </a:lnTo>
                    <a:lnTo>
                      <a:pt x="59" y="559"/>
                    </a:lnTo>
                    <a:lnTo>
                      <a:pt x="59" y="559"/>
                    </a:lnTo>
                    <a:lnTo>
                      <a:pt x="57" y="557"/>
                    </a:lnTo>
                    <a:lnTo>
                      <a:pt x="54" y="559"/>
                    </a:lnTo>
                    <a:lnTo>
                      <a:pt x="54" y="562"/>
                    </a:lnTo>
                    <a:lnTo>
                      <a:pt x="56" y="564"/>
                    </a:lnTo>
                    <a:lnTo>
                      <a:pt x="56" y="564"/>
                    </a:lnTo>
                    <a:lnTo>
                      <a:pt x="56" y="565"/>
                    </a:lnTo>
                    <a:lnTo>
                      <a:pt x="54" y="565"/>
                    </a:lnTo>
                    <a:lnTo>
                      <a:pt x="51" y="567"/>
                    </a:lnTo>
                    <a:lnTo>
                      <a:pt x="49" y="567"/>
                    </a:lnTo>
                    <a:lnTo>
                      <a:pt x="49" y="568"/>
                    </a:lnTo>
                    <a:lnTo>
                      <a:pt x="49" y="568"/>
                    </a:lnTo>
                    <a:lnTo>
                      <a:pt x="49" y="572"/>
                    </a:lnTo>
                    <a:lnTo>
                      <a:pt x="51" y="572"/>
                    </a:lnTo>
                    <a:lnTo>
                      <a:pt x="54" y="572"/>
                    </a:lnTo>
                    <a:lnTo>
                      <a:pt x="59" y="572"/>
                    </a:lnTo>
                    <a:lnTo>
                      <a:pt x="59" y="572"/>
                    </a:lnTo>
                    <a:lnTo>
                      <a:pt x="61" y="573"/>
                    </a:lnTo>
                    <a:lnTo>
                      <a:pt x="62" y="577"/>
                    </a:lnTo>
                    <a:lnTo>
                      <a:pt x="64" y="580"/>
                    </a:lnTo>
                    <a:lnTo>
                      <a:pt x="66" y="583"/>
                    </a:lnTo>
                    <a:lnTo>
                      <a:pt x="66" y="583"/>
                    </a:lnTo>
                    <a:lnTo>
                      <a:pt x="66" y="583"/>
                    </a:lnTo>
                    <a:lnTo>
                      <a:pt x="67" y="583"/>
                    </a:lnTo>
                    <a:lnTo>
                      <a:pt x="67" y="580"/>
                    </a:lnTo>
                    <a:lnTo>
                      <a:pt x="67" y="575"/>
                    </a:lnTo>
                    <a:lnTo>
                      <a:pt x="69" y="573"/>
                    </a:lnTo>
                    <a:lnTo>
                      <a:pt x="71" y="573"/>
                    </a:lnTo>
                    <a:lnTo>
                      <a:pt x="71" y="573"/>
                    </a:lnTo>
                    <a:lnTo>
                      <a:pt x="71" y="573"/>
                    </a:lnTo>
                    <a:lnTo>
                      <a:pt x="72" y="573"/>
                    </a:lnTo>
                    <a:lnTo>
                      <a:pt x="72" y="577"/>
                    </a:lnTo>
                    <a:lnTo>
                      <a:pt x="74" y="582"/>
                    </a:lnTo>
                    <a:lnTo>
                      <a:pt x="77" y="583"/>
                    </a:lnTo>
                    <a:lnTo>
                      <a:pt x="79" y="585"/>
                    </a:lnTo>
                    <a:lnTo>
                      <a:pt x="79" y="585"/>
                    </a:lnTo>
                    <a:lnTo>
                      <a:pt x="84" y="586"/>
                    </a:lnTo>
                    <a:lnTo>
                      <a:pt x="84" y="585"/>
                    </a:lnTo>
                    <a:lnTo>
                      <a:pt x="82" y="583"/>
                    </a:lnTo>
                    <a:lnTo>
                      <a:pt x="84" y="580"/>
                    </a:lnTo>
                    <a:lnTo>
                      <a:pt x="84" y="580"/>
                    </a:lnTo>
                    <a:lnTo>
                      <a:pt x="85" y="580"/>
                    </a:lnTo>
                    <a:lnTo>
                      <a:pt x="87" y="580"/>
                    </a:lnTo>
                    <a:lnTo>
                      <a:pt x="90" y="583"/>
                    </a:lnTo>
                    <a:lnTo>
                      <a:pt x="93" y="588"/>
                    </a:lnTo>
                    <a:lnTo>
                      <a:pt x="98" y="590"/>
                    </a:lnTo>
                    <a:lnTo>
                      <a:pt x="98" y="590"/>
                    </a:lnTo>
                    <a:lnTo>
                      <a:pt x="100" y="590"/>
                    </a:lnTo>
                    <a:lnTo>
                      <a:pt x="100" y="588"/>
                    </a:lnTo>
                    <a:lnTo>
                      <a:pt x="95" y="582"/>
                    </a:lnTo>
                    <a:lnTo>
                      <a:pt x="95" y="582"/>
                    </a:lnTo>
                    <a:lnTo>
                      <a:pt x="95" y="580"/>
                    </a:lnTo>
                    <a:lnTo>
                      <a:pt x="97" y="580"/>
                    </a:lnTo>
                    <a:lnTo>
                      <a:pt x="103" y="582"/>
                    </a:lnTo>
                    <a:lnTo>
                      <a:pt x="103" y="582"/>
                    </a:lnTo>
                    <a:lnTo>
                      <a:pt x="110" y="583"/>
                    </a:lnTo>
                    <a:lnTo>
                      <a:pt x="111" y="582"/>
                    </a:lnTo>
                    <a:lnTo>
                      <a:pt x="111" y="580"/>
                    </a:lnTo>
                    <a:lnTo>
                      <a:pt x="111" y="580"/>
                    </a:lnTo>
                    <a:lnTo>
                      <a:pt x="113" y="580"/>
                    </a:lnTo>
                    <a:lnTo>
                      <a:pt x="114" y="580"/>
                    </a:lnTo>
                    <a:lnTo>
                      <a:pt x="114" y="580"/>
                    </a:lnTo>
                    <a:lnTo>
                      <a:pt x="110" y="578"/>
                    </a:lnTo>
                    <a:lnTo>
                      <a:pt x="101" y="578"/>
                    </a:lnTo>
                    <a:lnTo>
                      <a:pt x="92" y="578"/>
                    </a:lnTo>
                    <a:lnTo>
                      <a:pt x="92" y="578"/>
                    </a:lnTo>
                    <a:lnTo>
                      <a:pt x="92" y="572"/>
                    </a:lnTo>
                    <a:lnTo>
                      <a:pt x="92" y="559"/>
                    </a:lnTo>
                    <a:lnTo>
                      <a:pt x="92" y="534"/>
                    </a:lnTo>
                    <a:lnTo>
                      <a:pt x="92" y="534"/>
                    </a:lnTo>
                    <a:lnTo>
                      <a:pt x="92" y="534"/>
                    </a:lnTo>
                    <a:lnTo>
                      <a:pt x="92" y="534"/>
                    </a:lnTo>
                    <a:lnTo>
                      <a:pt x="84" y="534"/>
                    </a:lnTo>
                    <a:lnTo>
                      <a:pt x="80" y="533"/>
                    </a:lnTo>
                    <a:lnTo>
                      <a:pt x="80" y="529"/>
                    </a:lnTo>
                    <a:lnTo>
                      <a:pt x="80" y="529"/>
                    </a:lnTo>
                    <a:lnTo>
                      <a:pt x="82" y="528"/>
                    </a:lnTo>
                    <a:lnTo>
                      <a:pt x="82" y="528"/>
                    </a:lnTo>
                    <a:lnTo>
                      <a:pt x="79" y="526"/>
                    </a:lnTo>
                    <a:lnTo>
                      <a:pt x="75" y="524"/>
                    </a:lnTo>
                    <a:lnTo>
                      <a:pt x="75" y="524"/>
                    </a:lnTo>
                    <a:lnTo>
                      <a:pt x="69" y="523"/>
                    </a:lnTo>
                    <a:lnTo>
                      <a:pt x="62" y="523"/>
                    </a:lnTo>
                    <a:lnTo>
                      <a:pt x="51" y="524"/>
                    </a:lnTo>
                    <a:lnTo>
                      <a:pt x="51" y="52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12">
                <a:extLst>
                  <a:ext uri="{FF2B5EF4-FFF2-40B4-BE49-F238E27FC236}">
                    <a16:creationId xmlns="" xmlns:a16="http://schemas.microsoft.com/office/drawing/2014/main" id="{775083D6-2C1F-4CFB-BA53-601E7038DC00}"/>
                  </a:ext>
                </a:extLst>
              </p:cNvPr>
              <p:cNvSpPr>
                <a:spLocks/>
              </p:cNvSpPr>
              <p:nvPr/>
            </p:nvSpPr>
            <p:spPr bwMode="auto">
              <a:xfrm>
                <a:off x="5110163" y="5050847"/>
                <a:ext cx="177800" cy="180975"/>
              </a:xfrm>
              <a:custGeom>
                <a:avLst/>
                <a:gdLst>
                  <a:gd name="T0" fmla="*/ 111 w 112"/>
                  <a:gd name="T1" fmla="*/ 62 h 114"/>
                  <a:gd name="T2" fmla="*/ 104 w 112"/>
                  <a:gd name="T3" fmla="*/ 62 h 114"/>
                  <a:gd name="T4" fmla="*/ 101 w 112"/>
                  <a:gd name="T5" fmla="*/ 65 h 114"/>
                  <a:gd name="T6" fmla="*/ 98 w 112"/>
                  <a:gd name="T7" fmla="*/ 59 h 114"/>
                  <a:gd name="T8" fmla="*/ 94 w 112"/>
                  <a:gd name="T9" fmla="*/ 51 h 114"/>
                  <a:gd name="T10" fmla="*/ 88 w 112"/>
                  <a:gd name="T11" fmla="*/ 39 h 114"/>
                  <a:gd name="T12" fmla="*/ 85 w 112"/>
                  <a:gd name="T13" fmla="*/ 39 h 114"/>
                  <a:gd name="T14" fmla="*/ 81 w 112"/>
                  <a:gd name="T15" fmla="*/ 39 h 114"/>
                  <a:gd name="T16" fmla="*/ 73 w 112"/>
                  <a:gd name="T17" fmla="*/ 38 h 114"/>
                  <a:gd name="T18" fmla="*/ 67 w 112"/>
                  <a:gd name="T19" fmla="*/ 36 h 114"/>
                  <a:gd name="T20" fmla="*/ 67 w 112"/>
                  <a:gd name="T21" fmla="*/ 28 h 114"/>
                  <a:gd name="T22" fmla="*/ 67 w 112"/>
                  <a:gd name="T23" fmla="*/ 21 h 114"/>
                  <a:gd name="T24" fmla="*/ 63 w 112"/>
                  <a:gd name="T25" fmla="*/ 13 h 114"/>
                  <a:gd name="T26" fmla="*/ 65 w 112"/>
                  <a:gd name="T27" fmla="*/ 11 h 114"/>
                  <a:gd name="T28" fmla="*/ 67 w 112"/>
                  <a:gd name="T29" fmla="*/ 8 h 114"/>
                  <a:gd name="T30" fmla="*/ 63 w 112"/>
                  <a:gd name="T31" fmla="*/ 3 h 114"/>
                  <a:gd name="T32" fmla="*/ 62 w 112"/>
                  <a:gd name="T33" fmla="*/ 5 h 114"/>
                  <a:gd name="T34" fmla="*/ 57 w 112"/>
                  <a:gd name="T35" fmla="*/ 2 h 114"/>
                  <a:gd name="T36" fmla="*/ 49 w 112"/>
                  <a:gd name="T37" fmla="*/ 0 h 114"/>
                  <a:gd name="T38" fmla="*/ 41 w 112"/>
                  <a:gd name="T39" fmla="*/ 0 h 114"/>
                  <a:gd name="T40" fmla="*/ 34 w 112"/>
                  <a:gd name="T41" fmla="*/ 2 h 114"/>
                  <a:gd name="T42" fmla="*/ 26 w 112"/>
                  <a:gd name="T43" fmla="*/ 2 h 114"/>
                  <a:gd name="T44" fmla="*/ 18 w 112"/>
                  <a:gd name="T45" fmla="*/ 3 h 114"/>
                  <a:gd name="T46" fmla="*/ 11 w 112"/>
                  <a:gd name="T47" fmla="*/ 10 h 114"/>
                  <a:gd name="T48" fmla="*/ 8 w 112"/>
                  <a:gd name="T49" fmla="*/ 16 h 114"/>
                  <a:gd name="T50" fmla="*/ 8 w 112"/>
                  <a:gd name="T51" fmla="*/ 26 h 114"/>
                  <a:gd name="T52" fmla="*/ 5 w 112"/>
                  <a:gd name="T53" fmla="*/ 36 h 114"/>
                  <a:gd name="T54" fmla="*/ 0 w 112"/>
                  <a:gd name="T55" fmla="*/ 36 h 114"/>
                  <a:gd name="T56" fmla="*/ 8 w 112"/>
                  <a:gd name="T57" fmla="*/ 46 h 114"/>
                  <a:gd name="T58" fmla="*/ 18 w 112"/>
                  <a:gd name="T59" fmla="*/ 55 h 114"/>
                  <a:gd name="T60" fmla="*/ 28 w 112"/>
                  <a:gd name="T61" fmla="*/ 62 h 114"/>
                  <a:gd name="T62" fmla="*/ 32 w 112"/>
                  <a:gd name="T63" fmla="*/ 64 h 114"/>
                  <a:gd name="T64" fmla="*/ 42 w 112"/>
                  <a:gd name="T65" fmla="*/ 67 h 114"/>
                  <a:gd name="T66" fmla="*/ 47 w 112"/>
                  <a:gd name="T67" fmla="*/ 72 h 114"/>
                  <a:gd name="T68" fmla="*/ 60 w 112"/>
                  <a:gd name="T69" fmla="*/ 78 h 114"/>
                  <a:gd name="T70" fmla="*/ 72 w 112"/>
                  <a:gd name="T71" fmla="*/ 83 h 114"/>
                  <a:gd name="T72" fmla="*/ 70 w 112"/>
                  <a:gd name="T73" fmla="*/ 86 h 114"/>
                  <a:gd name="T74" fmla="*/ 63 w 112"/>
                  <a:gd name="T75" fmla="*/ 96 h 114"/>
                  <a:gd name="T76" fmla="*/ 62 w 112"/>
                  <a:gd name="T77" fmla="*/ 101 h 114"/>
                  <a:gd name="T78" fmla="*/ 58 w 112"/>
                  <a:gd name="T79" fmla="*/ 108 h 114"/>
                  <a:gd name="T80" fmla="*/ 57 w 112"/>
                  <a:gd name="T81" fmla="*/ 109 h 114"/>
                  <a:gd name="T82" fmla="*/ 58 w 112"/>
                  <a:gd name="T83" fmla="*/ 111 h 114"/>
                  <a:gd name="T84" fmla="*/ 67 w 112"/>
                  <a:gd name="T85" fmla="*/ 111 h 114"/>
                  <a:gd name="T86" fmla="*/ 70 w 112"/>
                  <a:gd name="T87" fmla="*/ 112 h 114"/>
                  <a:gd name="T88" fmla="*/ 75 w 112"/>
                  <a:gd name="T89" fmla="*/ 112 h 114"/>
                  <a:gd name="T90" fmla="*/ 81 w 112"/>
                  <a:gd name="T91" fmla="*/ 114 h 114"/>
                  <a:gd name="T92" fmla="*/ 85 w 112"/>
                  <a:gd name="T93" fmla="*/ 114 h 114"/>
                  <a:gd name="T94" fmla="*/ 91 w 112"/>
                  <a:gd name="T95" fmla="*/ 112 h 114"/>
                  <a:gd name="T96" fmla="*/ 93 w 112"/>
                  <a:gd name="T97" fmla="*/ 111 h 114"/>
                  <a:gd name="T98" fmla="*/ 98 w 112"/>
                  <a:gd name="T99" fmla="*/ 109 h 114"/>
                  <a:gd name="T100" fmla="*/ 104 w 112"/>
                  <a:gd name="T101" fmla="*/ 106 h 114"/>
                  <a:gd name="T102" fmla="*/ 104 w 112"/>
                  <a:gd name="T103" fmla="*/ 106 h 114"/>
                  <a:gd name="T104" fmla="*/ 109 w 112"/>
                  <a:gd name="T105" fmla="*/ 99 h 114"/>
                  <a:gd name="T106" fmla="*/ 111 w 112"/>
                  <a:gd name="T107" fmla="*/ 86 h 114"/>
                  <a:gd name="T108" fmla="*/ 111 w 112"/>
                  <a:gd name="T109" fmla="*/ 82 h 114"/>
                  <a:gd name="T110" fmla="*/ 112 w 112"/>
                  <a:gd name="T111" fmla="*/ 67 h 114"/>
                  <a:gd name="T112" fmla="*/ 111 w 112"/>
                  <a:gd name="T113"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114">
                    <a:moveTo>
                      <a:pt x="111" y="62"/>
                    </a:moveTo>
                    <a:lnTo>
                      <a:pt x="111" y="62"/>
                    </a:lnTo>
                    <a:lnTo>
                      <a:pt x="107" y="62"/>
                    </a:lnTo>
                    <a:lnTo>
                      <a:pt x="104" y="62"/>
                    </a:lnTo>
                    <a:lnTo>
                      <a:pt x="101" y="65"/>
                    </a:lnTo>
                    <a:lnTo>
                      <a:pt x="101" y="65"/>
                    </a:lnTo>
                    <a:lnTo>
                      <a:pt x="99" y="64"/>
                    </a:lnTo>
                    <a:lnTo>
                      <a:pt x="98" y="59"/>
                    </a:lnTo>
                    <a:lnTo>
                      <a:pt x="94" y="51"/>
                    </a:lnTo>
                    <a:lnTo>
                      <a:pt x="94" y="51"/>
                    </a:lnTo>
                    <a:lnTo>
                      <a:pt x="89" y="42"/>
                    </a:lnTo>
                    <a:lnTo>
                      <a:pt x="88" y="39"/>
                    </a:lnTo>
                    <a:lnTo>
                      <a:pt x="85" y="39"/>
                    </a:lnTo>
                    <a:lnTo>
                      <a:pt x="85" y="39"/>
                    </a:lnTo>
                    <a:lnTo>
                      <a:pt x="83" y="39"/>
                    </a:lnTo>
                    <a:lnTo>
                      <a:pt x="81" y="39"/>
                    </a:lnTo>
                    <a:lnTo>
                      <a:pt x="73" y="38"/>
                    </a:lnTo>
                    <a:lnTo>
                      <a:pt x="73" y="38"/>
                    </a:lnTo>
                    <a:lnTo>
                      <a:pt x="68" y="38"/>
                    </a:lnTo>
                    <a:lnTo>
                      <a:pt x="67" y="36"/>
                    </a:lnTo>
                    <a:lnTo>
                      <a:pt x="65" y="33"/>
                    </a:lnTo>
                    <a:lnTo>
                      <a:pt x="67" y="28"/>
                    </a:lnTo>
                    <a:lnTo>
                      <a:pt x="67" y="28"/>
                    </a:lnTo>
                    <a:lnTo>
                      <a:pt x="67" y="21"/>
                    </a:lnTo>
                    <a:lnTo>
                      <a:pt x="65" y="16"/>
                    </a:lnTo>
                    <a:lnTo>
                      <a:pt x="63" y="13"/>
                    </a:lnTo>
                    <a:lnTo>
                      <a:pt x="65" y="11"/>
                    </a:lnTo>
                    <a:lnTo>
                      <a:pt x="65" y="11"/>
                    </a:lnTo>
                    <a:lnTo>
                      <a:pt x="67" y="10"/>
                    </a:lnTo>
                    <a:lnTo>
                      <a:pt x="67" y="8"/>
                    </a:lnTo>
                    <a:lnTo>
                      <a:pt x="63" y="3"/>
                    </a:lnTo>
                    <a:lnTo>
                      <a:pt x="63" y="3"/>
                    </a:lnTo>
                    <a:lnTo>
                      <a:pt x="62" y="5"/>
                    </a:lnTo>
                    <a:lnTo>
                      <a:pt x="62" y="5"/>
                    </a:lnTo>
                    <a:lnTo>
                      <a:pt x="58" y="3"/>
                    </a:lnTo>
                    <a:lnTo>
                      <a:pt x="57" y="2"/>
                    </a:lnTo>
                    <a:lnTo>
                      <a:pt x="54" y="0"/>
                    </a:lnTo>
                    <a:lnTo>
                      <a:pt x="49" y="0"/>
                    </a:lnTo>
                    <a:lnTo>
                      <a:pt x="49" y="0"/>
                    </a:lnTo>
                    <a:lnTo>
                      <a:pt x="41" y="0"/>
                    </a:lnTo>
                    <a:lnTo>
                      <a:pt x="34" y="2"/>
                    </a:lnTo>
                    <a:lnTo>
                      <a:pt x="34" y="2"/>
                    </a:lnTo>
                    <a:lnTo>
                      <a:pt x="31" y="2"/>
                    </a:lnTo>
                    <a:lnTo>
                      <a:pt x="26" y="2"/>
                    </a:lnTo>
                    <a:lnTo>
                      <a:pt x="23" y="2"/>
                    </a:lnTo>
                    <a:lnTo>
                      <a:pt x="18" y="3"/>
                    </a:lnTo>
                    <a:lnTo>
                      <a:pt x="18" y="3"/>
                    </a:lnTo>
                    <a:lnTo>
                      <a:pt x="11" y="10"/>
                    </a:lnTo>
                    <a:lnTo>
                      <a:pt x="10" y="13"/>
                    </a:lnTo>
                    <a:lnTo>
                      <a:pt x="8" y="16"/>
                    </a:lnTo>
                    <a:lnTo>
                      <a:pt x="8" y="16"/>
                    </a:lnTo>
                    <a:lnTo>
                      <a:pt x="8" y="26"/>
                    </a:lnTo>
                    <a:lnTo>
                      <a:pt x="6" y="33"/>
                    </a:lnTo>
                    <a:lnTo>
                      <a:pt x="5" y="36"/>
                    </a:lnTo>
                    <a:lnTo>
                      <a:pt x="5" y="36"/>
                    </a:lnTo>
                    <a:lnTo>
                      <a:pt x="0" y="36"/>
                    </a:lnTo>
                    <a:lnTo>
                      <a:pt x="0" y="36"/>
                    </a:lnTo>
                    <a:lnTo>
                      <a:pt x="8" y="46"/>
                    </a:lnTo>
                    <a:lnTo>
                      <a:pt x="18" y="55"/>
                    </a:lnTo>
                    <a:lnTo>
                      <a:pt x="18" y="55"/>
                    </a:lnTo>
                    <a:lnTo>
                      <a:pt x="24" y="60"/>
                    </a:lnTo>
                    <a:lnTo>
                      <a:pt x="28" y="62"/>
                    </a:lnTo>
                    <a:lnTo>
                      <a:pt x="32" y="64"/>
                    </a:lnTo>
                    <a:lnTo>
                      <a:pt x="32" y="64"/>
                    </a:lnTo>
                    <a:lnTo>
                      <a:pt x="37" y="65"/>
                    </a:lnTo>
                    <a:lnTo>
                      <a:pt x="42" y="67"/>
                    </a:lnTo>
                    <a:lnTo>
                      <a:pt x="47" y="72"/>
                    </a:lnTo>
                    <a:lnTo>
                      <a:pt x="47" y="72"/>
                    </a:lnTo>
                    <a:lnTo>
                      <a:pt x="52" y="75"/>
                    </a:lnTo>
                    <a:lnTo>
                      <a:pt x="60" y="78"/>
                    </a:lnTo>
                    <a:lnTo>
                      <a:pt x="67" y="82"/>
                    </a:lnTo>
                    <a:lnTo>
                      <a:pt x="72" y="83"/>
                    </a:lnTo>
                    <a:lnTo>
                      <a:pt x="72" y="83"/>
                    </a:lnTo>
                    <a:lnTo>
                      <a:pt x="70" y="86"/>
                    </a:lnTo>
                    <a:lnTo>
                      <a:pt x="67" y="91"/>
                    </a:lnTo>
                    <a:lnTo>
                      <a:pt x="63" y="96"/>
                    </a:lnTo>
                    <a:lnTo>
                      <a:pt x="62" y="101"/>
                    </a:lnTo>
                    <a:lnTo>
                      <a:pt x="62" y="101"/>
                    </a:lnTo>
                    <a:lnTo>
                      <a:pt x="60" y="104"/>
                    </a:lnTo>
                    <a:lnTo>
                      <a:pt x="58" y="108"/>
                    </a:lnTo>
                    <a:lnTo>
                      <a:pt x="57" y="108"/>
                    </a:lnTo>
                    <a:lnTo>
                      <a:pt x="57" y="109"/>
                    </a:lnTo>
                    <a:lnTo>
                      <a:pt x="57" y="109"/>
                    </a:lnTo>
                    <a:lnTo>
                      <a:pt x="58" y="111"/>
                    </a:lnTo>
                    <a:lnTo>
                      <a:pt x="62" y="111"/>
                    </a:lnTo>
                    <a:lnTo>
                      <a:pt x="67" y="111"/>
                    </a:lnTo>
                    <a:lnTo>
                      <a:pt x="70" y="112"/>
                    </a:lnTo>
                    <a:lnTo>
                      <a:pt x="70" y="112"/>
                    </a:lnTo>
                    <a:lnTo>
                      <a:pt x="72" y="112"/>
                    </a:lnTo>
                    <a:lnTo>
                      <a:pt x="75" y="112"/>
                    </a:lnTo>
                    <a:lnTo>
                      <a:pt x="78" y="112"/>
                    </a:lnTo>
                    <a:lnTo>
                      <a:pt x="81" y="114"/>
                    </a:lnTo>
                    <a:lnTo>
                      <a:pt x="81" y="114"/>
                    </a:lnTo>
                    <a:lnTo>
                      <a:pt x="85" y="114"/>
                    </a:lnTo>
                    <a:lnTo>
                      <a:pt x="88" y="112"/>
                    </a:lnTo>
                    <a:lnTo>
                      <a:pt x="91" y="112"/>
                    </a:lnTo>
                    <a:lnTo>
                      <a:pt x="93" y="111"/>
                    </a:lnTo>
                    <a:lnTo>
                      <a:pt x="93" y="111"/>
                    </a:lnTo>
                    <a:lnTo>
                      <a:pt x="96" y="111"/>
                    </a:lnTo>
                    <a:lnTo>
                      <a:pt x="98" y="109"/>
                    </a:lnTo>
                    <a:lnTo>
                      <a:pt x="101" y="108"/>
                    </a:lnTo>
                    <a:lnTo>
                      <a:pt x="104" y="106"/>
                    </a:lnTo>
                    <a:lnTo>
                      <a:pt x="104" y="106"/>
                    </a:lnTo>
                    <a:lnTo>
                      <a:pt x="104" y="106"/>
                    </a:lnTo>
                    <a:lnTo>
                      <a:pt x="106" y="104"/>
                    </a:lnTo>
                    <a:lnTo>
                      <a:pt x="109" y="99"/>
                    </a:lnTo>
                    <a:lnTo>
                      <a:pt x="111" y="93"/>
                    </a:lnTo>
                    <a:lnTo>
                      <a:pt x="111" y="86"/>
                    </a:lnTo>
                    <a:lnTo>
                      <a:pt x="111" y="86"/>
                    </a:lnTo>
                    <a:lnTo>
                      <a:pt x="111" y="82"/>
                    </a:lnTo>
                    <a:lnTo>
                      <a:pt x="112" y="73"/>
                    </a:lnTo>
                    <a:lnTo>
                      <a:pt x="112" y="67"/>
                    </a:lnTo>
                    <a:lnTo>
                      <a:pt x="112" y="64"/>
                    </a:lnTo>
                    <a:lnTo>
                      <a:pt x="111" y="62"/>
                    </a:lnTo>
                    <a:lnTo>
                      <a:pt x="111" y="6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14">
                <a:extLst>
                  <a:ext uri="{FF2B5EF4-FFF2-40B4-BE49-F238E27FC236}">
                    <a16:creationId xmlns="" xmlns:a16="http://schemas.microsoft.com/office/drawing/2014/main" id="{CBCC5064-4E41-4149-8B2D-4F46FB25AEDB}"/>
                  </a:ext>
                </a:extLst>
              </p:cNvPr>
              <p:cNvSpPr>
                <a:spLocks/>
              </p:cNvSpPr>
              <p:nvPr/>
            </p:nvSpPr>
            <p:spPr bwMode="auto">
              <a:xfrm>
                <a:off x="4687888" y="4434897"/>
                <a:ext cx="122237" cy="52388"/>
              </a:xfrm>
              <a:custGeom>
                <a:avLst/>
                <a:gdLst>
                  <a:gd name="T0" fmla="*/ 69 w 77"/>
                  <a:gd name="T1" fmla="*/ 10 h 33"/>
                  <a:gd name="T2" fmla="*/ 61 w 77"/>
                  <a:gd name="T3" fmla="*/ 4 h 33"/>
                  <a:gd name="T4" fmla="*/ 51 w 77"/>
                  <a:gd name="T5" fmla="*/ 0 h 33"/>
                  <a:gd name="T6" fmla="*/ 43 w 77"/>
                  <a:gd name="T7" fmla="*/ 2 h 33"/>
                  <a:gd name="T8" fmla="*/ 33 w 77"/>
                  <a:gd name="T9" fmla="*/ 9 h 33"/>
                  <a:gd name="T10" fmla="*/ 28 w 77"/>
                  <a:gd name="T11" fmla="*/ 12 h 33"/>
                  <a:gd name="T12" fmla="*/ 17 w 77"/>
                  <a:gd name="T13" fmla="*/ 10 h 33"/>
                  <a:gd name="T14" fmla="*/ 12 w 77"/>
                  <a:gd name="T15" fmla="*/ 7 h 33"/>
                  <a:gd name="T16" fmla="*/ 5 w 77"/>
                  <a:gd name="T17" fmla="*/ 2 h 33"/>
                  <a:gd name="T18" fmla="*/ 4 w 77"/>
                  <a:gd name="T19" fmla="*/ 10 h 33"/>
                  <a:gd name="T20" fmla="*/ 2 w 77"/>
                  <a:gd name="T21" fmla="*/ 13 h 33"/>
                  <a:gd name="T22" fmla="*/ 0 w 77"/>
                  <a:gd name="T23" fmla="*/ 17 h 33"/>
                  <a:gd name="T24" fmla="*/ 15 w 77"/>
                  <a:gd name="T25" fmla="*/ 22 h 33"/>
                  <a:gd name="T26" fmla="*/ 18 w 77"/>
                  <a:gd name="T27" fmla="*/ 25 h 33"/>
                  <a:gd name="T28" fmla="*/ 23 w 77"/>
                  <a:gd name="T29" fmla="*/ 28 h 33"/>
                  <a:gd name="T30" fmla="*/ 28 w 77"/>
                  <a:gd name="T31" fmla="*/ 31 h 33"/>
                  <a:gd name="T32" fmla="*/ 30 w 77"/>
                  <a:gd name="T33" fmla="*/ 33 h 33"/>
                  <a:gd name="T34" fmla="*/ 36 w 77"/>
                  <a:gd name="T35" fmla="*/ 31 h 33"/>
                  <a:gd name="T36" fmla="*/ 38 w 77"/>
                  <a:gd name="T37" fmla="*/ 28 h 33"/>
                  <a:gd name="T38" fmla="*/ 36 w 77"/>
                  <a:gd name="T39" fmla="*/ 25 h 33"/>
                  <a:gd name="T40" fmla="*/ 35 w 77"/>
                  <a:gd name="T41" fmla="*/ 22 h 33"/>
                  <a:gd name="T42" fmla="*/ 35 w 77"/>
                  <a:gd name="T43" fmla="*/ 20 h 33"/>
                  <a:gd name="T44" fmla="*/ 39 w 77"/>
                  <a:gd name="T45" fmla="*/ 17 h 33"/>
                  <a:gd name="T46" fmla="*/ 41 w 77"/>
                  <a:gd name="T47" fmla="*/ 15 h 33"/>
                  <a:gd name="T48" fmla="*/ 48 w 77"/>
                  <a:gd name="T49" fmla="*/ 10 h 33"/>
                  <a:gd name="T50" fmla="*/ 56 w 77"/>
                  <a:gd name="T51" fmla="*/ 10 h 33"/>
                  <a:gd name="T52" fmla="*/ 59 w 77"/>
                  <a:gd name="T53" fmla="*/ 12 h 33"/>
                  <a:gd name="T54" fmla="*/ 61 w 77"/>
                  <a:gd name="T55" fmla="*/ 17 h 33"/>
                  <a:gd name="T56" fmla="*/ 59 w 77"/>
                  <a:gd name="T57" fmla="*/ 20 h 33"/>
                  <a:gd name="T58" fmla="*/ 61 w 77"/>
                  <a:gd name="T59" fmla="*/ 25 h 33"/>
                  <a:gd name="T60" fmla="*/ 67 w 77"/>
                  <a:gd name="T61" fmla="*/ 33 h 33"/>
                  <a:gd name="T62" fmla="*/ 75 w 77"/>
                  <a:gd name="T63" fmla="*/ 25 h 33"/>
                  <a:gd name="T64" fmla="*/ 77 w 77"/>
                  <a:gd name="T65" fmla="*/ 20 h 33"/>
                  <a:gd name="T66" fmla="*/ 69 w 77"/>
                  <a:gd name="T67"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33">
                    <a:moveTo>
                      <a:pt x="69" y="10"/>
                    </a:moveTo>
                    <a:lnTo>
                      <a:pt x="69" y="10"/>
                    </a:lnTo>
                    <a:lnTo>
                      <a:pt x="66" y="5"/>
                    </a:lnTo>
                    <a:lnTo>
                      <a:pt x="61" y="4"/>
                    </a:lnTo>
                    <a:lnTo>
                      <a:pt x="51" y="0"/>
                    </a:lnTo>
                    <a:lnTo>
                      <a:pt x="51" y="0"/>
                    </a:lnTo>
                    <a:lnTo>
                      <a:pt x="48" y="0"/>
                    </a:lnTo>
                    <a:lnTo>
                      <a:pt x="43" y="2"/>
                    </a:lnTo>
                    <a:lnTo>
                      <a:pt x="38" y="4"/>
                    </a:lnTo>
                    <a:lnTo>
                      <a:pt x="33" y="9"/>
                    </a:lnTo>
                    <a:lnTo>
                      <a:pt x="33" y="9"/>
                    </a:lnTo>
                    <a:lnTo>
                      <a:pt x="28" y="12"/>
                    </a:lnTo>
                    <a:lnTo>
                      <a:pt x="22" y="12"/>
                    </a:lnTo>
                    <a:lnTo>
                      <a:pt x="17" y="10"/>
                    </a:lnTo>
                    <a:lnTo>
                      <a:pt x="12" y="7"/>
                    </a:lnTo>
                    <a:lnTo>
                      <a:pt x="12" y="7"/>
                    </a:lnTo>
                    <a:lnTo>
                      <a:pt x="5" y="2"/>
                    </a:lnTo>
                    <a:lnTo>
                      <a:pt x="5" y="2"/>
                    </a:lnTo>
                    <a:lnTo>
                      <a:pt x="4" y="7"/>
                    </a:lnTo>
                    <a:lnTo>
                      <a:pt x="4" y="10"/>
                    </a:lnTo>
                    <a:lnTo>
                      <a:pt x="4" y="10"/>
                    </a:lnTo>
                    <a:lnTo>
                      <a:pt x="2" y="13"/>
                    </a:lnTo>
                    <a:lnTo>
                      <a:pt x="0" y="17"/>
                    </a:lnTo>
                    <a:lnTo>
                      <a:pt x="0" y="17"/>
                    </a:lnTo>
                    <a:lnTo>
                      <a:pt x="10" y="20"/>
                    </a:lnTo>
                    <a:lnTo>
                      <a:pt x="15" y="22"/>
                    </a:lnTo>
                    <a:lnTo>
                      <a:pt x="18" y="25"/>
                    </a:lnTo>
                    <a:lnTo>
                      <a:pt x="18" y="25"/>
                    </a:lnTo>
                    <a:lnTo>
                      <a:pt x="22" y="28"/>
                    </a:lnTo>
                    <a:lnTo>
                      <a:pt x="23" y="28"/>
                    </a:lnTo>
                    <a:lnTo>
                      <a:pt x="25" y="30"/>
                    </a:lnTo>
                    <a:lnTo>
                      <a:pt x="28" y="31"/>
                    </a:lnTo>
                    <a:lnTo>
                      <a:pt x="28" y="31"/>
                    </a:lnTo>
                    <a:lnTo>
                      <a:pt x="30" y="33"/>
                    </a:lnTo>
                    <a:lnTo>
                      <a:pt x="33" y="33"/>
                    </a:lnTo>
                    <a:lnTo>
                      <a:pt x="36" y="31"/>
                    </a:lnTo>
                    <a:lnTo>
                      <a:pt x="38" y="28"/>
                    </a:lnTo>
                    <a:lnTo>
                      <a:pt x="38" y="28"/>
                    </a:lnTo>
                    <a:lnTo>
                      <a:pt x="38" y="26"/>
                    </a:lnTo>
                    <a:lnTo>
                      <a:pt x="36" y="25"/>
                    </a:lnTo>
                    <a:lnTo>
                      <a:pt x="35" y="23"/>
                    </a:lnTo>
                    <a:lnTo>
                      <a:pt x="35" y="22"/>
                    </a:lnTo>
                    <a:lnTo>
                      <a:pt x="35" y="22"/>
                    </a:lnTo>
                    <a:lnTo>
                      <a:pt x="35" y="20"/>
                    </a:lnTo>
                    <a:lnTo>
                      <a:pt x="36" y="18"/>
                    </a:lnTo>
                    <a:lnTo>
                      <a:pt x="39" y="17"/>
                    </a:lnTo>
                    <a:lnTo>
                      <a:pt x="41" y="15"/>
                    </a:lnTo>
                    <a:lnTo>
                      <a:pt x="41" y="15"/>
                    </a:lnTo>
                    <a:lnTo>
                      <a:pt x="43" y="12"/>
                    </a:lnTo>
                    <a:lnTo>
                      <a:pt x="48" y="10"/>
                    </a:lnTo>
                    <a:lnTo>
                      <a:pt x="51" y="10"/>
                    </a:lnTo>
                    <a:lnTo>
                      <a:pt x="56" y="10"/>
                    </a:lnTo>
                    <a:lnTo>
                      <a:pt x="56" y="10"/>
                    </a:lnTo>
                    <a:lnTo>
                      <a:pt x="59" y="12"/>
                    </a:lnTo>
                    <a:lnTo>
                      <a:pt x="61" y="13"/>
                    </a:lnTo>
                    <a:lnTo>
                      <a:pt x="61" y="17"/>
                    </a:lnTo>
                    <a:lnTo>
                      <a:pt x="59" y="20"/>
                    </a:lnTo>
                    <a:lnTo>
                      <a:pt x="59" y="20"/>
                    </a:lnTo>
                    <a:lnTo>
                      <a:pt x="59" y="22"/>
                    </a:lnTo>
                    <a:lnTo>
                      <a:pt x="61" y="25"/>
                    </a:lnTo>
                    <a:lnTo>
                      <a:pt x="67" y="33"/>
                    </a:lnTo>
                    <a:lnTo>
                      <a:pt x="67" y="33"/>
                    </a:lnTo>
                    <a:lnTo>
                      <a:pt x="75" y="25"/>
                    </a:lnTo>
                    <a:lnTo>
                      <a:pt x="75" y="25"/>
                    </a:lnTo>
                    <a:lnTo>
                      <a:pt x="77" y="20"/>
                    </a:lnTo>
                    <a:lnTo>
                      <a:pt x="77" y="20"/>
                    </a:lnTo>
                    <a:lnTo>
                      <a:pt x="74" y="17"/>
                    </a:lnTo>
                    <a:lnTo>
                      <a:pt x="69" y="10"/>
                    </a:lnTo>
                    <a:lnTo>
                      <a:pt x="69" y="1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15">
                <a:extLst>
                  <a:ext uri="{FF2B5EF4-FFF2-40B4-BE49-F238E27FC236}">
                    <a16:creationId xmlns="" xmlns:a16="http://schemas.microsoft.com/office/drawing/2014/main" id="{0BA2FCFF-E2EE-447D-B625-51F1EFF3FF8C}"/>
                  </a:ext>
                </a:extLst>
              </p:cNvPr>
              <p:cNvSpPr>
                <a:spLocks/>
              </p:cNvSpPr>
              <p:nvPr/>
            </p:nvSpPr>
            <p:spPr bwMode="auto">
              <a:xfrm>
                <a:off x="4772025" y="4376160"/>
                <a:ext cx="247650" cy="350838"/>
              </a:xfrm>
              <a:custGeom>
                <a:avLst/>
                <a:gdLst>
                  <a:gd name="T0" fmla="*/ 34 w 156"/>
                  <a:gd name="T1" fmla="*/ 161 h 221"/>
                  <a:gd name="T2" fmla="*/ 43 w 156"/>
                  <a:gd name="T3" fmla="*/ 168 h 221"/>
                  <a:gd name="T4" fmla="*/ 52 w 156"/>
                  <a:gd name="T5" fmla="*/ 168 h 221"/>
                  <a:gd name="T6" fmla="*/ 60 w 156"/>
                  <a:gd name="T7" fmla="*/ 174 h 221"/>
                  <a:gd name="T8" fmla="*/ 66 w 156"/>
                  <a:gd name="T9" fmla="*/ 181 h 221"/>
                  <a:gd name="T10" fmla="*/ 71 w 156"/>
                  <a:gd name="T11" fmla="*/ 187 h 221"/>
                  <a:gd name="T12" fmla="*/ 76 w 156"/>
                  <a:gd name="T13" fmla="*/ 195 h 221"/>
                  <a:gd name="T14" fmla="*/ 84 w 156"/>
                  <a:gd name="T15" fmla="*/ 199 h 221"/>
                  <a:gd name="T16" fmla="*/ 99 w 156"/>
                  <a:gd name="T17" fmla="*/ 197 h 221"/>
                  <a:gd name="T18" fmla="*/ 109 w 156"/>
                  <a:gd name="T19" fmla="*/ 195 h 221"/>
                  <a:gd name="T20" fmla="*/ 118 w 156"/>
                  <a:gd name="T21" fmla="*/ 204 h 221"/>
                  <a:gd name="T22" fmla="*/ 110 w 156"/>
                  <a:gd name="T23" fmla="*/ 215 h 221"/>
                  <a:gd name="T24" fmla="*/ 118 w 156"/>
                  <a:gd name="T25" fmla="*/ 221 h 221"/>
                  <a:gd name="T26" fmla="*/ 123 w 156"/>
                  <a:gd name="T27" fmla="*/ 213 h 221"/>
                  <a:gd name="T28" fmla="*/ 127 w 156"/>
                  <a:gd name="T29" fmla="*/ 186 h 221"/>
                  <a:gd name="T30" fmla="*/ 120 w 156"/>
                  <a:gd name="T31" fmla="*/ 169 h 221"/>
                  <a:gd name="T32" fmla="*/ 122 w 156"/>
                  <a:gd name="T33" fmla="*/ 160 h 221"/>
                  <a:gd name="T34" fmla="*/ 130 w 156"/>
                  <a:gd name="T35" fmla="*/ 155 h 221"/>
                  <a:gd name="T36" fmla="*/ 122 w 156"/>
                  <a:gd name="T37" fmla="*/ 148 h 221"/>
                  <a:gd name="T38" fmla="*/ 130 w 156"/>
                  <a:gd name="T39" fmla="*/ 143 h 221"/>
                  <a:gd name="T40" fmla="*/ 156 w 156"/>
                  <a:gd name="T41" fmla="*/ 138 h 221"/>
                  <a:gd name="T42" fmla="*/ 154 w 156"/>
                  <a:gd name="T43" fmla="*/ 132 h 221"/>
                  <a:gd name="T44" fmla="*/ 154 w 156"/>
                  <a:gd name="T45" fmla="*/ 122 h 221"/>
                  <a:gd name="T46" fmla="*/ 149 w 156"/>
                  <a:gd name="T47" fmla="*/ 112 h 221"/>
                  <a:gd name="T48" fmla="*/ 149 w 156"/>
                  <a:gd name="T49" fmla="*/ 93 h 221"/>
                  <a:gd name="T50" fmla="*/ 153 w 156"/>
                  <a:gd name="T51" fmla="*/ 85 h 221"/>
                  <a:gd name="T52" fmla="*/ 131 w 156"/>
                  <a:gd name="T53" fmla="*/ 83 h 221"/>
                  <a:gd name="T54" fmla="*/ 118 w 156"/>
                  <a:gd name="T55" fmla="*/ 75 h 221"/>
                  <a:gd name="T56" fmla="*/ 96 w 156"/>
                  <a:gd name="T57" fmla="*/ 73 h 221"/>
                  <a:gd name="T58" fmla="*/ 87 w 156"/>
                  <a:gd name="T59" fmla="*/ 62 h 221"/>
                  <a:gd name="T60" fmla="*/ 84 w 156"/>
                  <a:gd name="T61" fmla="*/ 52 h 221"/>
                  <a:gd name="T62" fmla="*/ 81 w 156"/>
                  <a:gd name="T63" fmla="*/ 46 h 221"/>
                  <a:gd name="T64" fmla="*/ 74 w 156"/>
                  <a:gd name="T65" fmla="*/ 44 h 221"/>
                  <a:gd name="T66" fmla="*/ 79 w 156"/>
                  <a:gd name="T67" fmla="*/ 34 h 221"/>
                  <a:gd name="T68" fmla="*/ 84 w 156"/>
                  <a:gd name="T69" fmla="*/ 21 h 221"/>
                  <a:gd name="T70" fmla="*/ 96 w 156"/>
                  <a:gd name="T71" fmla="*/ 11 h 221"/>
                  <a:gd name="T72" fmla="*/ 102 w 156"/>
                  <a:gd name="T73" fmla="*/ 8 h 221"/>
                  <a:gd name="T74" fmla="*/ 102 w 156"/>
                  <a:gd name="T75" fmla="*/ 2 h 221"/>
                  <a:gd name="T76" fmla="*/ 91 w 156"/>
                  <a:gd name="T77" fmla="*/ 6 h 221"/>
                  <a:gd name="T78" fmla="*/ 81 w 156"/>
                  <a:gd name="T79" fmla="*/ 11 h 221"/>
                  <a:gd name="T80" fmla="*/ 65 w 156"/>
                  <a:gd name="T81" fmla="*/ 16 h 221"/>
                  <a:gd name="T82" fmla="*/ 61 w 156"/>
                  <a:gd name="T83" fmla="*/ 19 h 221"/>
                  <a:gd name="T84" fmla="*/ 50 w 156"/>
                  <a:gd name="T85" fmla="*/ 21 h 221"/>
                  <a:gd name="T86" fmla="*/ 45 w 156"/>
                  <a:gd name="T87" fmla="*/ 36 h 221"/>
                  <a:gd name="T88" fmla="*/ 37 w 156"/>
                  <a:gd name="T89" fmla="*/ 46 h 221"/>
                  <a:gd name="T90" fmla="*/ 26 w 156"/>
                  <a:gd name="T91" fmla="*/ 57 h 221"/>
                  <a:gd name="T92" fmla="*/ 22 w 156"/>
                  <a:gd name="T93" fmla="*/ 62 h 221"/>
                  <a:gd name="T94" fmla="*/ 17 w 156"/>
                  <a:gd name="T95" fmla="*/ 73 h 221"/>
                  <a:gd name="T96" fmla="*/ 21 w 156"/>
                  <a:gd name="T97" fmla="*/ 85 h 221"/>
                  <a:gd name="T98" fmla="*/ 21 w 156"/>
                  <a:gd name="T99" fmla="*/ 91 h 221"/>
                  <a:gd name="T100" fmla="*/ 22 w 156"/>
                  <a:gd name="T101" fmla="*/ 112 h 221"/>
                  <a:gd name="T102" fmla="*/ 21 w 156"/>
                  <a:gd name="T103" fmla="*/ 124 h 221"/>
                  <a:gd name="T104" fmla="*/ 9 w 156"/>
                  <a:gd name="T105" fmla="*/ 132 h 221"/>
                  <a:gd name="T106" fmla="*/ 4 w 156"/>
                  <a:gd name="T107" fmla="*/ 138 h 221"/>
                  <a:gd name="T108" fmla="*/ 0 w 156"/>
                  <a:gd name="T109" fmla="*/ 145 h 221"/>
                  <a:gd name="T110" fmla="*/ 16 w 156"/>
                  <a:gd name="T111" fmla="*/ 155 h 221"/>
                  <a:gd name="T112" fmla="*/ 24 w 156"/>
                  <a:gd name="T113" fmla="*/ 16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221">
                    <a:moveTo>
                      <a:pt x="24" y="161"/>
                    </a:moveTo>
                    <a:lnTo>
                      <a:pt x="24" y="161"/>
                    </a:lnTo>
                    <a:lnTo>
                      <a:pt x="30" y="163"/>
                    </a:lnTo>
                    <a:lnTo>
                      <a:pt x="34" y="161"/>
                    </a:lnTo>
                    <a:lnTo>
                      <a:pt x="34" y="161"/>
                    </a:lnTo>
                    <a:lnTo>
                      <a:pt x="35" y="161"/>
                    </a:lnTo>
                    <a:lnTo>
                      <a:pt x="39" y="161"/>
                    </a:lnTo>
                    <a:lnTo>
                      <a:pt x="43" y="168"/>
                    </a:lnTo>
                    <a:lnTo>
                      <a:pt x="43" y="168"/>
                    </a:lnTo>
                    <a:lnTo>
                      <a:pt x="45" y="169"/>
                    </a:lnTo>
                    <a:lnTo>
                      <a:pt x="45" y="169"/>
                    </a:lnTo>
                    <a:lnTo>
                      <a:pt x="52" y="168"/>
                    </a:lnTo>
                    <a:lnTo>
                      <a:pt x="57" y="168"/>
                    </a:lnTo>
                    <a:lnTo>
                      <a:pt x="57" y="168"/>
                    </a:lnTo>
                    <a:lnTo>
                      <a:pt x="58" y="171"/>
                    </a:lnTo>
                    <a:lnTo>
                      <a:pt x="60" y="174"/>
                    </a:lnTo>
                    <a:lnTo>
                      <a:pt x="61" y="177"/>
                    </a:lnTo>
                    <a:lnTo>
                      <a:pt x="63" y="179"/>
                    </a:lnTo>
                    <a:lnTo>
                      <a:pt x="63" y="179"/>
                    </a:lnTo>
                    <a:lnTo>
                      <a:pt x="66" y="181"/>
                    </a:lnTo>
                    <a:lnTo>
                      <a:pt x="70" y="182"/>
                    </a:lnTo>
                    <a:lnTo>
                      <a:pt x="71" y="186"/>
                    </a:lnTo>
                    <a:lnTo>
                      <a:pt x="71" y="187"/>
                    </a:lnTo>
                    <a:lnTo>
                      <a:pt x="71" y="187"/>
                    </a:lnTo>
                    <a:lnTo>
                      <a:pt x="73" y="189"/>
                    </a:lnTo>
                    <a:lnTo>
                      <a:pt x="74" y="191"/>
                    </a:lnTo>
                    <a:lnTo>
                      <a:pt x="76" y="194"/>
                    </a:lnTo>
                    <a:lnTo>
                      <a:pt x="76" y="195"/>
                    </a:lnTo>
                    <a:lnTo>
                      <a:pt x="76" y="195"/>
                    </a:lnTo>
                    <a:lnTo>
                      <a:pt x="78" y="197"/>
                    </a:lnTo>
                    <a:lnTo>
                      <a:pt x="79" y="199"/>
                    </a:lnTo>
                    <a:lnTo>
                      <a:pt x="84" y="199"/>
                    </a:lnTo>
                    <a:lnTo>
                      <a:pt x="92" y="197"/>
                    </a:lnTo>
                    <a:lnTo>
                      <a:pt x="92" y="197"/>
                    </a:lnTo>
                    <a:lnTo>
                      <a:pt x="96" y="195"/>
                    </a:lnTo>
                    <a:lnTo>
                      <a:pt x="99" y="197"/>
                    </a:lnTo>
                    <a:lnTo>
                      <a:pt x="99" y="197"/>
                    </a:lnTo>
                    <a:lnTo>
                      <a:pt x="102" y="197"/>
                    </a:lnTo>
                    <a:lnTo>
                      <a:pt x="104" y="197"/>
                    </a:lnTo>
                    <a:lnTo>
                      <a:pt x="109" y="195"/>
                    </a:lnTo>
                    <a:lnTo>
                      <a:pt x="109" y="195"/>
                    </a:lnTo>
                    <a:lnTo>
                      <a:pt x="115" y="199"/>
                    </a:lnTo>
                    <a:lnTo>
                      <a:pt x="117" y="202"/>
                    </a:lnTo>
                    <a:lnTo>
                      <a:pt x="118" y="204"/>
                    </a:lnTo>
                    <a:lnTo>
                      <a:pt x="118" y="204"/>
                    </a:lnTo>
                    <a:lnTo>
                      <a:pt x="114" y="210"/>
                    </a:lnTo>
                    <a:lnTo>
                      <a:pt x="112" y="212"/>
                    </a:lnTo>
                    <a:lnTo>
                      <a:pt x="110" y="215"/>
                    </a:lnTo>
                    <a:lnTo>
                      <a:pt x="110" y="215"/>
                    </a:lnTo>
                    <a:lnTo>
                      <a:pt x="115" y="218"/>
                    </a:lnTo>
                    <a:lnTo>
                      <a:pt x="118" y="221"/>
                    </a:lnTo>
                    <a:lnTo>
                      <a:pt x="118" y="221"/>
                    </a:lnTo>
                    <a:lnTo>
                      <a:pt x="120" y="221"/>
                    </a:lnTo>
                    <a:lnTo>
                      <a:pt x="120" y="221"/>
                    </a:lnTo>
                    <a:lnTo>
                      <a:pt x="122" y="218"/>
                    </a:lnTo>
                    <a:lnTo>
                      <a:pt x="123" y="213"/>
                    </a:lnTo>
                    <a:lnTo>
                      <a:pt x="125" y="204"/>
                    </a:lnTo>
                    <a:lnTo>
                      <a:pt x="125" y="204"/>
                    </a:lnTo>
                    <a:lnTo>
                      <a:pt x="127" y="186"/>
                    </a:lnTo>
                    <a:lnTo>
                      <a:pt x="127" y="186"/>
                    </a:lnTo>
                    <a:lnTo>
                      <a:pt x="127" y="182"/>
                    </a:lnTo>
                    <a:lnTo>
                      <a:pt x="127" y="181"/>
                    </a:lnTo>
                    <a:lnTo>
                      <a:pt x="123" y="174"/>
                    </a:lnTo>
                    <a:lnTo>
                      <a:pt x="120" y="169"/>
                    </a:lnTo>
                    <a:lnTo>
                      <a:pt x="118" y="164"/>
                    </a:lnTo>
                    <a:lnTo>
                      <a:pt x="118" y="164"/>
                    </a:lnTo>
                    <a:lnTo>
                      <a:pt x="120" y="160"/>
                    </a:lnTo>
                    <a:lnTo>
                      <a:pt x="122" y="160"/>
                    </a:lnTo>
                    <a:lnTo>
                      <a:pt x="125" y="158"/>
                    </a:lnTo>
                    <a:lnTo>
                      <a:pt x="128" y="156"/>
                    </a:lnTo>
                    <a:lnTo>
                      <a:pt x="128" y="156"/>
                    </a:lnTo>
                    <a:lnTo>
                      <a:pt x="130" y="155"/>
                    </a:lnTo>
                    <a:lnTo>
                      <a:pt x="128" y="153"/>
                    </a:lnTo>
                    <a:lnTo>
                      <a:pt x="125" y="151"/>
                    </a:lnTo>
                    <a:lnTo>
                      <a:pt x="125" y="151"/>
                    </a:lnTo>
                    <a:lnTo>
                      <a:pt x="122" y="148"/>
                    </a:lnTo>
                    <a:lnTo>
                      <a:pt x="122" y="145"/>
                    </a:lnTo>
                    <a:lnTo>
                      <a:pt x="122" y="145"/>
                    </a:lnTo>
                    <a:lnTo>
                      <a:pt x="125" y="143"/>
                    </a:lnTo>
                    <a:lnTo>
                      <a:pt x="130" y="143"/>
                    </a:lnTo>
                    <a:lnTo>
                      <a:pt x="141" y="143"/>
                    </a:lnTo>
                    <a:lnTo>
                      <a:pt x="141" y="143"/>
                    </a:lnTo>
                    <a:lnTo>
                      <a:pt x="151" y="142"/>
                    </a:lnTo>
                    <a:lnTo>
                      <a:pt x="156" y="138"/>
                    </a:lnTo>
                    <a:lnTo>
                      <a:pt x="156" y="138"/>
                    </a:lnTo>
                    <a:lnTo>
                      <a:pt x="156" y="135"/>
                    </a:lnTo>
                    <a:lnTo>
                      <a:pt x="156" y="133"/>
                    </a:lnTo>
                    <a:lnTo>
                      <a:pt x="154" y="132"/>
                    </a:lnTo>
                    <a:lnTo>
                      <a:pt x="154" y="132"/>
                    </a:lnTo>
                    <a:lnTo>
                      <a:pt x="153" y="129"/>
                    </a:lnTo>
                    <a:lnTo>
                      <a:pt x="151" y="127"/>
                    </a:lnTo>
                    <a:lnTo>
                      <a:pt x="154" y="122"/>
                    </a:lnTo>
                    <a:lnTo>
                      <a:pt x="154" y="122"/>
                    </a:lnTo>
                    <a:lnTo>
                      <a:pt x="154" y="119"/>
                    </a:lnTo>
                    <a:lnTo>
                      <a:pt x="154" y="117"/>
                    </a:lnTo>
                    <a:lnTo>
                      <a:pt x="149" y="112"/>
                    </a:lnTo>
                    <a:lnTo>
                      <a:pt x="149" y="112"/>
                    </a:lnTo>
                    <a:lnTo>
                      <a:pt x="148" y="107"/>
                    </a:lnTo>
                    <a:lnTo>
                      <a:pt x="148" y="101"/>
                    </a:lnTo>
                    <a:lnTo>
                      <a:pt x="149" y="93"/>
                    </a:lnTo>
                    <a:lnTo>
                      <a:pt x="153" y="88"/>
                    </a:lnTo>
                    <a:lnTo>
                      <a:pt x="153" y="88"/>
                    </a:lnTo>
                    <a:lnTo>
                      <a:pt x="153" y="86"/>
                    </a:lnTo>
                    <a:lnTo>
                      <a:pt x="153" y="85"/>
                    </a:lnTo>
                    <a:lnTo>
                      <a:pt x="149" y="83"/>
                    </a:lnTo>
                    <a:lnTo>
                      <a:pt x="136" y="83"/>
                    </a:lnTo>
                    <a:lnTo>
                      <a:pt x="136" y="83"/>
                    </a:lnTo>
                    <a:lnTo>
                      <a:pt x="131" y="83"/>
                    </a:lnTo>
                    <a:lnTo>
                      <a:pt x="127" y="81"/>
                    </a:lnTo>
                    <a:lnTo>
                      <a:pt x="122" y="80"/>
                    </a:lnTo>
                    <a:lnTo>
                      <a:pt x="118" y="75"/>
                    </a:lnTo>
                    <a:lnTo>
                      <a:pt x="118" y="75"/>
                    </a:lnTo>
                    <a:lnTo>
                      <a:pt x="115" y="73"/>
                    </a:lnTo>
                    <a:lnTo>
                      <a:pt x="110" y="72"/>
                    </a:lnTo>
                    <a:lnTo>
                      <a:pt x="96" y="73"/>
                    </a:lnTo>
                    <a:lnTo>
                      <a:pt x="96" y="73"/>
                    </a:lnTo>
                    <a:lnTo>
                      <a:pt x="92" y="73"/>
                    </a:lnTo>
                    <a:lnTo>
                      <a:pt x="91" y="72"/>
                    </a:lnTo>
                    <a:lnTo>
                      <a:pt x="87" y="67"/>
                    </a:lnTo>
                    <a:lnTo>
                      <a:pt x="87" y="62"/>
                    </a:lnTo>
                    <a:lnTo>
                      <a:pt x="87" y="57"/>
                    </a:lnTo>
                    <a:lnTo>
                      <a:pt x="87" y="57"/>
                    </a:lnTo>
                    <a:lnTo>
                      <a:pt x="87" y="54"/>
                    </a:lnTo>
                    <a:lnTo>
                      <a:pt x="84" y="52"/>
                    </a:lnTo>
                    <a:lnTo>
                      <a:pt x="83" y="50"/>
                    </a:lnTo>
                    <a:lnTo>
                      <a:pt x="83" y="47"/>
                    </a:lnTo>
                    <a:lnTo>
                      <a:pt x="83" y="47"/>
                    </a:lnTo>
                    <a:lnTo>
                      <a:pt x="81" y="46"/>
                    </a:lnTo>
                    <a:lnTo>
                      <a:pt x="79" y="46"/>
                    </a:lnTo>
                    <a:lnTo>
                      <a:pt x="76" y="46"/>
                    </a:lnTo>
                    <a:lnTo>
                      <a:pt x="76" y="46"/>
                    </a:lnTo>
                    <a:lnTo>
                      <a:pt x="74" y="44"/>
                    </a:lnTo>
                    <a:lnTo>
                      <a:pt x="74" y="42"/>
                    </a:lnTo>
                    <a:lnTo>
                      <a:pt x="78" y="39"/>
                    </a:lnTo>
                    <a:lnTo>
                      <a:pt x="78" y="39"/>
                    </a:lnTo>
                    <a:lnTo>
                      <a:pt x="79" y="34"/>
                    </a:lnTo>
                    <a:lnTo>
                      <a:pt x="79" y="29"/>
                    </a:lnTo>
                    <a:lnTo>
                      <a:pt x="79" y="29"/>
                    </a:lnTo>
                    <a:lnTo>
                      <a:pt x="81" y="26"/>
                    </a:lnTo>
                    <a:lnTo>
                      <a:pt x="84" y="21"/>
                    </a:lnTo>
                    <a:lnTo>
                      <a:pt x="91" y="15"/>
                    </a:lnTo>
                    <a:lnTo>
                      <a:pt x="91" y="15"/>
                    </a:lnTo>
                    <a:lnTo>
                      <a:pt x="96" y="11"/>
                    </a:lnTo>
                    <a:lnTo>
                      <a:pt x="96" y="11"/>
                    </a:lnTo>
                    <a:lnTo>
                      <a:pt x="96" y="10"/>
                    </a:lnTo>
                    <a:lnTo>
                      <a:pt x="99" y="10"/>
                    </a:lnTo>
                    <a:lnTo>
                      <a:pt x="99" y="10"/>
                    </a:lnTo>
                    <a:lnTo>
                      <a:pt x="102" y="8"/>
                    </a:lnTo>
                    <a:lnTo>
                      <a:pt x="104" y="6"/>
                    </a:lnTo>
                    <a:lnTo>
                      <a:pt x="104" y="3"/>
                    </a:lnTo>
                    <a:lnTo>
                      <a:pt x="102" y="2"/>
                    </a:lnTo>
                    <a:lnTo>
                      <a:pt x="102" y="2"/>
                    </a:lnTo>
                    <a:lnTo>
                      <a:pt x="99" y="0"/>
                    </a:lnTo>
                    <a:lnTo>
                      <a:pt x="97" y="0"/>
                    </a:lnTo>
                    <a:lnTo>
                      <a:pt x="94" y="3"/>
                    </a:lnTo>
                    <a:lnTo>
                      <a:pt x="91" y="6"/>
                    </a:lnTo>
                    <a:lnTo>
                      <a:pt x="87" y="8"/>
                    </a:lnTo>
                    <a:lnTo>
                      <a:pt x="87" y="8"/>
                    </a:lnTo>
                    <a:lnTo>
                      <a:pt x="83" y="10"/>
                    </a:lnTo>
                    <a:lnTo>
                      <a:pt x="81" y="11"/>
                    </a:lnTo>
                    <a:lnTo>
                      <a:pt x="76" y="15"/>
                    </a:lnTo>
                    <a:lnTo>
                      <a:pt x="76" y="15"/>
                    </a:lnTo>
                    <a:lnTo>
                      <a:pt x="68" y="16"/>
                    </a:lnTo>
                    <a:lnTo>
                      <a:pt x="65" y="16"/>
                    </a:lnTo>
                    <a:lnTo>
                      <a:pt x="63" y="18"/>
                    </a:lnTo>
                    <a:lnTo>
                      <a:pt x="63" y="18"/>
                    </a:lnTo>
                    <a:lnTo>
                      <a:pt x="63" y="19"/>
                    </a:lnTo>
                    <a:lnTo>
                      <a:pt x="61" y="19"/>
                    </a:lnTo>
                    <a:lnTo>
                      <a:pt x="58" y="18"/>
                    </a:lnTo>
                    <a:lnTo>
                      <a:pt x="58" y="18"/>
                    </a:lnTo>
                    <a:lnTo>
                      <a:pt x="53" y="18"/>
                    </a:lnTo>
                    <a:lnTo>
                      <a:pt x="50" y="21"/>
                    </a:lnTo>
                    <a:lnTo>
                      <a:pt x="47" y="24"/>
                    </a:lnTo>
                    <a:lnTo>
                      <a:pt x="45" y="29"/>
                    </a:lnTo>
                    <a:lnTo>
                      <a:pt x="45" y="29"/>
                    </a:lnTo>
                    <a:lnTo>
                      <a:pt x="45" y="36"/>
                    </a:lnTo>
                    <a:lnTo>
                      <a:pt x="43" y="39"/>
                    </a:lnTo>
                    <a:lnTo>
                      <a:pt x="40" y="41"/>
                    </a:lnTo>
                    <a:lnTo>
                      <a:pt x="40" y="41"/>
                    </a:lnTo>
                    <a:lnTo>
                      <a:pt x="37" y="46"/>
                    </a:lnTo>
                    <a:lnTo>
                      <a:pt x="32" y="49"/>
                    </a:lnTo>
                    <a:lnTo>
                      <a:pt x="27" y="57"/>
                    </a:lnTo>
                    <a:lnTo>
                      <a:pt x="27" y="57"/>
                    </a:lnTo>
                    <a:lnTo>
                      <a:pt x="26" y="57"/>
                    </a:lnTo>
                    <a:lnTo>
                      <a:pt x="24" y="57"/>
                    </a:lnTo>
                    <a:lnTo>
                      <a:pt x="24" y="57"/>
                    </a:lnTo>
                    <a:lnTo>
                      <a:pt x="22" y="62"/>
                    </a:lnTo>
                    <a:lnTo>
                      <a:pt x="22" y="62"/>
                    </a:lnTo>
                    <a:lnTo>
                      <a:pt x="14" y="70"/>
                    </a:lnTo>
                    <a:lnTo>
                      <a:pt x="14" y="70"/>
                    </a:lnTo>
                    <a:lnTo>
                      <a:pt x="17" y="73"/>
                    </a:lnTo>
                    <a:lnTo>
                      <a:pt x="17" y="73"/>
                    </a:lnTo>
                    <a:lnTo>
                      <a:pt x="21" y="76"/>
                    </a:lnTo>
                    <a:lnTo>
                      <a:pt x="21" y="80"/>
                    </a:lnTo>
                    <a:lnTo>
                      <a:pt x="21" y="85"/>
                    </a:lnTo>
                    <a:lnTo>
                      <a:pt x="21" y="85"/>
                    </a:lnTo>
                    <a:lnTo>
                      <a:pt x="22" y="88"/>
                    </a:lnTo>
                    <a:lnTo>
                      <a:pt x="22" y="90"/>
                    </a:lnTo>
                    <a:lnTo>
                      <a:pt x="21" y="91"/>
                    </a:lnTo>
                    <a:lnTo>
                      <a:pt x="21" y="91"/>
                    </a:lnTo>
                    <a:lnTo>
                      <a:pt x="19" y="94"/>
                    </a:lnTo>
                    <a:lnTo>
                      <a:pt x="21" y="101"/>
                    </a:lnTo>
                    <a:lnTo>
                      <a:pt x="21" y="107"/>
                    </a:lnTo>
                    <a:lnTo>
                      <a:pt x="22" y="112"/>
                    </a:lnTo>
                    <a:lnTo>
                      <a:pt x="22" y="112"/>
                    </a:lnTo>
                    <a:lnTo>
                      <a:pt x="24" y="114"/>
                    </a:lnTo>
                    <a:lnTo>
                      <a:pt x="24" y="116"/>
                    </a:lnTo>
                    <a:lnTo>
                      <a:pt x="21" y="124"/>
                    </a:lnTo>
                    <a:lnTo>
                      <a:pt x="21" y="124"/>
                    </a:lnTo>
                    <a:lnTo>
                      <a:pt x="16" y="130"/>
                    </a:lnTo>
                    <a:lnTo>
                      <a:pt x="13" y="132"/>
                    </a:lnTo>
                    <a:lnTo>
                      <a:pt x="9" y="132"/>
                    </a:lnTo>
                    <a:lnTo>
                      <a:pt x="9" y="132"/>
                    </a:lnTo>
                    <a:lnTo>
                      <a:pt x="6" y="133"/>
                    </a:lnTo>
                    <a:lnTo>
                      <a:pt x="4" y="137"/>
                    </a:lnTo>
                    <a:lnTo>
                      <a:pt x="4" y="138"/>
                    </a:lnTo>
                    <a:lnTo>
                      <a:pt x="3" y="140"/>
                    </a:lnTo>
                    <a:lnTo>
                      <a:pt x="3" y="140"/>
                    </a:lnTo>
                    <a:lnTo>
                      <a:pt x="1" y="142"/>
                    </a:lnTo>
                    <a:lnTo>
                      <a:pt x="0" y="145"/>
                    </a:lnTo>
                    <a:lnTo>
                      <a:pt x="0" y="145"/>
                    </a:lnTo>
                    <a:lnTo>
                      <a:pt x="9" y="151"/>
                    </a:lnTo>
                    <a:lnTo>
                      <a:pt x="16" y="155"/>
                    </a:lnTo>
                    <a:lnTo>
                      <a:pt x="16" y="155"/>
                    </a:lnTo>
                    <a:lnTo>
                      <a:pt x="19" y="155"/>
                    </a:lnTo>
                    <a:lnTo>
                      <a:pt x="21" y="156"/>
                    </a:lnTo>
                    <a:lnTo>
                      <a:pt x="24" y="161"/>
                    </a:lnTo>
                    <a:lnTo>
                      <a:pt x="24" y="16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16">
                <a:extLst>
                  <a:ext uri="{FF2B5EF4-FFF2-40B4-BE49-F238E27FC236}">
                    <a16:creationId xmlns="" xmlns:a16="http://schemas.microsoft.com/office/drawing/2014/main" id="{0F1F6570-000F-4BF1-884C-135A7D756150}"/>
                  </a:ext>
                </a:extLst>
              </p:cNvPr>
              <p:cNvSpPr>
                <a:spLocks/>
              </p:cNvSpPr>
              <p:nvPr/>
            </p:nvSpPr>
            <p:spPr bwMode="auto">
              <a:xfrm>
                <a:off x="4967288" y="4846060"/>
                <a:ext cx="254000" cy="282575"/>
              </a:xfrm>
              <a:custGeom>
                <a:avLst/>
                <a:gdLst>
                  <a:gd name="T0" fmla="*/ 157 w 160"/>
                  <a:gd name="T1" fmla="*/ 103 h 178"/>
                  <a:gd name="T2" fmla="*/ 152 w 160"/>
                  <a:gd name="T3" fmla="*/ 95 h 178"/>
                  <a:gd name="T4" fmla="*/ 150 w 160"/>
                  <a:gd name="T5" fmla="*/ 88 h 178"/>
                  <a:gd name="T6" fmla="*/ 140 w 160"/>
                  <a:gd name="T7" fmla="*/ 88 h 178"/>
                  <a:gd name="T8" fmla="*/ 127 w 160"/>
                  <a:gd name="T9" fmla="*/ 85 h 178"/>
                  <a:gd name="T10" fmla="*/ 126 w 160"/>
                  <a:gd name="T11" fmla="*/ 77 h 178"/>
                  <a:gd name="T12" fmla="*/ 126 w 160"/>
                  <a:gd name="T13" fmla="*/ 70 h 178"/>
                  <a:gd name="T14" fmla="*/ 126 w 160"/>
                  <a:gd name="T15" fmla="*/ 66 h 178"/>
                  <a:gd name="T16" fmla="*/ 122 w 160"/>
                  <a:gd name="T17" fmla="*/ 61 h 178"/>
                  <a:gd name="T18" fmla="*/ 118 w 160"/>
                  <a:gd name="T19" fmla="*/ 51 h 178"/>
                  <a:gd name="T20" fmla="*/ 109 w 160"/>
                  <a:gd name="T21" fmla="*/ 51 h 178"/>
                  <a:gd name="T22" fmla="*/ 103 w 160"/>
                  <a:gd name="T23" fmla="*/ 48 h 178"/>
                  <a:gd name="T24" fmla="*/ 100 w 160"/>
                  <a:gd name="T25" fmla="*/ 44 h 178"/>
                  <a:gd name="T26" fmla="*/ 91 w 160"/>
                  <a:gd name="T27" fmla="*/ 43 h 178"/>
                  <a:gd name="T28" fmla="*/ 87 w 160"/>
                  <a:gd name="T29" fmla="*/ 38 h 178"/>
                  <a:gd name="T30" fmla="*/ 83 w 160"/>
                  <a:gd name="T31" fmla="*/ 38 h 178"/>
                  <a:gd name="T32" fmla="*/ 78 w 160"/>
                  <a:gd name="T33" fmla="*/ 36 h 178"/>
                  <a:gd name="T34" fmla="*/ 62 w 160"/>
                  <a:gd name="T35" fmla="*/ 28 h 178"/>
                  <a:gd name="T36" fmla="*/ 57 w 160"/>
                  <a:gd name="T37" fmla="*/ 13 h 178"/>
                  <a:gd name="T38" fmla="*/ 59 w 160"/>
                  <a:gd name="T39" fmla="*/ 2 h 178"/>
                  <a:gd name="T40" fmla="*/ 46 w 160"/>
                  <a:gd name="T41" fmla="*/ 0 h 178"/>
                  <a:gd name="T42" fmla="*/ 38 w 160"/>
                  <a:gd name="T43" fmla="*/ 4 h 178"/>
                  <a:gd name="T44" fmla="*/ 23 w 160"/>
                  <a:gd name="T45" fmla="*/ 10 h 178"/>
                  <a:gd name="T46" fmla="*/ 15 w 160"/>
                  <a:gd name="T47" fmla="*/ 17 h 178"/>
                  <a:gd name="T48" fmla="*/ 8 w 160"/>
                  <a:gd name="T49" fmla="*/ 17 h 178"/>
                  <a:gd name="T50" fmla="*/ 13 w 160"/>
                  <a:gd name="T51" fmla="*/ 35 h 178"/>
                  <a:gd name="T52" fmla="*/ 12 w 160"/>
                  <a:gd name="T53" fmla="*/ 38 h 178"/>
                  <a:gd name="T54" fmla="*/ 8 w 160"/>
                  <a:gd name="T55" fmla="*/ 44 h 178"/>
                  <a:gd name="T56" fmla="*/ 10 w 160"/>
                  <a:gd name="T57" fmla="*/ 59 h 178"/>
                  <a:gd name="T58" fmla="*/ 7 w 160"/>
                  <a:gd name="T59" fmla="*/ 69 h 178"/>
                  <a:gd name="T60" fmla="*/ 8 w 160"/>
                  <a:gd name="T61" fmla="*/ 72 h 178"/>
                  <a:gd name="T62" fmla="*/ 4 w 160"/>
                  <a:gd name="T63" fmla="*/ 82 h 178"/>
                  <a:gd name="T64" fmla="*/ 8 w 160"/>
                  <a:gd name="T65" fmla="*/ 87 h 178"/>
                  <a:gd name="T66" fmla="*/ 7 w 160"/>
                  <a:gd name="T67" fmla="*/ 93 h 178"/>
                  <a:gd name="T68" fmla="*/ 0 w 160"/>
                  <a:gd name="T69" fmla="*/ 100 h 178"/>
                  <a:gd name="T70" fmla="*/ 2 w 160"/>
                  <a:gd name="T71" fmla="*/ 105 h 178"/>
                  <a:gd name="T72" fmla="*/ 8 w 160"/>
                  <a:gd name="T73" fmla="*/ 113 h 178"/>
                  <a:gd name="T74" fmla="*/ 10 w 160"/>
                  <a:gd name="T75" fmla="*/ 124 h 178"/>
                  <a:gd name="T76" fmla="*/ 17 w 160"/>
                  <a:gd name="T77" fmla="*/ 129 h 178"/>
                  <a:gd name="T78" fmla="*/ 13 w 160"/>
                  <a:gd name="T79" fmla="*/ 134 h 178"/>
                  <a:gd name="T80" fmla="*/ 12 w 160"/>
                  <a:gd name="T81" fmla="*/ 140 h 178"/>
                  <a:gd name="T82" fmla="*/ 12 w 160"/>
                  <a:gd name="T83" fmla="*/ 145 h 178"/>
                  <a:gd name="T84" fmla="*/ 17 w 160"/>
                  <a:gd name="T85" fmla="*/ 152 h 178"/>
                  <a:gd name="T86" fmla="*/ 20 w 160"/>
                  <a:gd name="T87" fmla="*/ 160 h 178"/>
                  <a:gd name="T88" fmla="*/ 23 w 160"/>
                  <a:gd name="T89" fmla="*/ 167 h 178"/>
                  <a:gd name="T90" fmla="*/ 25 w 160"/>
                  <a:gd name="T91" fmla="*/ 178 h 178"/>
                  <a:gd name="T92" fmla="*/ 43 w 160"/>
                  <a:gd name="T93" fmla="*/ 167 h 178"/>
                  <a:gd name="T94" fmla="*/ 49 w 160"/>
                  <a:gd name="T95" fmla="*/ 165 h 178"/>
                  <a:gd name="T96" fmla="*/ 54 w 160"/>
                  <a:gd name="T97" fmla="*/ 167 h 178"/>
                  <a:gd name="T98" fmla="*/ 69 w 160"/>
                  <a:gd name="T99" fmla="*/ 173 h 178"/>
                  <a:gd name="T100" fmla="*/ 72 w 160"/>
                  <a:gd name="T101" fmla="*/ 175 h 178"/>
                  <a:gd name="T102" fmla="*/ 77 w 160"/>
                  <a:gd name="T103" fmla="*/ 165 h 178"/>
                  <a:gd name="T104" fmla="*/ 95 w 160"/>
                  <a:gd name="T105" fmla="*/ 165 h 178"/>
                  <a:gd name="T106" fmla="*/ 98 w 160"/>
                  <a:gd name="T107" fmla="*/ 155 h 178"/>
                  <a:gd name="T108" fmla="*/ 100 w 160"/>
                  <a:gd name="T109" fmla="*/ 142 h 178"/>
                  <a:gd name="T110" fmla="*/ 108 w 160"/>
                  <a:gd name="T111" fmla="*/ 132 h 178"/>
                  <a:gd name="T112" fmla="*/ 121 w 160"/>
                  <a:gd name="T113" fmla="*/ 131 h 178"/>
                  <a:gd name="T114" fmla="*/ 131 w 160"/>
                  <a:gd name="T115" fmla="*/ 129 h 178"/>
                  <a:gd name="T116" fmla="*/ 144 w 160"/>
                  <a:gd name="T117" fmla="*/ 129 h 178"/>
                  <a:gd name="T118" fmla="*/ 152 w 160"/>
                  <a:gd name="T119" fmla="*/ 134 h 178"/>
                  <a:gd name="T120" fmla="*/ 157 w 160"/>
                  <a:gd name="T121" fmla="*/ 131 h 178"/>
                  <a:gd name="T122" fmla="*/ 158 w 160"/>
                  <a:gd name="T123" fmla="*/ 124 h 178"/>
                  <a:gd name="T124" fmla="*/ 160 w 160"/>
                  <a:gd name="T125" fmla="*/ 11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8">
                    <a:moveTo>
                      <a:pt x="160" y="108"/>
                    </a:moveTo>
                    <a:lnTo>
                      <a:pt x="160" y="108"/>
                    </a:lnTo>
                    <a:lnTo>
                      <a:pt x="157" y="103"/>
                    </a:lnTo>
                    <a:lnTo>
                      <a:pt x="155" y="101"/>
                    </a:lnTo>
                    <a:lnTo>
                      <a:pt x="153" y="98"/>
                    </a:lnTo>
                    <a:lnTo>
                      <a:pt x="152" y="95"/>
                    </a:lnTo>
                    <a:lnTo>
                      <a:pt x="152" y="95"/>
                    </a:lnTo>
                    <a:lnTo>
                      <a:pt x="152" y="90"/>
                    </a:lnTo>
                    <a:lnTo>
                      <a:pt x="150" y="88"/>
                    </a:lnTo>
                    <a:lnTo>
                      <a:pt x="147" y="88"/>
                    </a:lnTo>
                    <a:lnTo>
                      <a:pt x="140" y="88"/>
                    </a:lnTo>
                    <a:lnTo>
                      <a:pt x="140" y="88"/>
                    </a:lnTo>
                    <a:lnTo>
                      <a:pt x="135" y="88"/>
                    </a:lnTo>
                    <a:lnTo>
                      <a:pt x="131" y="87"/>
                    </a:lnTo>
                    <a:lnTo>
                      <a:pt x="127" y="85"/>
                    </a:lnTo>
                    <a:lnTo>
                      <a:pt x="126" y="82"/>
                    </a:lnTo>
                    <a:lnTo>
                      <a:pt x="126" y="82"/>
                    </a:lnTo>
                    <a:lnTo>
                      <a:pt x="126" y="77"/>
                    </a:lnTo>
                    <a:lnTo>
                      <a:pt x="124" y="75"/>
                    </a:lnTo>
                    <a:lnTo>
                      <a:pt x="124" y="72"/>
                    </a:lnTo>
                    <a:lnTo>
                      <a:pt x="126" y="70"/>
                    </a:lnTo>
                    <a:lnTo>
                      <a:pt x="126" y="70"/>
                    </a:lnTo>
                    <a:lnTo>
                      <a:pt x="126" y="69"/>
                    </a:lnTo>
                    <a:lnTo>
                      <a:pt x="126" y="66"/>
                    </a:lnTo>
                    <a:lnTo>
                      <a:pt x="124" y="64"/>
                    </a:lnTo>
                    <a:lnTo>
                      <a:pt x="122" y="61"/>
                    </a:lnTo>
                    <a:lnTo>
                      <a:pt x="122" y="61"/>
                    </a:lnTo>
                    <a:lnTo>
                      <a:pt x="122" y="57"/>
                    </a:lnTo>
                    <a:lnTo>
                      <a:pt x="122" y="54"/>
                    </a:lnTo>
                    <a:lnTo>
                      <a:pt x="118" y="51"/>
                    </a:lnTo>
                    <a:lnTo>
                      <a:pt x="118" y="51"/>
                    </a:lnTo>
                    <a:lnTo>
                      <a:pt x="114" y="51"/>
                    </a:lnTo>
                    <a:lnTo>
                      <a:pt x="109" y="51"/>
                    </a:lnTo>
                    <a:lnTo>
                      <a:pt x="106" y="51"/>
                    </a:lnTo>
                    <a:lnTo>
                      <a:pt x="105" y="49"/>
                    </a:lnTo>
                    <a:lnTo>
                      <a:pt x="103" y="48"/>
                    </a:lnTo>
                    <a:lnTo>
                      <a:pt x="103" y="48"/>
                    </a:lnTo>
                    <a:lnTo>
                      <a:pt x="103" y="46"/>
                    </a:lnTo>
                    <a:lnTo>
                      <a:pt x="100" y="44"/>
                    </a:lnTo>
                    <a:lnTo>
                      <a:pt x="93" y="43"/>
                    </a:lnTo>
                    <a:lnTo>
                      <a:pt x="93" y="43"/>
                    </a:lnTo>
                    <a:lnTo>
                      <a:pt x="91" y="43"/>
                    </a:lnTo>
                    <a:lnTo>
                      <a:pt x="90" y="41"/>
                    </a:lnTo>
                    <a:lnTo>
                      <a:pt x="90" y="39"/>
                    </a:lnTo>
                    <a:lnTo>
                      <a:pt x="87" y="38"/>
                    </a:lnTo>
                    <a:lnTo>
                      <a:pt x="87" y="38"/>
                    </a:lnTo>
                    <a:lnTo>
                      <a:pt x="85" y="38"/>
                    </a:lnTo>
                    <a:lnTo>
                      <a:pt x="83" y="38"/>
                    </a:lnTo>
                    <a:lnTo>
                      <a:pt x="82" y="36"/>
                    </a:lnTo>
                    <a:lnTo>
                      <a:pt x="78" y="36"/>
                    </a:lnTo>
                    <a:lnTo>
                      <a:pt x="78" y="36"/>
                    </a:lnTo>
                    <a:lnTo>
                      <a:pt x="74" y="36"/>
                    </a:lnTo>
                    <a:lnTo>
                      <a:pt x="70" y="35"/>
                    </a:lnTo>
                    <a:lnTo>
                      <a:pt x="62" y="28"/>
                    </a:lnTo>
                    <a:lnTo>
                      <a:pt x="62" y="28"/>
                    </a:lnTo>
                    <a:lnTo>
                      <a:pt x="59" y="20"/>
                    </a:lnTo>
                    <a:lnTo>
                      <a:pt x="57" y="13"/>
                    </a:lnTo>
                    <a:lnTo>
                      <a:pt x="57" y="7"/>
                    </a:lnTo>
                    <a:lnTo>
                      <a:pt x="59" y="2"/>
                    </a:lnTo>
                    <a:lnTo>
                      <a:pt x="59" y="2"/>
                    </a:lnTo>
                    <a:lnTo>
                      <a:pt x="57" y="0"/>
                    </a:lnTo>
                    <a:lnTo>
                      <a:pt x="54" y="0"/>
                    </a:lnTo>
                    <a:lnTo>
                      <a:pt x="46" y="0"/>
                    </a:lnTo>
                    <a:lnTo>
                      <a:pt x="46" y="0"/>
                    </a:lnTo>
                    <a:lnTo>
                      <a:pt x="43" y="2"/>
                    </a:lnTo>
                    <a:lnTo>
                      <a:pt x="38" y="4"/>
                    </a:lnTo>
                    <a:lnTo>
                      <a:pt x="31" y="9"/>
                    </a:lnTo>
                    <a:lnTo>
                      <a:pt x="31" y="9"/>
                    </a:lnTo>
                    <a:lnTo>
                      <a:pt x="23" y="10"/>
                    </a:lnTo>
                    <a:lnTo>
                      <a:pt x="20" y="13"/>
                    </a:lnTo>
                    <a:lnTo>
                      <a:pt x="20" y="13"/>
                    </a:lnTo>
                    <a:lnTo>
                      <a:pt x="15" y="17"/>
                    </a:lnTo>
                    <a:lnTo>
                      <a:pt x="12" y="17"/>
                    </a:lnTo>
                    <a:lnTo>
                      <a:pt x="8" y="17"/>
                    </a:lnTo>
                    <a:lnTo>
                      <a:pt x="8" y="17"/>
                    </a:lnTo>
                    <a:lnTo>
                      <a:pt x="4" y="15"/>
                    </a:lnTo>
                    <a:lnTo>
                      <a:pt x="4" y="15"/>
                    </a:lnTo>
                    <a:lnTo>
                      <a:pt x="13" y="35"/>
                    </a:lnTo>
                    <a:lnTo>
                      <a:pt x="13" y="35"/>
                    </a:lnTo>
                    <a:lnTo>
                      <a:pt x="13" y="36"/>
                    </a:lnTo>
                    <a:lnTo>
                      <a:pt x="12" y="38"/>
                    </a:lnTo>
                    <a:lnTo>
                      <a:pt x="8" y="41"/>
                    </a:lnTo>
                    <a:lnTo>
                      <a:pt x="8" y="41"/>
                    </a:lnTo>
                    <a:lnTo>
                      <a:pt x="8" y="44"/>
                    </a:lnTo>
                    <a:lnTo>
                      <a:pt x="8" y="49"/>
                    </a:lnTo>
                    <a:lnTo>
                      <a:pt x="10" y="59"/>
                    </a:lnTo>
                    <a:lnTo>
                      <a:pt x="10" y="59"/>
                    </a:lnTo>
                    <a:lnTo>
                      <a:pt x="10" y="62"/>
                    </a:lnTo>
                    <a:lnTo>
                      <a:pt x="8" y="66"/>
                    </a:lnTo>
                    <a:lnTo>
                      <a:pt x="7" y="69"/>
                    </a:lnTo>
                    <a:lnTo>
                      <a:pt x="7" y="70"/>
                    </a:lnTo>
                    <a:lnTo>
                      <a:pt x="7" y="70"/>
                    </a:lnTo>
                    <a:lnTo>
                      <a:pt x="8" y="72"/>
                    </a:lnTo>
                    <a:lnTo>
                      <a:pt x="7" y="75"/>
                    </a:lnTo>
                    <a:lnTo>
                      <a:pt x="4" y="82"/>
                    </a:lnTo>
                    <a:lnTo>
                      <a:pt x="4" y="82"/>
                    </a:lnTo>
                    <a:lnTo>
                      <a:pt x="5" y="83"/>
                    </a:lnTo>
                    <a:lnTo>
                      <a:pt x="7" y="85"/>
                    </a:lnTo>
                    <a:lnTo>
                      <a:pt x="8" y="87"/>
                    </a:lnTo>
                    <a:lnTo>
                      <a:pt x="8" y="88"/>
                    </a:lnTo>
                    <a:lnTo>
                      <a:pt x="8" y="88"/>
                    </a:lnTo>
                    <a:lnTo>
                      <a:pt x="7" y="93"/>
                    </a:lnTo>
                    <a:lnTo>
                      <a:pt x="2" y="98"/>
                    </a:lnTo>
                    <a:lnTo>
                      <a:pt x="2" y="98"/>
                    </a:lnTo>
                    <a:lnTo>
                      <a:pt x="0" y="100"/>
                    </a:lnTo>
                    <a:lnTo>
                      <a:pt x="0" y="103"/>
                    </a:lnTo>
                    <a:lnTo>
                      <a:pt x="0" y="103"/>
                    </a:lnTo>
                    <a:lnTo>
                      <a:pt x="2" y="105"/>
                    </a:lnTo>
                    <a:lnTo>
                      <a:pt x="7" y="110"/>
                    </a:lnTo>
                    <a:lnTo>
                      <a:pt x="7" y="110"/>
                    </a:lnTo>
                    <a:lnTo>
                      <a:pt x="8" y="113"/>
                    </a:lnTo>
                    <a:lnTo>
                      <a:pt x="8" y="116"/>
                    </a:lnTo>
                    <a:lnTo>
                      <a:pt x="8" y="119"/>
                    </a:lnTo>
                    <a:lnTo>
                      <a:pt x="10" y="124"/>
                    </a:lnTo>
                    <a:lnTo>
                      <a:pt x="10" y="124"/>
                    </a:lnTo>
                    <a:lnTo>
                      <a:pt x="15" y="129"/>
                    </a:lnTo>
                    <a:lnTo>
                      <a:pt x="17" y="129"/>
                    </a:lnTo>
                    <a:lnTo>
                      <a:pt x="15" y="131"/>
                    </a:lnTo>
                    <a:lnTo>
                      <a:pt x="15" y="131"/>
                    </a:lnTo>
                    <a:lnTo>
                      <a:pt x="13" y="134"/>
                    </a:lnTo>
                    <a:lnTo>
                      <a:pt x="13" y="136"/>
                    </a:lnTo>
                    <a:lnTo>
                      <a:pt x="13" y="139"/>
                    </a:lnTo>
                    <a:lnTo>
                      <a:pt x="12" y="140"/>
                    </a:lnTo>
                    <a:lnTo>
                      <a:pt x="12" y="140"/>
                    </a:lnTo>
                    <a:lnTo>
                      <a:pt x="12" y="142"/>
                    </a:lnTo>
                    <a:lnTo>
                      <a:pt x="12" y="145"/>
                    </a:lnTo>
                    <a:lnTo>
                      <a:pt x="15" y="149"/>
                    </a:lnTo>
                    <a:lnTo>
                      <a:pt x="17" y="152"/>
                    </a:lnTo>
                    <a:lnTo>
                      <a:pt x="17" y="152"/>
                    </a:lnTo>
                    <a:lnTo>
                      <a:pt x="18" y="153"/>
                    </a:lnTo>
                    <a:lnTo>
                      <a:pt x="20" y="157"/>
                    </a:lnTo>
                    <a:lnTo>
                      <a:pt x="20" y="160"/>
                    </a:lnTo>
                    <a:lnTo>
                      <a:pt x="21" y="163"/>
                    </a:lnTo>
                    <a:lnTo>
                      <a:pt x="21" y="163"/>
                    </a:lnTo>
                    <a:lnTo>
                      <a:pt x="23" y="167"/>
                    </a:lnTo>
                    <a:lnTo>
                      <a:pt x="25" y="171"/>
                    </a:lnTo>
                    <a:lnTo>
                      <a:pt x="25" y="178"/>
                    </a:lnTo>
                    <a:lnTo>
                      <a:pt x="25" y="178"/>
                    </a:lnTo>
                    <a:lnTo>
                      <a:pt x="26" y="178"/>
                    </a:lnTo>
                    <a:lnTo>
                      <a:pt x="31" y="176"/>
                    </a:lnTo>
                    <a:lnTo>
                      <a:pt x="43" y="167"/>
                    </a:lnTo>
                    <a:lnTo>
                      <a:pt x="43" y="167"/>
                    </a:lnTo>
                    <a:lnTo>
                      <a:pt x="46" y="165"/>
                    </a:lnTo>
                    <a:lnTo>
                      <a:pt x="49" y="165"/>
                    </a:lnTo>
                    <a:lnTo>
                      <a:pt x="51" y="165"/>
                    </a:lnTo>
                    <a:lnTo>
                      <a:pt x="54" y="167"/>
                    </a:lnTo>
                    <a:lnTo>
                      <a:pt x="54" y="167"/>
                    </a:lnTo>
                    <a:lnTo>
                      <a:pt x="62" y="168"/>
                    </a:lnTo>
                    <a:lnTo>
                      <a:pt x="67" y="170"/>
                    </a:lnTo>
                    <a:lnTo>
                      <a:pt x="69" y="173"/>
                    </a:lnTo>
                    <a:lnTo>
                      <a:pt x="69" y="173"/>
                    </a:lnTo>
                    <a:lnTo>
                      <a:pt x="70" y="175"/>
                    </a:lnTo>
                    <a:lnTo>
                      <a:pt x="72" y="175"/>
                    </a:lnTo>
                    <a:lnTo>
                      <a:pt x="74" y="171"/>
                    </a:lnTo>
                    <a:lnTo>
                      <a:pt x="77" y="165"/>
                    </a:lnTo>
                    <a:lnTo>
                      <a:pt x="77" y="165"/>
                    </a:lnTo>
                    <a:lnTo>
                      <a:pt x="80" y="165"/>
                    </a:lnTo>
                    <a:lnTo>
                      <a:pt x="85" y="165"/>
                    </a:lnTo>
                    <a:lnTo>
                      <a:pt x="95" y="165"/>
                    </a:lnTo>
                    <a:lnTo>
                      <a:pt x="95" y="165"/>
                    </a:lnTo>
                    <a:lnTo>
                      <a:pt x="96" y="162"/>
                    </a:lnTo>
                    <a:lnTo>
                      <a:pt x="98" y="155"/>
                    </a:lnTo>
                    <a:lnTo>
                      <a:pt x="98" y="145"/>
                    </a:lnTo>
                    <a:lnTo>
                      <a:pt x="98" y="145"/>
                    </a:lnTo>
                    <a:lnTo>
                      <a:pt x="100" y="142"/>
                    </a:lnTo>
                    <a:lnTo>
                      <a:pt x="101" y="139"/>
                    </a:lnTo>
                    <a:lnTo>
                      <a:pt x="108" y="132"/>
                    </a:lnTo>
                    <a:lnTo>
                      <a:pt x="108" y="132"/>
                    </a:lnTo>
                    <a:lnTo>
                      <a:pt x="113" y="131"/>
                    </a:lnTo>
                    <a:lnTo>
                      <a:pt x="116" y="131"/>
                    </a:lnTo>
                    <a:lnTo>
                      <a:pt x="121" y="131"/>
                    </a:lnTo>
                    <a:lnTo>
                      <a:pt x="124" y="131"/>
                    </a:lnTo>
                    <a:lnTo>
                      <a:pt x="124" y="131"/>
                    </a:lnTo>
                    <a:lnTo>
                      <a:pt x="131" y="129"/>
                    </a:lnTo>
                    <a:lnTo>
                      <a:pt x="139" y="129"/>
                    </a:lnTo>
                    <a:lnTo>
                      <a:pt x="139" y="129"/>
                    </a:lnTo>
                    <a:lnTo>
                      <a:pt x="144" y="129"/>
                    </a:lnTo>
                    <a:lnTo>
                      <a:pt x="147" y="131"/>
                    </a:lnTo>
                    <a:lnTo>
                      <a:pt x="148" y="132"/>
                    </a:lnTo>
                    <a:lnTo>
                      <a:pt x="152" y="134"/>
                    </a:lnTo>
                    <a:lnTo>
                      <a:pt x="152" y="134"/>
                    </a:lnTo>
                    <a:lnTo>
                      <a:pt x="153" y="132"/>
                    </a:lnTo>
                    <a:lnTo>
                      <a:pt x="157" y="131"/>
                    </a:lnTo>
                    <a:lnTo>
                      <a:pt x="158" y="127"/>
                    </a:lnTo>
                    <a:lnTo>
                      <a:pt x="158" y="124"/>
                    </a:lnTo>
                    <a:lnTo>
                      <a:pt x="158" y="124"/>
                    </a:lnTo>
                    <a:lnTo>
                      <a:pt x="158" y="121"/>
                    </a:lnTo>
                    <a:lnTo>
                      <a:pt x="158" y="116"/>
                    </a:lnTo>
                    <a:lnTo>
                      <a:pt x="160" y="111"/>
                    </a:lnTo>
                    <a:lnTo>
                      <a:pt x="160" y="108"/>
                    </a:lnTo>
                    <a:lnTo>
                      <a:pt x="160" y="10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17">
                <a:extLst>
                  <a:ext uri="{FF2B5EF4-FFF2-40B4-BE49-F238E27FC236}">
                    <a16:creationId xmlns="" xmlns:a16="http://schemas.microsoft.com/office/drawing/2014/main" id="{34662DF4-9E54-4C8A-87A7-921E9D3DD7A3}"/>
                  </a:ext>
                </a:extLst>
              </p:cNvPr>
              <p:cNvSpPr>
                <a:spLocks/>
              </p:cNvSpPr>
              <p:nvPr/>
            </p:nvSpPr>
            <p:spPr bwMode="auto">
              <a:xfrm>
                <a:off x="4724400" y="4642860"/>
                <a:ext cx="263525" cy="387350"/>
              </a:xfrm>
              <a:custGeom>
                <a:avLst/>
                <a:gdLst>
                  <a:gd name="T0" fmla="*/ 153 w 166"/>
                  <a:gd name="T1" fmla="*/ 231 h 244"/>
                  <a:gd name="T2" fmla="*/ 160 w 166"/>
                  <a:gd name="T3" fmla="*/ 221 h 244"/>
                  <a:gd name="T4" fmla="*/ 160 w 166"/>
                  <a:gd name="T5" fmla="*/ 213 h 244"/>
                  <a:gd name="T6" fmla="*/ 160 w 166"/>
                  <a:gd name="T7" fmla="*/ 203 h 244"/>
                  <a:gd name="T8" fmla="*/ 160 w 166"/>
                  <a:gd name="T9" fmla="*/ 197 h 244"/>
                  <a:gd name="T10" fmla="*/ 163 w 166"/>
                  <a:gd name="T11" fmla="*/ 187 h 244"/>
                  <a:gd name="T12" fmla="*/ 161 w 166"/>
                  <a:gd name="T13" fmla="*/ 169 h 244"/>
                  <a:gd name="T14" fmla="*/ 166 w 166"/>
                  <a:gd name="T15" fmla="*/ 163 h 244"/>
                  <a:gd name="T16" fmla="*/ 144 w 166"/>
                  <a:gd name="T17" fmla="*/ 145 h 244"/>
                  <a:gd name="T18" fmla="*/ 140 w 166"/>
                  <a:gd name="T19" fmla="*/ 138 h 244"/>
                  <a:gd name="T20" fmla="*/ 139 w 166"/>
                  <a:gd name="T21" fmla="*/ 125 h 244"/>
                  <a:gd name="T22" fmla="*/ 130 w 166"/>
                  <a:gd name="T23" fmla="*/ 130 h 244"/>
                  <a:gd name="T24" fmla="*/ 117 w 166"/>
                  <a:gd name="T25" fmla="*/ 127 h 244"/>
                  <a:gd name="T26" fmla="*/ 109 w 166"/>
                  <a:gd name="T27" fmla="*/ 122 h 244"/>
                  <a:gd name="T28" fmla="*/ 108 w 166"/>
                  <a:gd name="T29" fmla="*/ 115 h 244"/>
                  <a:gd name="T30" fmla="*/ 98 w 166"/>
                  <a:gd name="T31" fmla="*/ 101 h 244"/>
                  <a:gd name="T32" fmla="*/ 100 w 166"/>
                  <a:gd name="T33" fmla="*/ 93 h 244"/>
                  <a:gd name="T34" fmla="*/ 101 w 166"/>
                  <a:gd name="T35" fmla="*/ 86 h 244"/>
                  <a:gd name="T36" fmla="*/ 106 w 166"/>
                  <a:gd name="T37" fmla="*/ 80 h 244"/>
                  <a:gd name="T38" fmla="*/ 111 w 166"/>
                  <a:gd name="T39" fmla="*/ 68 h 244"/>
                  <a:gd name="T40" fmla="*/ 117 w 166"/>
                  <a:gd name="T41" fmla="*/ 62 h 244"/>
                  <a:gd name="T42" fmla="*/ 130 w 166"/>
                  <a:gd name="T43" fmla="*/ 57 h 244"/>
                  <a:gd name="T44" fmla="*/ 142 w 166"/>
                  <a:gd name="T45" fmla="*/ 52 h 244"/>
                  <a:gd name="T46" fmla="*/ 145 w 166"/>
                  <a:gd name="T47" fmla="*/ 50 h 244"/>
                  <a:gd name="T48" fmla="*/ 144 w 166"/>
                  <a:gd name="T49" fmla="*/ 42 h 244"/>
                  <a:gd name="T50" fmla="*/ 145 w 166"/>
                  <a:gd name="T51" fmla="*/ 31 h 244"/>
                  <a:gd name="T52" fmla="*/ 132 w 166"/>
                  <a:gd name="T53" fmla="*/ 29 h 244"/>
                  <a:gd name="T54" fmla="*/ 122 w 166"/>
                  <a:gd name="T55" fmla="*/ 29 h 244"/>
                  <a:gd name="T56" fmla="*/ 108 w 166"/>
                  <a:gd name="T57" fmla="*/ 29 h 244"/>
                  <a:gd name="T58" fmla="*/ 104 w 166"/>
                  <a:gd name="T59" fmla="*/ 23 h 244"/>
                  <a:gd name="T60" fmla="*/ 101 w 166"/>
                  <a:gd name="T61" fmla="*/ 18 h 244"/>
                  <a:gd name="T62" fmla="*/ 93 w 166"/>
                  <a:gd name="T63" fmla="*/ 11 h 244"/>
                  <a:gd name="T64" fmla="*/ 87 w 166"/>
                  <a:gd name="T65" fmla="*/ 0 h 244"/>
                  <a:gd name="T66" fmla="*/ 75 w 166"/>
                  <a:gd name="T67" fmla="*/ 1 h 244"/>
                  <a:gd name="T68" fmla="*/ 77 w 166"/>
                  <a:gd name="T69" fmla="*/ 9 h 244"/>
                  <a:gd name="T70" fmla="*/ 70 w 166"/>
                  <a:gd name="T71" fmla="*/ 24 h 244"/>
                  <a:gd name="T72" fmla="*/ 44 w 166"/>
                  <a:gd name="T73" fmla="*/ 37 h 244"/>
                  <a:gd name="T74" fmla="*/ 33 w 166"/>
                  <a:gd name="T75" fmla="*/ 58 h 244"/>
                  <a:gd name="T76" fmla="*/ 26 w 166"/>
                  <a:gd name="T77" fmla="*/ 62 h 244"/>
                  <a:gd name="T78" fmla="*/ 18 w 166"/>
                  <a:gd name="T79" fmla="*/ 57 h 244"/>
                  <a:gd name="T80" fmla="*/ 12 w 166"/>
                  <a:gd name="T81" fmla="*/ 53 h 244"/>
                  <a:gd name="T82" fmla="*/ 13 w 166"/>
                  <a:gd name="T83" fmla="*/ 47 h 244"/>
                  <a:gd name="T84" fmla="*/ 5 w 166"/>
                  <a:gd name="T85" fmla="*/ 47 h 244"/>
                  <a:gd name="T86" fmla="*/ 2 w 166"/>
                  <a:gd name="T87" fmla="*/ 63 h 244"/>
                  <a:gd name="T88" fmla="*/ 3 w 166"/>
                  <a:gd name="T89" fmla="*/ 75 h 244"/>
                  <a:gd name="T90" fmla="*/ 2 w 166"/>
                  <a:gd name="T91" fmla="*/ 78 h 244"/>
                  <a:gd name="T92" fmla="*/ 18 w 166"/>
                  <a:gd name="T93" fmla="*/ 91 h 244"/>
                  <a:gd name="T94" fmla="*/ 31 w 166"/>
                  <a:gd name="T95" fmla="*/ 109 h 244"/>
                  <a:gd name="T96" fmla="*/ 47 w 166"/>
                  <a:gd name="T97" fmla="*/ 146 h 244"/>
                  <a:gd name="T98" fmla="*/ 65 w 166"/>
                  <a:gd name="T99" fmla="*/ 174 h 244"/>
                  <a:gd name="T100" fmla="*/ 65 w 166"/>
                  <a:gd name="T101" fmla="*/ 182 h 244"/>
                  <a:gd name="T102" fmla="*/ 70 w 166"/>
                  <a:gd name="T103" fmla="*/ 192 h 244"/>
                  <a:gd name="T104" fmla="*/ 91 w 166"/>
                  <a:gd name="T105" fmla="*/ 207 h 244"/>
                  <a:gd name="T106" fmla="*/ 129 w 166"/>
                  <a:gd name="T107" fmla="*/ 229 h 244"/>
                  <a:gd name="T108" fmla="*/ 145 w 166"/>
                  <a:gd name="T109" fmla="*/ 242 h 244"/>
                  <a:gd name="T110" fmla="*/ 148 w 166"/>
                  <a:gd name="T111" fmla="*/ 242 h 244"/>
                  <a:gd name="T112" fmla="*/ 153 w 166"/>
                  <a:gd name="T113" fmla="*/ 23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 h="244">
                    <a:moveTo>
                      <a:pt x="153" y="233"/>
                    </a:moveTo>
                    <a:lnTo>
                      <a:pt x="153" y="233"/>
                    </a:lnTo>
                    <a:lnTo>
                      <a:pt x="153" y="231"/>
                    </a:lnTo>
                    <a:lnTo>
                      <a:pt x="153" y="231"/>
                    </a:lnTo>
                    <a:lnTo>
                      <a:pt x="153" y="228"/>
                    </a:lnTo>
                    <a:lnTo>
                      <a:pt x="155" y="226"/>
                    </a:lnTo>
                    <a:lnTo>
                      <a:pt x="155" y="226"/>
                    </a:lnTo>
                    <a:lnTo>
                      <a:pt x="160" y="221"/>
                    </a:lnTo>
                    <a:lnTo>
                      <a:pt x="161" y="216"/>
                    </a:lnTo>
                    <a:lnTo>
                      <a:pt x="161" y="216"/>
                    </a:lnTo>
                    <a:lnTo>
                      <a:pt x="161" y="215"/>
                    </a:lnTo>
                    <a:lnTo>
                      <a:pt x="160" y="213"/>
                    </a:lnTo>
                    <a:lnTo>
                      <a:pt x="158" y="211"/>
                    </a:lnTo>
                    <a:lnTo>
                      <a:pt x="157" y="210"/>
                    </a:lnTo>
                    <a:lnTo>
                      <a:pt x="157" y="210"/>
                    </a:lnTo>
                    <a:lnTo>
                      <a:pt x="160" y="203"/>
                    </a:lnTo>
                    <a:lnTo>
                      <a:pt x="161" y="200"/>
                    </a:lnTo>
                    <a:lnTo>
                      <a:pt x="160" y="198"/>
                    </a:lnTo>
                    <a:lnTo>
                      <a:pt x="160" y="198"/>
                    </a:lnTo>
                    <a:lnTo>
                      <a:pt x="160" y="197"/>
                    </a:lnTo>
                    <a:lnTo>
                      <a:pt x="161" y="194"/>
                    </a:lnTo>
                    <a:lnTo>
                      <a:pt x="163" y="190"/>
                    </a:lnTo>
                    <a:lnTo>
                      <a:pt x="163" y="187"/>
                    </a:lnTo>
                    <a:lnTo>
                      <a:pt x="163" y="187"/>
                    </a:lnTo>
                    <a:lnTo>
                      <a:pt x="161" y="177"/>
                    </a:lnTo>
                    <a:lnTo>
                      <a:pt x="161" y="172"/>
                    </a:lnTo>
                    <a:lnTo>
                      <a:pt x="161" y="169"/>
                    </a:lnTo>
                    <a:lnTo>
                      <a:pt x="161" y="169"/>
                    </a:lnTo>
                    <a:lnTo>
                      <a:pt x="165" y="166"/>
                    </a:lnTo>
                    <a:lnTo>
                      <a:pt x="166" y="164"/>
                    </a:lnTo>
                    <a:lnTo>
                      <a:pt x="166" y="163"/>
                    </a:lnTo>
                    <a:lnTo>
                      <a:pt x="166" y="163"/>
                    </a:lnTo>
                    <a:lnTo>
                      <a:pt x="157" y="143"/>
                    </a:lnTo>
                    <a:lnTo>
                      <a:pt x="157" y="143"/>
                    </a:lnTo>
                    <a:lnTo>
                      <a:pt x="150" y="143"/>
                    </a:lnTo>
                    <a:lnTo>
                      <a:pt x="144" y="145"/>
                    </a:lnTo>
                    <a:lnTo>
                      <a:pt x="144" y="145"/>
                    </a:lnTo>
                    <a:lnTo>
                      <a:pt x="142" y="145"/>
                    </a:lnTo>
                    <a:lnTo>
                      <a:pt x="142" y="143"/>
                    </a:lnTo>
                    <a:lnTo>
                      <a:pt x="140" y="138"/>
                    </a:lnTo>
                    <a:lnTo>
                      <a:pt x="140" y="127"/>
                    </a:lnTo>
                    <a:lnTo>
                      <a:pt x="140" y="127"/>
                    </a:lnTo>
                    <a:lnTo>
                      <a:pt x="140" y="125"/>
                    </a:lnTo>
                    <a:lnTo>
                      <a:pt x="139" y="125"/>
                    </a:lnTo>
                    <a:lnTo>
                      <a:pt x="135" y="128"/>
                    </a:lnTo>
                    <a:lnTo>
                      <a:pt x="135" y="128"/>
                    </a:lnTo>
                    <a:lnTo>
                      <a:pt x="134" y="130"/>
                    </a:lnTo>
                    <a:lnTo>
                      <a:pt x="130" y="130"/>
                    </a:lnTo>
                    <a:lnTo>
                      <a:pt x="121" y="130"/>
                    </a:lnTo>
                    <a:lnTo>
                      <a:pt x="121" y="130"/>
                    </a:lnTo>
                    <a:lnTo>
                      <a:pt x="117" y="128"/>
                    </a:lnTo>
                    <a:lnTo>
                      <a:pt x="117" y="127"/>
                    </a:lnTo>
                    <a:lnTo>
                      <a:pt x="116" y="123"/>
                    </a:lnTo>
                    <a:lnTo>
                      <a:pt x="114" y="123"/>
                    </a:lnTo>
                    <a:lnTo>
                      <a:pt x="114" y="123"/>
                    </a:lnTo>
                    <a:lnTo>
                      <a:pt x="109" y="122"/>
                    </a:lnTo>
                    <a:lnTo>
                      <a:pt x="108" y="120"/>
                    </a:lnTo>
                    <a:lnTo>
                      <a:pt x="108" y="117"/>
                    </a:lnTo>
                    <a:lnTo>
                      <a:pt x="108" y="117"/>
                    </a:lnTo>
                    <a:lnTo>
                      <a:pt x="108" y="115"/>
                    </a:lnTo>
                    <a:lnTo>
                      <a:pt x="106" y="112"/>
                    </a:lnTo>
                    <a:lnTo>
                      <a:pt x="103" y="107"/>
                    </a:lnTo>
                    <a:lnTo>
                      <a:pt x="103" y="107"/>
                    </a:lnTo>
                    <a:lnTo>
                      <a:pt x="98" y="101"/>
                    </a:lnTo>
                    <a:lnTo>
                      <a:pt x="98" y="97"/>
                    </a:lnTo>
                    <a:lnTo>
                      <a:pt x="98" y="96"/>
                    </a:lnTo>
                    <a:lnTo>
                      <a:pt x="98" y="96"/>
                    </a:lnTo>
                    <a:lnTo>
                      <a:pt x="100" y="93"/>
                    </a:lnTo>
                    <a:lnTo>
                      <a:pt x="100" y="91"/>
                    </a:lnTo>
                    <a:lnTo>
                      <a:pt x="100" y="89"/>
                    </a:lnTo>
                    <a:lnTo>
                      <a:pt x="101" y="86"/>
                    </a:lnTo>
                    <a:lnTo>
                      <a:pt x="101" y="86"/>
                    </a:lnTo>
                    <a:lnTo>
                      <a:pt x="104" y="84"/>
                    </a:lnTo>
                    <a:lnTo>
                      <a:pt x="106" y="83"/>
                    </a:lnTo>
                    <a:lnTo>
                      <a:pt x="106" y="80"/>
                    </a:lnTo>
                    <a:lnTo>
                      <a:pt x="106" y="80"/>
                    </a:lnTo>
                    <a:lnTo>
                      <a:pt x="106" y="76"/>
                    </a:lnTo>
                    <a:lnTo>
                      <a:pt x="108" y="73"/>
                    </a:lnTo>
                    <a:lnTo>
                      <a:pt x="109" y="71"/>
                    </a:lnTo>
                    <a:lnTo>
                      <a:pt x="111" y="68"/>
                    </a:lnTo>
                    <a:lnTo>
                      <a:pt x="111" y="68"/>
                    </a:lnTo>
                    <a:lnTo>
                      <a:pt x="113" y="65"/>
                    </a:lnTo>
                    <a:lnTo>
                      <a:pt x="114" y="63"/>
                    </a:lnTo>
                    <a:lnTo>
                      <a:pt x="117" y="62"/>
                    </a:lnTo>
                    <a:lnTo>
                      <a:pt x="122" y="60"/>
                    </a:lnTo>
                    <a:lnTo>
                      <a:pt x="122" y="60"/>
                    </a:lnTo>
                    <a:lnTo>
                      <a:pt x="126" y="57"/>
                    </a:lnTo>
                    <a:lnTo>
                      <a:pt x="130" y="57"/>
                    </a:lnTo>
                    <a:lnTo>
                      <a:pt x="134" y="55"/>
                    </a:lnTo>
                    <a:lnTo>
                      <a:pt x="139" y="53"/>
                    </a:lnTo>
                    <a:lnTo>
                      <a:pt x="139" y="53"/>
                    </a:lnTo>
                    <a:lnTo>
                      <a:pt x="142" y="52"/>
                    </a:lnTo>
                    <a:lnTo>
                      <a:pt x="144" y="52"/>
                    </a:lnTo>
                    <a:lnTo>
                      <a:pt x="148" y="53"/>
                    </a:lnTo>
                    <a:lnTo>
                      <a:pt x="148" y="53"/>
                    </a:lnTo>
                    <a:lnTo>
                      <a:pt x="145" y="50"/>
                    </a:lnTo>
                    <a:lnTo>
                      <a:pt x="140" y="47"/>
                    </a:lnTo>
                    <a:lnTo>
                      <a:pt x="140" y="47"/>
                    </a:lnTo>
                    <a:lnTo>
                      <a:pt x="142" y="44"/>
                    </a:lnTo>
                    <a:lnTo>
                      <a:pt x="144" y="42"/>
                    </a:lnTo>
                    <a:lnTo>
                      <a:pt x="148" y="36"/>
                    </a:lnTo>
                    <a:lnTo>
                      <a:pt x="148" y="36"/>
                    </a:lnTo>
                    <a:lnTo>
                      <a:pt x="147" y="34"/>
                    </a:lnTo>
                    <a:lnTo>
                      <a:pt x="145" y="31"/>
                    </a:lnTo>
                    <a:lnTo>
                      <a:pt x="139" y="27"/>
                    </a:lnTo>
                    <a:lnTo>
                      <a:pt x="139" y="27"/>
                    </a:lnTo>
                    <a:lnTo>
                      <a:pt x="134" y="29"/>
                    </a:lnTo>
                    <a:lnTo>
                      <a:pt x="132" y="29"/>
                    </a:lnTo>
                    <a:lnTo>
                      <a:pt x="129" y="29"/>
                    </a:lnTo>
                    <a:lnTo>
                      <a:pt x="129" y="29"/>
                    </a:lnTo>
                    <a:lnTo>
                      <a:pt x="126" y="27"/>
                    </a:lnTo>
                    <a:lnTo>
                      <a:pt x="122" y="29"/>
                    </a:lnTo>
                    <a:lnTo>
                      <a:pt x="122" y="29"/>
                    </a:lnTo>
                    <a:lnTo>
                      <a:pt x="114" y="31"/>
                    </a:lnTo>
                    <a:lnTo>
                      <a:pt x="109" y="31"/>
                    </a:lnTo>
                    <a:lnTo>
                      <a:pt x="108" y="29"/>
                    </a:lnTo>
                    <a:lnTo>
                      <a:pt x="106" y="27"/>
                    </a:lnTo>
                    <a:lnTo>
                      <a:pt x="106" y="27"/>
                    </a:lnTo>
                    <a:lnTo>
                      <a:pt x="106" y="26"/>
                    </a:lnTo>
                    <a:lnTo>
                      <a:pt x="104" y="23"/>
                    </a:lnTo>
                    <a:lnTo>
                      <a:pt x="103" y="21"/>
                    </a:lnTo>
                    <a:lnTo>
                      <a:pt x="101" y="19"/>
                    </a:lnTo>
                    <a:lnTo>
                      <a:pt x="101" y="19"/>
                    </a:lnTo>
                    <a:lnTo>
                      <a:pt x="101" y="18"/>
                    </a:lnTo>
                    <a:lnTo>
                      <a:pt x="100" y="14"/>
                    </a:lnTo>
                    <a:lnTo>
                      <a:pt x="96" y="13"/>
                    </a:lnTo>
                    <a:lnTo>
                      <a:pt x="93" y="11"/>
                    </a:lnTo>
                    <a:lnTo>
                      <a:pt x="93" y="11"/>
                    </a:lnTo>
                    <a:lnTo>
                      <a:pt x="91" y="9"/>
                    </a:lnTo>
                    <a:lnTo>
                      <a:pt x="90" y="6"/>
                    </a:lnTo>
                    <a:lnTo>
                      <a:pt x="88" y="3"/>
                    </a:lnTo>
                    <a:lnTo>
                      <a:pt x="87" y="0"/>
                    </a:lnTo>
                    <a:lnTo>
                      <a:pt x="87" y="0"/>
                    </a:lnTo>
                    <a:lnTo>
                      <a:pt x="82" y="0"/>
                    </a:lnTo>
                    <a:lnTo>
                      <a:pt x="75" y="1"/>
                    </a:lnTo>
                    <a:lnTo>
                      <a:pt x="75" y="1"/>
                    </a:lnTo>
                    <a:lnTo>
                      <a:pt x="78" y="6"/>
                    </a:lnTo>
                    <a:lnTo>
                      <a:pt x="78" y="8"/>
                    </a:lnTo>
                    <a:lnTo>
                      <a:pt x="77" y="9"/>
                    </a:lnTo>
                    <a:lnTo>
                      <a:pt x="77" y="9"/>
                    </a:lnTo>
                    <a:lnTo>
                      <a:pt x="75" y="13"/>
                    </a:lnTo>
                    <a:lnTo>
                      <a:pt x="75" y="14"/>
                    </a:lnTo>
                    <a:lnTo>
                      <a:pt x="73" y="18"/>
                    </a:lnTo>
                    <a:lnTo>
                      <a:pt x="70" y="24"/>
                    </a:lnTo>
                    <a:lnTo>
                      <a:pt x="70" y="24"/>
                    </a:lnTo>
                    <a:lnTo>
                      <a:pt x="64" y="29"/>
                    </a:lnTo>
                    <a:lnTo>
                      <a:pt x="57" y="34"/>
                    </a:lnTo>
                    <a:lnTo>
                      <a:pt x="44" y="37"/>
                    </a:lnTo>
                    <a:lnTo>
                      <a:pt x="44" y="37"/>
                    </a:lnTo>
                    <a:lnTo>
                      <a:pt x="41" y="40"/>
                    </a:lnTo>
                    <a:lnTo>
                      <a:pt x="38" y="45"/>
                    </a:lnTo>
                    <a:lnTo>
                      <a:pt x="33" y="58"/>
                    </a:lnTo>
                    <a:lnTo>
                      <a:pt x="33" y="58"/>
                    </a:lnTo>
                    <a:lnTo>
                      <a:pt x="30" y="62"/>
                    </a:lnTo>
                    <a:lnTo>
                      <a:pt x="28" y="63"/>
                    </a:lnTo>
                    <a:lnTo>
                      <a:pt x="26" y="62"/>
                    </a:lnTo>
                    <a:lnTo>
                      <a:pt x="23" y="58"/>
                    </a:lnTo>
                    <a:lnTo>
                      <a:pt x="23" y="58"/>
                    </a:lnTo>
                    <a:lnTo>
                      <a:pt x="21" y="57"/>
                    </a:lnTo>
                    <a:lnTo>
                      <a:pt x="18" y="57"/>
                    </a:lnTo>
                    <a:lnTo>
                      <a:pt x="16" y="57"/>
                    </a:lnTo>
                    <a:lnTo>
                      <a:pt x="13" y="57"/>
                    </a:lnTo>
                    <a:lnTo>
                      <a:pt x="13" y="57"/>
                    </a:lnTo>
                    <a:lnTo>
                      <a:pt x="12" y="53"/>
                    </a:lnTo>
                    <a:lnTo>
                      <a:pt x="12" y="52"/>
                    </a:lnTo>
                    <a:lnTo>
                      <a:pt x="13" y="50"/>
                    </a:lnTo>
                    <a:lnTo>
                      <a:pt x="13" y="50"/>
                    </a:lnTo>
                    <a:lnTo>
                      <a:pt x="13" y="47"/>
                    </a:lnTo>
                    <a:lnTo>
                      <a:pt x="12" y="42"/>
                    </a:lnTo>
                    <a:lnTo>
                      <a:pt x="12" y="42"/>
                    </a:lnTo>
                    <a:lnTo>
                      <a:pt x="8" y="44"/>
                    </a:lnTo>
                    <a:lnTo>
                      <a:pt x="5" y="47"/>
                    </a:lnTo>
                    <a:lnTo>
                      <a:pt x="0" y="53"/>
                    </a:lnTo>
                    <a:lnTo>
                      <a:pt x="0" y="53"/>
                    </a:lnTo>
                    <a:lnTo>
                      <a:pt x="0" y="58"/>
                    </a:lnTo>
                    <a:lnTo>
                      <a:pt x="2" y="63"/>
                    </a:lnTo>
                    <a:lnTo>
                      <a:pt x="5" y="71"/>
                    </a:lnTo>
                    <a:lnTo>
                      <a:pt x="5" y="71"/>
                    </a:lnTo>
                    <a:lnTo>
                      <a:pt x="5" y="73"/>
                    </a:lnTo>
                    <a:lnTo>
                      <a:pt x="3" y="75"/>
                    </a:lnTo>
                    <a:lnTo>
                      <a:pt x="2" y="75"/>
                    </a:lnTo>
                    <a:lnTo>
                      <a:pt x="0" y="76"/>
                    </a:lnTo>
                    <a:lnTo>
                      <a:pt x="0" y="76"/>
                    </a:lnTo>
                    <a:lnTo>
                      <a:pt x="2" y="78"/>
                    </a:lnTo>
                    <a:lnTo>
                      <a:pt x="7" y="81"/>
                    </a:lnTo>
                    <a:lnTo>
                      <a:pt x="15" y="88"/>
                    </a:lnTo>
                    <a:lnTo>
                      <a:pt x="15" y="88"/>
                    </a:lnTo>
                    <a:lnTo>
                      <a:pt x="18" y="91"/>
                    </a:lnTo>
                    <a:lnTo>
                      <a:pt x="21" y="96"/>
                    </a:lnTo>
                    <a:lnTo>
                      <a:pt x="28" y="106"/>
                    </a:lnTo>
                    <a:lnTo>
                      <a:pt x="28" y="106"/>
                    </a:lnTo>
                    <a:lnTo>
                      <a:pt x="31" y="109"/>
                    </a:lnTo>
                    <a:lnTo>
                      <a:pt x="33" y="112"/>
                    </a:lnTo>
                    <a:lnTo>
                      <a:pt x="38" y="125"/>
                    </a:lnTo>
                    <a:lnTo>
                      <a:pt x="38" y="125"/>
                    </a:lnTo>
                    <a:lnTo>
                      <a:pt x="47" y="146"/>
                    </a:lnTo>
                    <a:lnTo>
                      <a:pt x="52" y="156"/>
                    </a:lnTo>
                    <a:lnTo>
                      <a:pt x="57" y="164"/>
                    </a:lnTo>
                    <a:lnTo>
                      <a:pt x="57" y="164"/>
                    </a:lnTo>
                    <a:lnTo>
                      <a:pt x="65" y="174"/>
                    </a:lnTo>
                    <a:lnTo>
                      <a:pt x="65" y="177"/>
                    </a:lnTo>
                    <a:lnTo>
                      <a:pt x="65" y="181"/>
                    </a:lnTo>
                    <a:lnTo>
                      <a:pt x="65" y="181"/>
                    </a:lnTo>
                    <a:lnTo>
                      <a:pt x="65" y="182"/>
                    </a:lnTo>
                    <a:lnTo>
                      <a:pt x="65" y="185"/>
                    </a:lnTo>
                    <a:lnTo>
                      <a:pt x="67" y="190"/>
                    </a:lnTo>
                    <a:lnTo>
                      <a:pt x="70" y="192"/>
                    </a:lnTo>
                    <a:lnTo>
                      <a:pt x="70" y="192"/>
                    </a:lnTo>
                    <a:lnTo>
                      <a:pt x="78" y="198"/>
                    </a:lnTo>
                    <a:lnTo>
                      <a:pt x="83" y="203"/>
                    </a:lnTo>
                    <a:lnTo>
                      <a:pt x="91" y="207"/>
                    </a:lnTo>
                    <a:lnTo>
                      <a:pt x="91" y="207"/>
                    </a:lnTo>
                    <a:lnTo>
                      <a:pt x="114" y="218"/>
                    </a:lnTo>
                    <a:lnTo>
                      <a:pt x="124" y="224"/>
                    </a:lnTo>
                    <a:lnTo>
                      <a:pt x="129" y="229"/>
                    </a:lnTo>
                    <a:lnTo>
                      <a:pt x="129" y="229"/>
                    </a:lnTo>
                    <a:lnTo>
                      <a:pt x="132" y="234"/>
                    </a:lnTo>
                    <a:lnTo>
                      <a:pt x="137" y="238"/>
                    </a:lnTo>
                    <a:lnTo>
                      <a:pt x="145" y="242"/>
                    </a:lnTo>
                    <a:lnTo>
                      <a:pt x="145" y="242"/>
                    </a:lnTo>
                    <a:lnTo>
                      <a:pt x="145" y="244"/>
                    </a:lnTo>
                    <a:lnTo>
                      <a:pt x="145" y="244"/>
                    </a:lnTo>
                    <a:lnTo>
                      <a:pt x="148" y="242"/>
                    </a:lnTo>
                    <a:lnTo>
                      <a:pt x="148" y="242"/>
                    </a:lnTo>
                    <a:lnTo>
                      <a:pt x="150" y="241"/>
                    </a:lnTo>
                    <a:lnTo>
                      <a:pt x="152" y="238"/>
                    </a:lnTo>
                    <a:lnTo>
                      <a:pt x="153" y="233"/>
                    </a:lnTo>
                    <a:lnTo>
                      <a:pt x="153" y="23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18">
                <a:extLst>
                  <a:ext uri="{FF2B5EF4-FFF2-40B4-BE49-F238E27FC236}">
                    <a16:creationId xmlns="" xmlns:a16="http://schemas.microsoft.com/office/drawing/2014/main" id="{9F9D9217-8716-477F-A656-A742AA1A17BD}"/>
                  </a:ext>
                </a:extLst>
              </p:cNvPr>
              <p:cNvSpPr>
                <a:spLocks/>
              </p:cNvSpPr>
              <p:nvPr/>
            </p:nvSpPr>
            <p:spPr bwMode="auto">
              <a:xfrm>
                <a:off x="4889500" y="4384097"/>
                <a:ext cx="287337" cy="239713"/>
              </a:xfrm>
              <a:custGeom>
                <a:avLst/>
                <a:gdLst>
                  <a:gd name="T0" fmla="*/ 7 w 181"/>
                  <a:gd name="T1" fmla="*/ 21 h 151"/>
                  <a:gd name="T2" fmla="*/ 4 w 181"/>
                  <a:gd name="T3" fmla="*/ 34 h 151"/>
                  <a:gd name="T4" fmla="*/ 2 w 181"/>
                  <a:gd name="T5" fmla="*/ 41 h 151"/>
                  <a:gd name="T6" fmla="*/ 9 w 181"/>
                  <a:gd name="T7" fmla="*/ 42 h 151"/>
                  <a:gd name="T8" fmla="*/ 13 w 181"/>
                  <a:gd name="T9" fmla="*/ 49 h 151"/>
                  <a:gd name="T10" fmla="*/ 13 w 181"/>
                  <a:gd name="T11" fmla="*/ 62 h 151"/>
                  <a:gd name="T12" fmla="*/ 22 w 181"/>
                  <a:gd name="T13" fmla="*/ 68 h 151"/>
                  <a:gd name="T14" fmla="*/ 44 w 181"/>
                  <a:gd name="T15" fmla="*/ 70 h 151"/>
                  <a:gd name="T16" fmla="*/ 62 w 181"/>
                  <a:gd name="T17" fmla="*/ 78 h 151"/>
                  <a:gd name="T18" fmla="*/ 79 w 181"/>
                  <a:gd name="T19" fmla="*/ 81 h 151"/>
                  <a:gd name="T20" fmla="*/ 74 w 181"/>
                  <a:gd name="T21" fmla="*/ 96 h 151"/>
                  <a:gd name="T22" fmla="*/ 80 w 181"/>
                  <a:gd name="T23" fmla="*/ 112 h 151"/>
                  <a:gd name="T24" fmla="*/ 77 w 181"/>
                  <a:gd name="T25" fmla="*/ 122 h 151"/>
                  <a:gd name="T26" fmla="*/ 82 w 181"/>
                  <a:gd name="T27" fmla="*/ 128 h 151"/>
                  <a:gd name="T28" fmla="*/ 80 w 181"/>
                  <a:gd name="T29" fmla="*/ 135 h 151"/>
                  <a:gd name="T30" fmla="*/ 90 w 181"/>
                  <a:gd name="T31" fmla="*/ 148 h 151"/>
                  <a:gd name="T32" fmla="*/ 98 w 181"/>
                  <a:gd name="T33" fmla="*/ 151 h 151"/>
                  <a:gd name="T34" fmla="*/ 106 w 181"/>
                  <a:gd name="T35" fmla="*/ 150 h 151"/>
                  <a:gd name="T36" fmla="*/ 116 w 181"/>
                  <a:gd name="T37" fmla="*/ 143 h 151"/>
                  <a:gd name="T38" fmla="*/ 123 w 181"/>
                  <a:gd name="T39" fmla="*/ 140 h 151"/>
                  <a:gd name="T40" fmla="*/ 132 w 181"/>
                  <a:gd name="T41" fmla="*/ 132 h 151"/>
                  <a:gd name="T42" fmla="*/ 132 w 181"/>
                  <a:gd name="T43" fmla="*/ 128 h 151"/>
                  <a:gd name="T44" fmla="*/ 126 w 181"/>
                  <a:gd name="T45" fmla="*/ 127 h 151"/>
                  <a:gd name="T46" fmla="*/ 121 w 181"/>
                  <a:gd name="T47" fmla="*/ 119 h 151"/>
                  <a:gd name="T48" fmla="*/ 116 w 181"/>
                  <a:gd name="T49" fmla="*/ 109 h 151"/>
                  <a:gd name="T50" fmla="*/ 118 w 181"/>
                  <a:gd name="T51" fmla="*/ 106 h 151"/>
                  <a:gd name="T52" fmla="*/ 127 w 181"/>
                  <a:gd name="T53" fmla="*/ 107 h 151"/>
                  <a:gd name="T54" fmla="*/ 137 w 181"/>
                  <a:gd name="T55" fmla="*/ 111 h 151"/>
                  <a:gd name="T56" fmla="*/ 142 w 181"/>
                  <a:gd name="T57" fmla="*/ 111 h 151"/>
                  <a:gd name="T58" fmla="*/ 150 w 181"/>
                  <a:gd name="T59" fmla="*/ 106 h 151"/>
                  <a:gd name="T60" fmla="*/ 167 w 181"/>
                  <a:gd name="T61" fmla="*/ 99 h 151"/>
                  <a:gd name="T62" fmla="*/ 170 w 181"/>
                  <a:gd name="T63" fmla="*/ 94 h 151"/>
                  <a:gd name="T64" fmla="*/ 162 w 181"/>
                  <a:gd name="T65" fmla="*/ 81 h 151"/>
                  <a:gd name="T66" fmla="*/ 163 w 181"/>
                  <a:gd name="T67" fmla="*/ 75 h 151"/>
                  <a:gd name="T68" fmla="*/ 170 w 181"/>
                  <a:gd name="T69" fmla="*/ 71 h 151"/>
                  <a:gd name="T70" fmla="*/ 171 w 181"/>
                  <a:gd name="T71" fmla="*/ 63 h 151"/>
                  <a:gd name="T72" fmla="*/ 176 w 181"/>
                  <a:gd name="T73" fmla="*/ 55 h 151"/>
                  <a:gd name="T74" fmla="*/ 170 w 181"/>
                  <a:gd name="T75" fmla="*/ 47 h 151"/>
                  <a:gd name="T76" fmla="*/ 162 w 181"/>
                  <a:gd name="T77" fmla="*/ 44 h 151"/>
                  <a:gd name="T78" fmla="*/ 165 w 181"/>
                  <a:gd name="T79" fmla="*/ 34 h 151"/>
                  <a:gd name="T80" fmla="*/ 145 w 181"/>
                  <a:gd name="T81" fmla="*/ 29 h 151"/>
                  <a:gd name="T82" fmla="*/ 147 w 181"/>
                  <a:gd name="T83" fmla="*/ 21 h 151"/>
                  <a:gd name="T84" fmla="*/ 142 w 181"/>
                  <a:gd name="T85" fmla="*/ 18 h 151"/>
                  <a:gd name="T86" fmla="*/ 111 w 181"/>
                  <a:gd name="T87" fmla="*/ 28 h 151"/>
                  <a:gd name="T88" fmla="*/ 100 w 181"/>
                  <a:gd name="T89" fmla="*/ 24 h 151"/>
                  <a:gd name="T90" fmla="*/ 87 w 181"/>
                  <a:gd name="T91" fmla="*/ 19 h 151"/>
                  <a:gd name="T92" fmla="*/ 70 w 181"/>
                  <a:gd name="T93" fmla="*/ 19 h 151"/>
                  <a:gd name="T94" fmla="*/ 67 w 181"/>
                  <a:gd name="T95" fmla="*/ 10 h 151"/>
                  <a:gd name="T96" fmla="*/ 56 w 181"/>
                  <a:gd name="T97" fmla="*/ 6 h 151"/>
                  <a:gd name="T98" fmla="*/ 48 w 181"/>
                  <a:gd name="T99" fmla="*/ 0 h 151"/>
                  <a:gd name="T100" fmla="*/ 44 w 181"/>
                  <a:gd name="T101" fmla="*/ 8 h 151"/>
                  <a:gd name="T102" fmla="*/ 26 w 181"/>
                  <a:gd name="T103" fmla="*/ 18 h 151"/>
                  <a:gd name="T104" fmla="*/ 31 w 181"/>
                  <a:gd name="T105" fmla="*/ 32 h 151"/>
                  <a:gd name="T106" fmla="*/ 25 w 181"/>
                  <a:gd name="T107" fmla="*/ 39 h 151"/>
                  <a:gd name="T108" fmla="*/ 17 w 181"/>
                  <a:gd name="T109" fmla="*/ 31 h 151"/>
                  <a:gd name="T110" fmla="*/ 23 w 181"/>
                  <a:gd name="T111" fmla="*/ 16 h 151"/>
                  <a:gd name="T112" fmla="*/ 22 w 181"/>
                  <a:gd name="T113" fmla="*/ 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 h="151">
                    <a:moveTo>
                      <a:pt x="17" y="10"/>
                    </a:moveTo>
                    <a:lnTo>
                      <a:pt x="17" y="10"/>
                    </a:lnTo>
                    <a:lnTo>
                      <a:pt x="10" y="16"/>
                    </a:lnTo>
                    <a:lnTo>
                      <a:pt x="7" y="21"/>
                    </a:lnTo>
                    <a:lnTo>
                      <a:pt x="5" y="24"/>
                    </a:lnTo>
                    <a:lnTo>
                      <a:pt x="5" y="24"/>
                    </a:lnTo>
                    <a:lnTo>
                      <a:pt x="5" y="29"/>
                    </a:lnTo>
                    <a:lnTo>
                      <a:pt x="4" y="34"/>
                    </a:lnTo>
                    <a:lnTo>
                      <a:pt x="4" y="34"/>
                    </a:lnTo>
                    <a:lnTo>
                      <a:pt x="0" y="37"/>
                    </a:lnTo>
                    <a:lnTo>
                      <a:pt x="0" y="39"/>
                    </a:lnTo>
                    <a:lnTo>
                      <a:pt x="2" y="41"/>
                    </a:lnTo>
                    <a:lnTo>
                      <a:pt x="2" y="41"/>
                    </a:lnTo>
                    <a:lnTo>
                      <a:pt x="5" y="41"/>
                    </a:lnTo>
                    <a:lnTo>
                      <a:pt x="7" y="41"/>
                    </a:lnTo>
                    <a:lnTo>
                      <a:pt x="9" y="42"/>
                    </a:lnTo>
                    <a:lnTo>
                      <a:pt x="9" y="42"/>
                    </a:lnTo>
                    <a:lnTo>
                      <a:pt x="9" y="45"/>
                    </a:lnTo>
                    <a:lnTo>
                      <a:pt x="10" y="47"/>
                    </a:lnTo>
                    <a:lnTo>
                      <a:pt x="13" y="49"/>
                    </a:lnTo>
                    <a:lnTo>
                      <a:pt x="13" y="52"/>
                    </a:lnTo>
                    <a:lnTo>
                      <a:pt x="13" y="52"/>
                    </a:lnTo>
                    <a:lnTo>
                      <a:pt x="13" y="57"/>
                    </a:lnTo>
                    <a:lnTo>
                      <a:pt x="13" y="62"/>
                    </a:lnTo>
                    <a:lnTo>
                      <a:pt x="17" y="67"/>
                    </a:lnTo>
                    <a:lnTo>
                      <a:pt x="18" y="68"/>
                    </a:lnTo>
                    <a:lnTo>
                      <a:pt x="22" y="68"/>
                    </a:lnTo>
                    <a:lnTo>
                      <a:pt x="22" y="68"/>
                    </a:lnTo>
                    <a:lnTo>
                      <a:pt x="36" y="67"/>
                    </a:lnTo>
                    <a:lnTo>
                      <a:pt x="41" y="68"/>
                    </a:lnTo>
                    <a:lnTo>
                      <a:pt x="44" y="70"/>
                    </a:lnTo>
                    <a:lnTo>
                      <a:pt x="44" y="70"/>
                    </a:lnTo>
                    <a:lnTo>
                      <a:pt x="48" y="75"/>
                    </a:lnTo>
                    <a:lnTo>
                      <a:pt x="53" y="76"/>
                    </a:lnTo>
                    <a:lnTo>
                      <a:pt x="57" y="78"/>
                    </a:lnTo>
                    <a:lnTo>
                      <a:pt x="62" y="78"/>
                    </a:lnTo>
                    <a:lnTo>
                      <a:pt x="62" y="78"/>
                    </a:lnTo>
                    <a:lnTo>
                      <a:pt x="75" y="78"/>
                    </a:lnTo>
                    <a:lnTo>
                      <a:pt x="79" y="80"/>
                    </a:lnTo>
                    <a:lnTo>
                      <a:pt x="79" y="81"/>
                    </a:lnTo>
                    <a:lnTo>
                      <a:pt x="79" y="83"/>
                    </a:lnTo>
                    <a:lnTo>
                      <a:pt x="79" y="83"/>
                    </a:lnTo>
                    <a:lnTo>
                      <a:pt x="75" y="88"/>
                    </a:lnTo>
                    <a:lnTo>
                      <a:pt x="74" y="96"/>
                    </a:lnTo>
                    <a:lnTo>
                      <a:pt x="74" y="102"/>
                    </a:lnTo>
                    <a:lnTo>
                      <a:pt x="75" y="107"/>
                    </a:lnTo>
                    <a:lnTo>
                      <a:pt x="75" y="107"/>
                    </a:lnTo>
                    <a:lnTo>
                      <a:pt x="80" y="112"/>
                    </a:lnTo>
                    <a:lnTo>
                      <a:pt x="80" y="114"/>
                    </a:lnTo>
                    <a:lnTo>
                      <a:pt x="80" y="117"/>
                    </a:lnTo>
                    <a:lnTo>
                      <a:pt x="80" y="117"/>
                    </a:lnTo>
                    <a:lnTo>
                      <a:pt x="77" y="122"/>
                    </a:lnTo>
                    <a:lnTo>
                      <a:pt x="79" y="124"/>
                    </a:lnTo>
                    <a:lnTo>
                      <a:pt x="80" y="127"/>
                    </a:lnTo>
                    <a:lnTo>
                      <a:pt x="80" y="127"/>
                    </a:lnTo>
                    <a:lnTo>
                      <a:pt x="82" y="128"/>
                    </a:lnTo>
                    <a:lnTo>
                      <a:pt x="82" y="130"/>
                    </a:lnTo>
                    <a:lnTo>
                      <a:pt x="82" y="133"/>
                    </a:lnTo>
                    <a:lnTo>
                      <a:pt x="82" y="133"/>
                    </a:lnTo>
                    <a:lnTo>
                      <a:pt x="80" y="135"/>
                    </a:lnTo>
                    <a:lnTo>
                      <a:pt x="80" y="135"/>
                    </a:lnTo>
                    <a:lnTo>
                      <a:pt x="87" y="142"/>
                    </a:lnTo>
                    <a:lnTo>
                      <a:pt x="90" y="148"/>
                    </a:lnTo>
                    <a:lnTo>
                      <a:pt x="90" y="148"/>
                    </a:lnTo>
                    <a:lnTo>
                      <a:pt x="95" y="151"/>
                    </a:lnTo>
                    <a:lnTo>
                      <a:pt x="97" y="151"/>
                    </a:lnTo>
                    <a:lnTo>
                      <a:pt x="98" y="151"/>
                    </a:lnTo>
                    <a:lnTo>
                      <a:pt x="98" y="151"/>
                    </a:lnTo>
                    <a:lnTo>
                      <a:pt x="101" y="150"/>
                    </a:lnTo>
                    <a:lnTo>
                      <a:pt x="105" y="150"/>
                    </a:lnTo>
                    <a:lnTo>
                      <a:pt x="105" y="150"/>
                    </a:lnTo>
                    <a:lnTo>
                      <a:pt x="106" y="150"/>
                    </a:lnTo>
                    <a:lnTo>
                      <a:pt x="110" y="150"/>
                    </a:lnTo>
                    <a:lnTo>
                      <a:pt x="114" y="145"/>
                    </a:lnTo>
                    <a:lnTo>
                      <a:pt x="114" y="145"/>
                    </a:lnTo>
                    <a:lnTo>
                      <a:pt x="116" y="143"/>
                    </a:lnTo>
                    <a:lnTo>
                      <a:pt x="119" y="143"/>
                    </a:lnTo>
                    <a:lnTo>
                      <a:pt x="121" y="142"/>
                    </a:lnTo>
                    <a:lnTo>
                      <a:pt x="123" y="140"/>
                    </a:lnTo>
                    <a:lnTo>
                      <a:pt x="123" y="140"/>
                    </a:lnTo>
                    <a:lnTo>
                      <a:pt x="126" y="135"/>
                    </a:lnTo>
                    <a:lnTo>
                      <a:pt x="131" y="133"/>
                    </a:lnTo>
                    <a:lnTo>
                      <a:pt x="131" y="133"/>
                    </a:lnTo>
                    <a:lnTo>
                      <a:pt x="132" y="132"/>
                    </a:lnTo>
                    <a:lnTo>
                      <a:pt x="134" y="130"/>
                    </a:lnTo>
                    <a:lnTo>
                      <a:pt x="134" y="128"/>
                    </a:lnTo>
                    <a:lnTo>
                      <a:pt x="132" y="128"/>
                    </a:lnTo>
                    <a:lnTo>
                      <a:pt x="132" y="128"/>
                    </a:lnTo>
                    <a:lnTo>
                      <a:pt x="127" y="128"/>
                    </a:lnTo>
                    <a:lnTo>
                      <a:pt x="126" y="128"/>
                    </a:lnTo>
                    <a:lnTo>
                      <a:pt x="126" y="127"/>
                    </a:lnTo>
                    <a:lnTo>
                      <a:pt x="126" y="127"/>
                    </a:lnTo>
                    <a:lnTo>
                      <a:pt x="124" y="124"/>
                    </a:lnTo>
                    <a:lnTo>
                      <a:pt x="124" y="122"/>
                    </a:lnTo>
                    <a:lnTo>
                      <a:pt x="123" y="120"/>
                    </a:lnTo>
                    <a:lnTo>
                      <a:pt x="121" y="119"/>
                    </a:lnTo>
                    <a:lnTo>
                      <a:pt x="121" y="119"/>
                    </a:lnTo>
                    <a:lnTo>
                      <a:pt x="121" y="112"/>
                    </a:lnTo>
                    <a:lnTo>
                      <a:pt x="119" y="111"/>
                    </a:lnTo>
                    <a:lnTo>
                      <a:pt x="116" y="109"/>
                    </a:lnTo>
                    <a:lnTo>
                      <a:pt x="116" y="109"/>
                    </a:lnTo>
                    <a:lnTo>
                      <a:pt x="116" y="107"/>
                    </a:lnTo>
                    <a:lnTo>
                      <a:pt x="116" y="106"/>
                    </a:lnTo>
                    <a:lnTo>
                      <a:pt x="118" y="106"/>
                    </a:lnTo>
                    <a:lnTo>
                      <a:pt x="123" y="106"/>
                    </a:lnTo>
                    <a:lnTo>
                      <a:pt x="126" y="107"/>
                    </a:lnTo>
                    <a:lnTo>
                      <a:pt x="126" y="107"/>
                    </a:lnTo>
                    <a:lnTo>
                      <a:pt x="127" y="107"/>
                    </a:lnTo>
                    <a:lnTo>
                      <a:pt x="131" y="107"/>
                    </a:lnTo>
                    <a:lnTo>
                      <a:pt x="136" y="109"/>
                    </a:lnTo>
                    <a:lnTo>
                      <a:pt x="137" y="111"/>
                    </a:lnTo>
                    <a:lnTo>
                      <a:pt x="137" y="111"/>
                    </a:lnTo>
                    <a:lnTo>
                      <a:pt x="137" y="112"/>
                    </a:lnTo>
                    <a:lnTo>
                      <a:pt x="139" y="114"/>
                    </a:lnTo>
                    <a:lnTo>
                      <a:pt x="140" y="114"/>
                    </a:lnTo>
                    <a:lnTo>
                      <a:pt x="142" y="111"/>
                    </a:lnTo>
                    <a:lnTo>
                      <a:pt x="142" y="111"/>
                    </a:lnTo>
                    <a:lnTo>
                      <a:pt x="142" y="109"/>
                    </a:lnTo>
                    <a:lnTo>
                      <a:pt x="145" y="106"/>
                    </a:lnTo>
                    <a:lnTo>
                      <a:pt x="150" y="106"/>
                    </a:lnTo>
                    <a:lnTo>
                      <a:pt x="150" y="106"/>
                    </a:lnTo>
                    <a:lnTo>
                      <a:pt x="155" y="106"/>
                    </a:lnTo>
                    <a:lnTo>
                      <a:pt x="158" y="104"/>
                    </a:lnTo>
                    <a:lnTo>
                      <a:pt x="167" y="99"/>
                    </a:lnTo>
                    <a:lnTo>
                      <a:pt x="167" y="99"/>
                    </a:lnTo>
                    <a:lnTo>
                      <a:pt x="168" y="98"/>
                    </a:lnTo>
                    <a:lnTo>
                      <a:pt x="170" y="94"/>
                    </a:lnTo>
                    <a:lnTo>
                      <a:pt x="170" y="94"/>
                    </a:lnTo>
                    <a:lnTo>
                      <a:pt x="162" y="85"/>
                    </a:lnTo>
                    <a:lnTo>
                      <a:pt x="162" y="85"/>
                    </a:lnTo>
                    <a:lnTo>
                      <a:pt x="162" y="83"/>
                    </a:lnTo>
                    <a:lnTo>
                      <a:pt x="162" y="81"/>
                    </a:lnTo>
                    <a:lnTo>
                      <a:pt x="163" y="80"/>
                    </a:lnTo>
                    <a:lnTo>
                      <a:pt x="163" y="78"/>
                    </a:lnTo>
                    <a:lnTo>
                      <a:pt x="163" y="78"/>
                    </a:lnTo>
                    <a:lnTo>
                      <a:pt x="163" y="75"/>
                    </a:lnTo>
                    <a:lnTo>
                      <a:pt x="163" y="73"/>
                    </a:lnTo>
                    <a:lnTo>
                      <a:pt x="165" y="71"/>
                    </a:lnTo>
                    <a:lnTo>
                      <a:pt x="170" y="71"/>
                    </a:lnTo>
                    <a:lnTo>
                      <a:pt x="170" y="71"/>
                    </a:lnTo>
                    <a:lnTo>
                      <a:pt x="173" y="70"/>
                    </a:lnTo>
                    <a:lnTo>
                      <a:pt x="173" y="68"/>
                    </a:lnTo>
                    <a:lnTo>
                      <a:pt x="173" y="67"/>
                    </a:lnTo>
                    <a:lnTo>
                      <a:pt x="171" y="63"/>
                    </a:lnTo>
                    <a:lnTo>
                      <a:pt x="171" y="63"/>
                    </a:lnTo>
                    <a:lnTo>
                      <a:pt x="170" y="62"/>
                    </a:lnTo>
                    <a:lnTo>
                      <a:pt x="171" y="60"/>
                    </a:lnTo>
                    <a:lnTo>
                      <a:pt x="176" y="55"/>
                    </a:lnTo>
                    <a:lnTo>
                      <a:pt x="176" y="55"/>
                    </a:lnTo>
                    <a:lnTo>
                      <a:pt x="181" y="49"/>
                    </a:lnTo>
                    <a:lnTo>
                      <a:pt x="181" y="49"/>
                    </a:lnTo>
                    <a:lnTo>
                      <a:pt x="170" y="47"/>
                    </a:lnTo>
                    <a:lnTo>
                      <a:pt x="162" y="47"/>
                    </a:lnTo>
                    <a:lnTo>
                      <a:pt x="162" y="47"/>
                    </a:lnTo>
                    <a:lnTo>
                      <a:pt x="160" y="45"/>
                    </a:lnTo>
                    <a:lnTo>
                      <a:pt x="162" y="44"/>
                    </a:lnTo>
                    <a:lnTo>
                      <a:pt x="163" y="41"/>
                    </a:lnTo>
                    <a:lnTo>
                      <a:pt x="165" y="36"/>
                    </a:lnTo>
                    <a:lnTo>
                      <a:pt x="165" y="36"/>
                    </a:lnTo>
                    <a:lnTo>
                      <a:pt x="165" y="34"/>
                    </a:lnTo>
                    <a:lnTo>
                      <a:pt x="163" y="32"/>
                    </a:lnTo>
                    <a:lnTo>
                      <a:pt x="158" y="31"/>
                    </a:lnTo>
                    <a:lnTo>
                      <a:pt x="145" y="29"/>
                    </a:lnTo>
                    <a:lnTo>
                      <a:pt x="145" y="29"/>
                    </a:lnTo>
                    <a:lnTo>
                      <a:pt x="142" y="28"/>
                    </a:lnTo>
                    <a:lnTo>
                      <a:pt x="142" y="24"/>
                    </a:lnTo>
                    <a:lnTo>
                      <a:pt x="144" y="23"/>
                    </a:lnTo>
                    <a:lnTo>
                      <a:pt x="147" y="21"/>
                    </a:lnTo>
                    <a:lnTo>
                      <a:pt x="147" y="21"/>
                    </a:lnTo>
                    <a:lnTo>
                      <a:pt x="149" y="21"/>
                    </a:lnTo>
                    <a:lnTo>
                      <a:pt x="147" y="19"/>
                    </a:lnTo>
                    <a:lnTo>
                      <a:pt x="142" y="18"/>
                    </a:lnTo>
                    <a:lnTo>
                      <a:pt x="137" y="18"/>
                    </a:lnTo>
                    <a:lnTo>
                      <a:pt x="137" y="18"/>
                    </a:lnTo>
                    <a:lnTo>
                      <a:pt x="123" y="23"/>
                    </a:lnTo>
                    <a:lnTo>
                      <a:pt x="111" y="28"/>
                    </a:lnTo>
                    <a:lnTo>
                      <a:pt x="111" y="28"/>
                    </a:lnTo>
                    <a:lnTo>
                      <a:pt x="108" y="28"/>
                    </a:lnTo>
                    <a:lnTo>
                      <a:pt x="106" y="28"/>
                    </a:lnTo>
                    <a:lnTo>
                      <a:pt x="100" y="24"/>
                    </a:lnTo>
                    <a:lnTo>
                      <a:pt x="93" y="21"/>
                    </a:lnTo>
                    <a:lnTo>
                      <a:pt x="90" y="19"/>
                    </a:lnTo>
                    <a:lnTo>
                      <a:pt x="87" y="19"/>
                    </a:lnTo>
                    <a:lnTo>
                      <a:pt x="87" y="19"/>
                    </a:lnTo>
                    <a:lnTo>
                      <a:pt x="80" y="21"/>
                    </a:lnTo>
                    <a:lnTo>
                      <a:pt x="75" y="23"/>
                    </a:lnTo>
                    <a:lnTo>
                      <a:pt x="70" y="21"/>
                    </a:lnTo>
                    <a:lnTo>
                      <a:pt x="70" y="19"/>
                    </a:lnTo>
                    <a:lnTo>
                      <a:pt x="69" y="18"/>
                    </a:lnTo>
                    <a:lnTo>
                      <a:pt x="69" y="18"/>
                    </a:lnTo>
                    <a:lnTo>
                      <a:pt x="69" y="13"/>
                    </a:lnTo>
                    <a:lnTo>
                      <a:pt x="67" y="10"/>
                    </a:lnTo>
                    <a:lnTo>
                      <a:pt x="64" y="8"/>
                    </a:lnTo>
                    <a:lnTo>
                      <a:pt x="59" y="6"/>
                    </a:lnTo>
                    <a:lnTo>
                      <a:pt x="59" y="6"/>
                    </a:lnTo>
                    <a:lnTo>
                      <a:pt x="56" y="6"/>
                    </a:lnTo>
                    <a:lnTo>
                      <a:pt x="53" y="3"/>
                    </a:lnTo>
                    <a:lnTo>
                      <a:pt x="51" y="1"/>
                    </a:lnTo>
                    <a:lnTo>
                      <a:pt x="48" y="0"/>
                    </a:lnTo>
                    <a:lnTo>
                      <a:pt x="48" y="0"/>
                    </a:lnTo>
                    <a:lnTo>
                      <a:pt x="46" y="1"/>
                    </a:lnTo>
                    <a:lnTo>
                      <a:pt x="46" y="3"/>
                    </a:lnTo>
                    <a:lnTo>
                      <a:pt x="46" y="6"/>
                    </a:lnTo>
                    <a:lnTo>
                      <a:pt x="44" y="8"/>
                    </a:lnTo>
                    <a:lnTo>
                      <a:pt x="44" y="8"/>
                    </a:lnTo>
                    <a:lnTo>
                      <a:pt x="35" y="11"/>
                    </a:lnTo>
                    <a:lnTo>
                      <a:pt x="30" y="14"/>
                    </a:lnTo>
                    <a:lnTo>
                      <a:pt x="26" y="18"/>
                    </a:lnTo>
                    <a:lnTo>
                      <a:pt x="26" y="18"/>
                    </a:lnTo>
                    <a:lnTo>
                      <a:pt x="28" y="23"/>
                    </a:lnTo>
                    <a:lnTo>
                      <a:pt x="30" y="28"/>
                    </a:lnTo>
                    <a:lnTo>
                      <a:pt x="31" y="32"/>
                    </a:lnTo>
                    <a:lnTo>
                      <a:pt x="31" y="37"/>
                    </a:lnTo>
                    <a:lnTo>
                      <a:pt x="31" y="37"/>
                    </a:lnTo>
                    <a:lnTo>
                      <a:pt x="28" y="41"/>
                    </a:lnTo>
                    <a:lnTo>
                      <a:pt x="25" y="39"/>
                    </a:lnTo>
                    <a:lnTo>
                      <a:pt x="20" y="37"/>
                    </a:lnTo>
                    <a:lnTo>
                      <a:pt x="17" y="32"/>
                    </a:lnTo>
                    <a:lnTo>
                      <a:pt x="17" y="32"/>
                    </a:lnTo>
                    <a:lnTo>
                      <a:pt x="17" y="31"/>
                    </a:lnTo>
                    <a:lnTo>
                      <a:pt x="17" y="29"/>
                    </a:lnTo>
                    <a:lnTo>
                      <a:pt x="20" y="24"/>
                    </a:lnTo>
                    <a:lnTo>
                      <a:pt x="22" y="19"/>
                    </a:lnTo>
                    <a:lnTo>
                      <a:pt x="23" y="16"/>
                    </a:lnTo>
                    <a:lnTo>
                      <a:pt x="23" y="16"/>
                    </a:lnTo>
                    <a:lnTo>
                      <a:pt x="22" y="11"/>
                    </a:lnTo>
                    <a:lnTo>
                      <a:pt x="22" y="6"/>
                    </a:lnTo>
                    <a:lnTo>
                      <a:pt x="22" y="6"/>
                    </a:lnTo>
                    <a:lnTo>
                      <a:pt x="17" y="10"/>
                    </a:lnTo>
                    <a:lnTo>
                      <a:pt x="17" y="1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19">
                <a:extLst>
                  <a:ext uri="{FF2B5EF4-FFF2-40B4-BE49-F238E27FC236}">
                    <a16:creationId xmlns="" xmlns:a16="http://schemas.microsoft.com/office/drawing/2014/main" id="{D3F64E43-5C2E-4C36-A188-6036E2F4C1B0}"/>
                  </a:ext>
                </a:extLst>
              </p:cNvPr>
              <p:cNvSpPr>
                <a:spLocks/>
              </p:cNvSpPr>
              <p:nvPr/>
            </p:nvSpPr>
            <p:spPr bwMode="auto">
              <a:xfrm>
                <a:off x="5213350" y="4507922"/>
                <a:ext cx="85725" cy="93663"/>
              </a:xfrm>
              <a:custGeom>
                <a:avLst/>
                <a:gdLst>
                  <a:gd name="T0" fmla="*/ 11 w 54"/>
                  <a:gd name="T1" fmla="*/ 11 h 59"/>
                  <a:gd name="T2" fmla="*/ 11 w 54"/>
                  <a:gd name="T3" fmla="*/ 11 h 59"/>
                  <a:gd name="T4" fmla="*/ 13 w 54"/>
                  <a:gd name="T5" fmla="*/ 15 h 59"/>
                  <a:gd name="T6" fmla="*/ 11 w 54"/>
                  <a:gd name="T7" fmla="*/ 16 h 59"/>
                  <a:gd name="T8" fmla="*/ 7 w 54"/>
                  <a:gd name="T9" fmla="*/ 18 h 59"/>
                  <a:gd name="T10" fmla="*/ 7 w 54"/>
                  <a:gd name="T11" fmla="*/ 18 h 59"/>
                  <a:gd name="T12" fmla="*/ 3 w 54"/>
                  <a:gd name="T13" fmla="*/ 20 h 59"/>
                  <a:gd name="T14" fmla="*/ 3 w 54"/>
                  <a:gd name="T15" fmla="*/ 23 h 59"/>
                  <a:gd name="T16" fmla="*/ 2 w 54"/>
                  <a:gd name="T17" fmla="*/ 26 h 59"/>
                  <a:gd name="T18" fmla="*/ 0 w 54"/>
                  <a:gd name="T19" fmla="*/ 29 h 59"/>
                  <a:gd name="T20" fmla="*/ 0 w 54"/>
                  <a:gd name="T21" fmla="*/ 29 h 59"/>
                  <a:gd name="T22" fmla="*/ 0 w 54"/>
                  <a:gd name="T23" fmla="*/ 31 h 59"/>
                  <a:gd name="T24" fmla="*/ 2 w 54"/>
                  <a:gd name="T25" fmla="*/ 31 h 59"/>
                  <a:gd name="T26" fmla="*/ 5 w 54"/>
                  <a:gd name="T27" fmla="*/ 36 h 59"/>
                  <a:gd name="T28" fmla="*/ 8 w 54"/>
                  <a:gd name="T29" fmla="*/ 39 h 59"/>
                  <a:gd name="T30" fmla="*/ 11 w 54"/>
                  <a:gd name="T31" fmla="*/ 42 h 59"/>
                  <a:gd name="T32" fmla="*/ 11 w 54"/>
                  <a:gd name="T33" fmla="*/ 42 h 59"/>
                  <a:gd name="T34" fmla="*/ 20 w 54"/>
                  <a:gd name="T35" fmla="*/ 57 h 59"/>
                  <a:gd name="T36" fmla="*/ 20 w 54"/>
                  <a:gd name="T37" fmla="*/ 57 h 59"/>
                  <a:gd name="T38" fmla="*/ 23 w 54"/>
                  <a:gd name="T39" fmla="*/ 59 h 59"/>
                  <a:gd name="T40" fmla="*/ 26 w 54"/>
                  <a:gd name="T41" fmla="*/ 59 h 59"/>
                  <a:gd name="T42" fmla="*/ 26 w 54"/>
                  <a:gd name="T43" fmla="*/ 59 h 59"/>
                  <a:gd name="T44" fmla="*/ 28 w 54"/>
                  <a:gd name="T45" fmla="*/ 55 h 59"/>
                  <a:gd name="T46" fmla="*/ 28 w 54"/>
                  <a:gd name="T47" fmla="*/ 54 h 59"/>
                  <a:gd name="T48" fmla="*/ 29 w 54"/>
                  <a:gd name="T49" fmla="*/ 50 h 59"/>
                  <a:gd name="T50" fmla="*/ 31 w 54"/>
                  <a:gd name="T51" fmla="*/ 50 h 59"/>
                  <a:gd name="T52" fmla="*/ 31 w 54"/>
                  <a:gd name="T53" fmla="*/ 50 h 59"/>
                  <a:gd name="T54" fmla="*/ 39 w 54"/>
                  <a:gd name="T55" fmla="*/ 49 h 59"/>
                  <a:gd name="T56" fmla="*/ 44 w 54"/>
                  <a:gd name="T57" fmla="*/ 49 h 59"/>
                  <a:gd name="T58" fmla="*/ 46 w 54"/>
                  <a:gd name="T59" fmla="*/ 50 h 59"/>
                  <a:gd name="T60" fmla="*/ 46 w 54"/>
                  <a:gd name="T61" fmla="*/ 50 h 59"/>
                  <a:gd name="T62" fmla="*/ 47 w 54"/>
                  <a:gd name="T63" fmla="*/ 52 h 59"/>
                  <a:gd name="T64" fmla="*/ 47 w 54"/>
                  <a:gd name="T65" fmla="*/ 52 h 59"/>
                  <a:gd name="T66" fmla="*/ 50 w 54"/>
                  <a:gd name="T67" fmla="*/ 46 h 59"/>
                  <a:gd name="T68" fmla="*/ 50 w 54"/>
                  <a:gd name="T69" fmla="*/ 46 h 59"/>
                  <a:gd name="T70" fmla="*/ 52 w 54"/>
                  <a:gd name="T71" fmla="*/ 39 h 59"/>
                  <a:gd name="T72" fmla="*/ 49 w 54"/>
                  <a:gd name="T73" fmla="*/ 28 h 59"/>
                  <a:gd name="T74" fmla="*/ 49 w 54"/>
                  <a:gd name="T75" fmla="*/ 28 h 59"/>
                  <a:gd name="T76" fmla="*/ 49 w 54"/>
                  <a:gd name="T77" fmla="*/ 24 h 59"/>
                  <a:gd name="T78" fmla="*/ 49 w 54"/>
                  <a:gd name="T79" fmla="*/ 20 h 59"/>
                  <a:gd name="T80" fmla="*/ 50 w 54"/>
                  <a:gd name="T81" fmla="*/ 15 h 59"/>
                  <a:gd name="T82" fmla="*/ 52 w 54"/>
                  <a:gd name="T83" fmla="*/ 13 h 59"/>
                  <a:gd name="T84" fmla="*/ 52 w 54"/>
                  <a:gd name="T85" fmla="*/ 13 h 59"/>
                  <a:gd name="T86" fmla="*/ 54 w 54"/>
                  <a:gd name="T87" fmla="*/ 7 h 59"/>
                  <a:gd name="T88" fmla="*/ 54 w 54"/>
                  <a:gd name="T89" fmla="*/ 7 h 59"/>
                  <a:gd name="T90" fmla="*/ 47 w 54"/>
                  <a:gd name="T91" fmla="*/ 3 h 59"/>
                  <a:gd name="T92" fmla="*/ 41 w 54"/>
                  <a:gd name="T93" fmla="*/ 3 h 59"/>
                  <a:gd name="T94" fmla="*/ 41 w 54"/>
                  <a:gd name="T95" fmla="*/ 3 h 59"/>
                  <a:gd name="T96" fmla="*/ 31 w 54"/>
                  <a:gd name="T97" fmla="*/ 5 h 59"/>
                  <a:gd name="T98" fmla="*/ 28 w 54"/>
                  <a:gd name="T99" fmla="*/ 5 h 59"/>
                  <a:gd name="T100" fmla="*/ 24 w 54"/>
                  <a:gd name="T101" fmla="*/ 3 h 59"/>
                  <a:gd name="T102" fmla="*/ 24 w 54"/>
                  <a:gd name="T103" fmla="*/ 3 h 59"/>
                  <a:gd name="T104" fmla="*/ 23 w 54"/>
                  <a:gd name="T105" fmla="*/ 2 h 59"/>
                  <a:gd name="T106" fmla="*/ 20 w 54"/>
                  <a:gd name="T107" fmla="*/ 0 h 59"/>
                  <a:gd name="T108" fmla="*/ 18 w 54"/>
                  <a:gd name="T109" fmla="*/ 2 h 59"/>
                  <a:gd name="T110" fmla="*/ 15 w 54"/>
                  <a:gd name="T111" fmla="*/ 3 h 59"/>
                  <a:gd name="T112" fmla="*/ 15 w 54"/>
                  <a:gd name="T113" fmla="*/ 3 h 59"/>
                  <a:gd name="T114" fmla="*/ 13 w 54"/>
                  <a:gd name="T115" fmla="*/ 3 h 59"/>
                  <a:gd name="T116" fmla="*/ 13 w 54"/>
                  <a:gd name="T117" fmla="*/ 3 h 59"/>
                  <a:gd name="T118" fmla="*/ 11 w 54"/>
                  <a:gd name="T119" fmla="*/ 8 h 59"/>
                  <a:gd name="T120" fmla="*/ 11 w 54"/>
                  <a:gd name="T121" fmla="*/ 11 h 59"/>
                  <a:gd name="T122" fmla="*/ 11 w 54"/>
                  <a:gd name="T123"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9">
                    <a:moveTo>
                      <a:pt x="11" y="11"/>
                    </a:moveTo>
                    <a:lnTo>
                      <a:pt x="11" y="11"/>
                    </a:lnTo>
                    <a:lnTo>
                      <a:pt x="13" y="15"/>
                    </a:lnTo>
                    <a:lnTo>
                      <a:pt x="11" y="16"/>
                    </a:lnTo>
                    <a:lnTo>
                      <a:pt x="7" y="18"/>
                    </a:lnTo>
                    <a:lnTo>
                      <a:pt x="7" y="18"/>
                    </a:lnTo>
                    <a:lnTo>
                      <a:pt x="3" y="20"/>
                    </a:lnTo>
                    <a:lnTo>
                      <a:pt x="3" y="23"/>
                    </a:lnTo>
                    <a:lnTo>
                      <a:pt x="2" y="26"/>
                    </a:lnTo>
                    <a:lnTo>
                      <a:pt x="0" y="29"/>
                    </a:lnTo>
                    <a:lnTo>
                      <a:pt x="0" y="29"/>
                    </a:lnTo>
                    <a:lnTo>
                      <a:pt x="0" y="31"/>
                    </a:lnTo>
                    <a:lnTo>
                      <a:pt x="2" y="31"/>
                    </a:lnTo>
                    <a:lnTo>
                      <a:pt x="5" y="36"/>
                    </a:lnTo>
                    <a:lnTo>
                      <a:pt x="8" y="39"/>
                    </a:lnTo>
                    <a:lnTo>
                      <a:pt x="11" y="42"/>
                    </a:lnTo>
                    <a:lnTo>
                      <a:pt x="11" y="42"/>
                    </a:lnTo>
                    <a:lnTo>
                      <a:pt x="20" y="57"/>
                    </a:lnTo>
                    <a:lnTo>
                      <a:pt x="20" y="57"/>
                    </a:lnTo>
                    <a:lnTo>
                      <a:pt x="23" y="59"/>
                    </a:lnTo>
                    <a:lnTo>
                      <a:pt x="26" y="59"/>
                    </a:lnTo>
                    <a:lnTo>
                      <a:pt x="26" y="59"/>
                    </a:lnTo>
                    <a:lnTo>
                      <a:pt x="28" y="55"/>
                    </a:lnTo>
                    <a:lnTo>
                      <a:pt x="28" y="54"/>
                    </a:lnTo>
                    <a:lnTo>
                      <a:pt x="29" y="50"/>
                    </a:lnTo>
                    <a:lnTo>
                      <a:pt x="31" y="50"/>
                    </a:lnTo>
                    <a:lnTo>
                      <a:pt x="31" y="50"/>
                    </a:lnTo>
                    <a:lnTo>
                      <a:pt x="39" y="49"/>
                    </a:lnTo>
                    <a:lnTo>
                      <a:pt x="44" y="49"/>
                    </a:lnTo>
                    <a:lnTo>
                      <a:pt x="46" y="50"/>
                    </a:lnTo>
                    <a:lnTo>
                      <a:pt x="46" y="50"/>
                    </a:lnTo>
                    <a:lnTo>
                      <a:pt x="47" y="52"/>
                    </a:lnTo>
                    <a:lnTo>
                      <a:pt x="47" y="52"/>
                    </a:lnTo>
                    <a:lnTo>
                      <a:pt x="50" y="46"/>
                    </a:lnTo>
                    <a:lnTo>
                      <a:pt x="50" y="46"/>
                    </a:lnTo>
                    <a:lnTo>
                      <a:pt x="52" y="39"/>
                    </a:lnTo>
                    <a:lnTo>
                      <a:pt x="49" y="28"/>
                    </a:lnTo>
                    <a:lnTo>
                      <a:pt x="49" y="28"/>
                    </a:lnTo>
                    <a:lnTo>
                      <a:pt x="49" y="24"/>
                    </a:lnTo>
                    <a:lnTo>
                      <a:pt x="49" y="20"/>
                    </a:lnTo>
                    <a:lnTo>
                      <a:pt x="50" y="15"/>
                    </a:lnTo>
                    <a:lnTo>
                      <a:pt x="52" y="13"/>
                    </a:lnTo>
                    <a:lnTo>
                      <a:pt x="52" y="13"/>
                    </a:lnTo>
                    <a:lnTo>
                      <a:pt x="54" y="7"/>
                    </a:lnTo>
                    <a:lnTo>
                      <a:pt x="54" y="7"/>
                    </a:lnTo>
                    <a:lnTo>
                      <a:pt x="47" y="3"/>
                    </a:lnTo>
                    <a:lnTo>
                      <a:pt x="41" y="3"/>
                    </a:lnTo>
                    <a:lnTo>
                      <a:pt x="41" y="3"/>
                    </a:lnTo>
                    <a:lnTo>
                      <a:pt x="31" y="5"/>
                    </a:lnTo>
                    <a:lnTo>
                      <a:pt x="28" y="5"/>
                    </a:lnTo>
                    <a:lnTo>
                      <a:pt x="24" y="3"/>
                    </a:lnTo>
                    <a:lnTo>
                      <a:pt x="24" y="3"/>
                    </a:lnTo>
                    <a:lnTo>
                      <a:pt x="23" y="2"/>
                    </a:lnTo>
                    <a:lnTo>
                      <a:pt x="20" y="0"/>
                    </a:lnTo>
                    <a:lnTo>
                      <a:pt x="18" y="2"/>
                    </a:lnTo>
                    <a:lnTo>
                      <a:pt x="15" y="3"/>
                    </a:lnTo>
                    <a:lnTo>
                      <a:pt x="15" y="3"/>
                    </a:lnTo>
                    <a:lnTo>
                      <a:pt x="13" y="3"/>
                    </a:lnTo>
                    <a:lnTo>
                      <a:pt x="13" y="3"/>
                    </a:lnTo>
                    <a:lnTo>
                      <a:pt x="11" y="8"/>
                    </a:lnTo>
                    <a:lnTo>
                      <a:pt x="11" y="11"/>
                    </a:lnTo>
                    <a:lnTo>
                      <a:pt x="11" y="1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20">
                <a:extLst>
                  <a:ext uri="{FF2B5EF4-FFF2-40B4-BE49-F238E27FC236}">
                    <a16:creationId xmlns="" xmlns:a16="http://schemas.microsoft.com/office/drawing/2014/main" id="{8035CCF9-E1DA-415C-AACC-16116DFF22CA}"/>
                  </a:ext>
                </a:extLst>
              </p:cNvPr>
              <p:cNvSpPr>
                <a:spLocks/>
              </p:cNvSpPr>
              <p:nvPr/>
            </p:nvSpPr>
            <p:spPr bwMode="auto">
              <a:xfrm>
                <a:off x="5146675" y="4461885"/>
                <a:ext cx="98425" cy="149225"/>
              </a:xfrm>
              <a:custGeom>
                <a:avLst/>
                <a:gdLst>
                  <a:gd name="T0" fmla="*/ 14 w 62"/>
                  <a:gd name="T1" fmla="*/ 6 h 94"/>
                  <a:gd name="T2" fmla="*/ 8 w 62"/>
                  <a:gd name="T3" fmla="*/ 13 h 94"/>
                  <a:gd name="T4" fmla="*/ 9 w 62"/>
                  <a:gd name="T5" fmla="*/ 14 h 94"/>
                  <a:gd name="T6" fmla="*/ 11 w 62"/>
                  <a:gd name="T7" fmla="*/ 19 h 94"/>
                  <a:gd name="T8" fmla="*/ 8 w 62"/>
                  <a:gd name="T9" fmla="*/ 22 h 94"/>
                  <a:gd name="T10" fmla="*/ 3 w 62"/>
                  <a:gd name="T11" fmla="*/ 22 h 94"/>
                  <a:gd name="T12" fmla="*/ 1 w 62"/>
                  <a:gd name="T13" fmla="*/ 26 h 94"/>
                  <a:gd name="T14" fmla="*/ 1 w 62"/>
                  <a:gd name="T15" fmla="*/ 29 h 94"/>
                  <a:gd name="T16" fmla="*/ 0 w 62"/>
                  <a:gd name="T17" fmla="*/ 32 h 94"/>
                  <a:gd name="T18" fmla="*/ 0 w 62"/>
                  <a:gd name="T19" fmla="*/ 36 h 94"/>
                  <a:gd name="T20" fmla="*/ 8 w 62"/>
                  <a:gd name="T21" fmla="*/ 45 h 94"/>
                  <a:gd name="T22" fmla="*/ 9 w 62"/>
                  <a:gd name="T23" fmla="*/ 44 h 94"/>
                  <a:gd name="T24" fmla="*/ 13 w 62"/>
                  <a:gd name="T25" fmla="*/ 44 h 94"/>
                  <a:gd name="T26" fmla="*/ 16 w 62"/>
                  <a:gd name="T27" fmla="*/ 49 h 94"/>
                  <a:gd name="T28" fmla="*/ 19 w 62"/>
                  <a:gd name="T29" fmla="*/ 53 h 94"/>
                  <a:gd name="T30" fmla="*/ 21 w 62"/>
                  <a:gd name="T31" fmla="*/ 57 h 94"/>
                  <a:gd name="T32" fmla="*/ 21 w 62"/>
                  <a:gd name="T33" fmla="*/ 63 h 94"/>
                  <a:gd name="T34" fmla="*/ 19 w 62"/>
                  <a:gd name="T35" fmla="*/ 65 h 94"/>
                  <a:gd name="T36" fmla="*/ 18 w 62"/>
                  <a:gd name="T37" fmla="*/ 75 h 94"/>
                  <a:gd name="T38" fmla="*/ 22 w 62"/>
                  <a:gd name="T39" fmla="*/ 88 h 94"/>
                  <a:gd name="T40" fmla="*/ 27 w 62"/>
                  <a:gd name="T41" fmla="*/ 93 h 94"/>
                  <a:gd name="T42" fmla="*/ 35 w 62"/>
                  <a:gd name="T43" fmla="*/ 94 h 94"/>
                  <a:gd name="T44" fmla="*/ 37 w 62"/>
                  <a:gd name="T45" fmla="*/ 93 h 94"/>
                  <a:gd name="T46" fmla="*/ 40 w 62"/>
                  <a:gd name="T47" fmla="*/ 93 h 94"/>
                  <a:gd name="T48" fmla="*/ 45 w 62"/>
                  <a:gd name="T49" fmla="*/ 89 h 94"/>
                  <a:gd name="T50" fmla="*/ 47 w 62"/>
                  <a:gd name="T51" fmla="*/ 89 h 94"/>
                  <a:gd name="T52" fmla="*/ 50 w 62"/>
                  <a:gd name="T53" fmla="*/ 88 h 94"/>
                  <a:gd name="T54" fmla="*/ 52 w 62"/>
                  <a:gd name="T55" fmla="*/ 86 h 94"/>
                  <a:gd name="T56" fmla="*/ 57 w 62"/>
                  <a:gd name="T57" fmla="*/ 86 h 94"/>
                  <a:gd name="T58" fmla="*/ 62 w 62"/>
                  <a:gd name="T59" fmla="*/ 86 h 94"/>
                  <a:gd name="T60" fmla="*/ 53 w 62"/>
                  <a:gd name="T61" fmla="*/ 71 h 94"/>
                  <a:gd name="T62" fmla="*/ 47 w 62"/>
                  <a:gd name="T63" fmla="*/ 65 h 94"/>
                  <a:gd name="T64" fmla="*/ 42 w 62"/>
                  <a:gd name="T65" fmla="*/ 60 h 94"/>
                  <a:gd name="T66" fmla="*/ 42 w 62"/>
                  <a:gd name="T67" fmla="*/ 58 h 94"/>
                  <a:gd name="T68" fmla="*/ 45 w 62"/>
                  <a:gd name="T69" fmla="*/ 52 h 94"/>
                  <a:gd name="T70" fmla="*/ 49 w 62"/>
                  <a:gd name="T71" fmla="*/ 47 h 94"/>
                  <a:gd name="T72" fmla="*/ 53 w 62"/>
                  <a:gd name="T73" fmla="*/ 45 h 94"/>
                  <a:gd name="T74" fmla="*/ 53 w 62"/>
                  <a:gd name="T75" fmla="*/ 40 h 94"/>
                  <a:gd name="T76" fmla="*/ 53 w 62"/>
                  <a:gd name="T77" fmla="*/ 37 h 94"/>
                  <a:gd name="T78" fmla="*/ 55 w 62"/>
                  <a:gd name="T79" fmla="*/ 32 h 94"/>
                  <a:gd name="T80" fmla="*/ 49 w 62"/>
                  <a:gd name="T81" fmla="*/ 27 h 94"/>
                  <a:gd name="T82" fmla="*/ 44 w 62"/>
                  <a:gd name="T83" fmla="*/ 22 h 94"/>
                  <a:gd name="T84" fmla="*/ 40 w 62"/>
                  <a:gd name="T85" fmla="*/ 21 h 94"/>
                  <a:gd name="T86" fmla="*/ 37 w 62"/>
                  <a:gd name="T87" fmla="*/ 18 h 94"/>
                  <a:gd name="T88" fmla="*/ 37 w 62"/>
                  <a:gd name="T89" fmla="*/ 14 h 94"/>
                  <a:gd name="T90" fmla="*/ 32 w 62"/>
                  <a:gd name="T91" fmla="*/ 8 h 94"/>
                  <a:gd name="T92" fmla="*/ 24 w 62"/>
                  <a:gd name="T93" fmla="*/ 3 h 94"/>
                  <a:gd name="T94" fmla="*/ 19 w 62"/>
                  <a:gd name="T95" fmla="*/ 0 h 94"/>
                  <a:gd name="T96" fmla="*/ 14 w 62"/>
                  <a:gd name="T9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 h="94">
                    <a:moveTo>
                      <a:pt x="14" y="6"/>
                    </a:moveTo>
                    <a:lnTo>
                      <a:pt x="14" y="6"/>
                    </a:lnTo>
                    <a:lnTo>
                      <a:pt x="9" y="11"/>
                    </a:lnTo>
                    <a:lnTo>
                      <a:pt x="8" y="13"/>
                    </a:lnTo>
                    <a:lnTo>
                      <a:pt x="9" y="14"/>
                    </a:lnTo>
                    <a:lnTo>
                      <a:pt x="9" y="14"/>
                    </a:lnTo>
                    <a:lnTo>
                      <a:pt x="11" y="18"/>
                    </a:lnTo>
                    <a:lnTo>
                      <a:pt x="11" y="19"/>
                    </a:lnTo>
                    <a:lnTo>
                      <a:pt x="11" y="21"/>
                    </a:lnTo>
                    <a:lnTo>
                      <a:pt x="8" y="22"/>
                    </a:lnTo>
                    <a:lnTo>
                      <a:pt x="8" y="22"/>
                    </a:lnTo>
                    <a:lnTo>
                      <a:pt x="3" y="22"/>
                    </a:lnTo>
                    <a:lnTo>
                      <a:pt x="1" y="24"/>
                    </a:lnTo>
                    <a:lnTo>
                      <a:pt x="1" y="26"/>
                    </a:lnTo>
                    <a:lnTo>
                      <a:pt x="1" y="29"/>
                    </a:lnTo>
                    <a:lnTo>
                      <a:pt x="1" y="29"/>
                    </a:lnTo>
                    <a:lnTo>
                      <a:pt x="1" y="31"/>
                    </a:lnTo>
                    <a:lnTo>
                      <a:pt x="0" y="32"/>
                    </a:lnTo>
                    <a:lnTo>
                      <a:pt x="0" y="34"/>
                    </a:lnTo>
                    <a:lnTo>
                      <a:pt x="0" y="36"/>
                    </a:lnTo>
                    <a:lnTo>
                      <a:pt x="0" y="36"/>
                    </a:lnTo>
                    <a:lnTo>
                      <a:pt x="8" y="45"/>
                    </a:lnTo>
                    <a:lnTo>
                      <a:pt x="8" y="45"/>
                    </a:lnTo>
                    <a:lnTo>
                      <a:pt x="9" y="44"/>
                    </a:lnTo>
                    <a:lnTo>
                      <a:pt x="13" y="44"/>
                    </a:lnTo>
                    <a:lnTo>
                      <a:pt x="13" y="44"/>
                    </a:lnTo>
                    <a:lnTo>
                      <a:pt x="16" y="45"/>
                    </a:lnTo>
                    <a:lnTo>
                      <a:pt x="16" y="49"/>
                    </a:lnTo>
                    <a:lnTo>
                      <a:pt x="16" y="52"/>
                    </a:lnTo>
                    <a:lnTo>
                      <a:pt x="19" y="53"/>
                    </a:lnTo>
                    <a:lnTo>
                      <a:pt x="19" y="53"/>
                    </a:lnTo>
                    <a:lnTo>
                      <a:pt x="21" y="57"/>
                    </a:lnTo>
                    <a:lnTo>
                      <a:pt x="22" y="60"/>
                    </a:lnTo>
                    <a:lnTo>
                      <a:pt x="21" y="63"/>
                    </a:lnTo>
                    <a:lnTo>
                      <a:pt x="19" y="65"/>
                    </a:lnTo>
                    <a:lnTo>
                      <a:pt x="19" y="65"/>
                    </a:lnTo>
                    <a:lnTo>
                      <a:pt x="18" y="68"/>
                    </a:lnTo>
                    <a:lnTo>
                      <a:pt x="18" y="75"/>
                    </a:lnTo>
                    <a:lnTo>
                      <a:pt x="19" y="81"/>
                    </a:lnTo>
                    <a:lnTo>
                      <a:pt x="22" y="88"/>
                    </a:lnTo>
                    <a:lnTo>
                      <a:pt x="22" y="88"/>
                    </a:lnTo>
                    <a:lnTo>
                      <a:pt x="27" y="93"/>
                    </a:lnTo>
                    <a:lnTo>
                      <a:pt x="32" y="94"/>
                    </a:lnTo>
                    <a:lnTo>
                      <a:pt x="35" y="94"/>
                    </a:lnTo>
                    <a:lnTo>
                      <a:pt x="37" y="93"/>
                    </a:lnTo>
                    <a:lnTo>
                      <a:pt x="37" y="93"/>
                    </a:lnTo>
                    <a:lnTo>
                      <a:pt x="39" y="93"/>
                    </a:lnTo>
                    <a:lnTo>
                      <a:pt x="40" y="93"/>
                    </a:lnTo>
                    <a:lnTo>
                      <a:pt x="44" y="91"/>
                    </a:lnTo>
                    <a:lnTo>
                      <a:pt x="45" y="89"/>
                    </a:lnTo>
                    <a:lnTo>
                      <a:pt x="45" y="89"/>
                    </a:lnTo>
                    <a:lnTo>
                      <a:pt x="47" y="89"/>
                    </a:lnTo>
                    <a:lnTo>
                      <a:pt x="49" y="88"/>
                    </a:lnTo>
                    <a:lnTo>
                      <a:pt x="50" y="88"/>
                    </a:lnTo>
                    <a:lnTo>
                      <a:pt x="52" y="86"/>
                    </a:lnTo>
                    <a:lnTo>
                      <a:pt x="52" y="86"/>
                    </a:lnTo>
                    <a:lnTo>
                      <a:pt x="53" y="86"/>
                    </a:lnTo>
                    <a:lnTo>
                      <a:pt x="57" y="86"/>
                    </a:lnTo>
                    <a:lnTo>
                      <a:pt x="62" y="86"/>
                    </a:lnTo>
                    <a:lnTo>
                      <a:pt x="62" y="86"/>
                    </a:lnTo>
                    <a:lnTo>
                      <a:pt x="53" y="71"/>
                    </a:lnTo>
                    <a:lnTo>
                      <a:pt x="53" y="71"/>
                    </a:lnTo>
                    <a:lnTo>
                      <a:pt x="50" y="68"/>
                    </a:lnTo>
                    <a:lnTo>
                      <a:pt x="47" y="65"/>
                    </a:lnTo>
                    <a:lnTo>
                      <a:pt x="44" y="60"/>
                    </a:lnTo>
                    <a:lnTo>
                      <a:pt x="42" y="60"/>
                    </a:lnTo>
                    <a:lnTo>
                      <a:pt x="42" y="58"/>
                    </a:lnTo>
                    <a:lnTo>
                      <a:pt x="42" y="58"/>
                    </a:lnTo>
                    <a:lnTo>
                      <a:pt x="44" y="55"/>
                    </a:lnTo>
                    <a:lnTo>
                      <a:pt x="45" y="52"/>
                    </a:lnTo>
                    <a:lnTo>
                      <a:pt x="45" y="49"/>
                    </a:lnTo>
                    <a:lnTo>
                      <a:pt x="49" y="47"/>
                    </a:lnTo>
                    <a:lnTo>
                      <a:pt x="49" y="47"/>
                    </a:lnTo>
                    <a:lnTo>
                      <a:pt x="53" y="45"/>
                    </a:lnTo>
                    <a:lnTo>
                      <a:pt x="55" y="44"/>
                    </a:lnTo>
                    <a:lnTo>
                      <a:pt x="53" y="40"/>
                    </a:lnTo>
                    <a:lnTo>
                      <a:pt x="53" y="40"/>
                    </a:lnTo>
                    <a:lnTo>
                      <a:pt x="53" y="37"/>
                    </a:lnTo>
                    <a:lnTo>
                      <a:pt x="55" y="32"/>
                    </a:lnTo>
                    <a:lnTo>
                      <a:pt x="55" y="32"/>
                    </a:lnTo>
                    <a:lnTo>
                      <a:pt x="52" y="31"/>
                    </a:lnTo>
                    <a:lnTo>
                      <a:pt x="49" y="27"/>
                    </a:lnTo>
                    <a:lnTo>
                      <a:pt x="45" y="24"/>
                    </a:lnTo>
                    <a:lnTo>
                      <a:pt x="44" y="22"/>
                    </a:lnTo>
                    <a:lnTo>
                      <a:pt x="44" y="22"/>
                    </a:lnTo>
                    <a:lnTo>
                      <a:pt x="40" y="21"/>
                    </a:lnTo>
                    <a:lnTo>
                      <a:pt x="39" y="19"/>
                    </a:lnTo>
                    <a:lnTo>
                      <a:pt x="37" y="18"/>
                    </a:lnTo>
                    <a:lnTo>
                      <a:pt x="37" y="14"/>
                    </a:lnTo>
                    <a:lnTo>
                      <a:pt x="37" y="14"/>
                    </a:lnTo>
                    <a:lnTo>
                      <a:pt x="35" y="11"/>
                    </a:lnTo>
                    <a:lnTo>
                      <a:pt x="32" y="8"/>
                    </a:lnTo>
                    <a:lnTo>
                      <a:pt x="27" y="6"/>
                    </a:lnTo>
                    <a:lnTo>
                      <a:pt x="24" y="3"/>
                    </a:lnTo>
                    <a:lnTo>
                      <a:pt x="24" y="3"/>
                    </a:lnTo>
                    <a:lnTo>
                      <a:pt x="19" y="0"/>
                    </a:lnTo>
                    <a:lnTo>
                      <a:pt x="19" y="0"/>
                    </a:lnTo>
                    <a:lnTo>
                      <a:pt x="14" y="6"/>
                    </a:lnTo>
                    <a:lnTo>
                      <a:pt x="14" y="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21">
                <a:extLst>
                  <a:ext uri="{FF2B5EF4-FFF2-40B4-BE49-F238E27FC236}">
                    <a16:creationId xmlns="" xmlns:a16="http://schemas.microsoft.com/office/drawing/2014/main" id="{C9AFE4B3-881F-453F-8711-3978C48EF2A3}"/>
                  </a:ext>
                </a:extLst>
              </p:cNvPr>
              <p:cNvSpPr>
                <a:spLocks/>
              </p:cNvSpPr>
              <p:nvPr/>
            </p:nvSpPr>
            <p:spPr bwMode="auto">
              <a:xfrm>
                <a:off x="5287963" y="4519035"/>
                <a:ext cx="65087" cy="76200"/>
              </a:xfrm>
              <a:custGeom>
                <a:avLst/>
                <a:gdLst>
                  <a:gd name="T0" fmla="*/ 2 w 41"/>
                  <a:gd name="T1" fmla="*/ 21 h 48"/>
                  <a:gd name="T2" fmla="*/ 2 w 41"/>
                  <a:gd name="T3" fmla="*/ 21 h 48"/>
                  <a:gd name="T4" fmla="*/ 5 w 41"/>
                  <a:gd name="T5" fmla="*/ 32 h 48"/>
                  <a:gd name="T6" fmla="*/ 3 w 41"/>
                  <a:gd name="T7" fmla="*/ 39 h 48"/>
                  <a:gd name="T8" fmla="*/ 3 w 41"/>
                  <a:gd name="T9" fmla="*/ 39 h 48"/>
                  <a:gd name="T10" fmla="*/ 0 w 41"/>
                  <a:gd name="T11" fmla="*/ 45 h 48"/>
                  <a:gd name="T12" fmla="*/ 0 w 41"/>
                  <a:gd name="T13" fmla="*/ 45 h 48"/>
                  <a:gd name="T14" fmla="*/ 5 w 41"/>
                  <a:gd name="T15" fmla="*/ 48 h 48"/>
                  <a:gd name="T16" fmla="*/ 8 w 41"/>
                  <a:gd name="T17" fmla="*/ 48 h 48"/>
                  <a:gd name="T18" fmla="*/ 12 w 41"/>
                  <a:gd name="T19" fmla="*/ 47 h 48"/>
                  <a:gd name="T20" fmla="*/ 12 w 41"/>
                  <a:gd name="T21" fmla="*/ 47 h 48"/>
                  <a:gd name="T22" fmla="*/ 17 w 41"/>
                  <a:gd name="T23" fmla="*/ 47 h 48"/>
                  <a:gd name="T24" fmla="*/ 20 w 41"/>
                  <a:gd name="T25" fmla="*/ 47 h 48"/>
                  <a:gd name="T26" fmla="*/ 23 w 41"/>
                  <a:gd name="T27" fmla="*/ 45 h 48"/>
                  <a:gd name="T28" fmla="*/ 26 w 41"/>
                  <a:gd name="T29" fmla="*/ 42 h 48"/>
                  <a:gd name="T30" fmla="*/ 26 w 41"/>
                  <a:gd name="T31" fmla="*/ 42 h 48"/>
                  <a:gd name="T32" fmla="*/ 28 w 41"/>
                  <a:gd name="T33" fmla="*/ 35 h 48"/>
                  <a:gd name="T34" fmla="*/ 31 w 41"/>
                  <a:gd name="T35" fmla="*/ 30 h 48"/>
                  <a:gd name="T36" fmla="*/ 41 w 41"/>
                  <a:gd name="T37" fmla="*/ 21 h 48"/>
                  <a:gd name="T38" fmla="*/ 41 w 41"/>
                  <a:gd name="T39" fmla="*/ 21 h 48"/>
                  <a:gd name="T40" fmla="*/ 41 w 41"/>
                  <a:gd name="T41" fmla="*/ 21 h 48"/>
                  <a:gd name="T42" fmla="*/ 41 w 41"/>
                  <a:gd name="T43" fmla="*/ 21 h 48"/>
                  <a:gd name="T44" fmla="*/ 36 w 41"/>
                  <a:gd name="T45" fmla="*/ 17 h 48"/>
                  <a:gd name="T46" fmla="*/ 31 w 41"/>
                  <a:gd name="T47" fmla="*/ 11 h 48"/>
                  <a:gd name="T48" fmla="*/ 25 w 41"/>
                  <a:gd name="T49" fmla="*/ 6 h 48"/>
                  <a:gd name="T50" fmla="*/ 18 w 41"/>
                  <a:gd name="T51" fmla="*/ 3 h 48"/>
                  <a:gd name="T52" fmla="*/ 18 w 41"/>
                  <a:gd name="T53" fmla="*/ 3 h 48"/>
                  <a:gd name="T54" fmla="*/ 7 w 41"/>
                  <a:gd name="T55" fmla="*/ 0 h 48"/>
                  <a:gd name="T56" fmla="*/ 7 w 41"/>
                  <a:gd name="T57" fmla="*/ 0 h 48"/>
                  <a:gd name="T58" fmla="*/ 5 w 41"/>
                  <a:gd name="T59" fmla="*/ 6 h 48"/>
                  <a:gd name="T60" fmla="*/ 5 w 41"/>
                  <a:gd name="T61" fmla="*/ 6 h 48"/>
                  <a:gd name="T62" fmla="*/ 3 w 41"/>
                  <a:gd name="T63" fmla="*/ 8 h 48"/>
                  <a:gd name="T64" fmla="*/ 2 w 41"/>
                  <a:gd name="T65" fmla="*/ 13 h 48"/>
                  <a:gd name="T66" fmla="*/ 2 w 41"/>
                  <a:gd name="T67" fmla="*/ 17 h 48"/>
                  <a:gd name="T68" fmla="*/ 2 w 41"/>
                  <a:gd name="T69" fmla="*/ 21 h 48"/>
                  <a:gd name="T70" fmla="*/ 2 w 41"/>
                  <a:gd name="T71"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48">
                    <a:moveTo>
                      <a:pt x="2" y="21"/>
                    </a:moveTo>
                    <a:lnTo>
                      <a:pt x="2" y="21"/>
                    </a:lnTo>
                    <a:lnTo>
                      <a:pt x="5" y="32"/>
                    </a:lnTo>
                    <a:lnTo>
                      <a:pt x="3" y="39"/>
                    </a:lnTo>
                    <a:lnTo>
                      <a:pt x="3" y="39"/>
                    </a:lnTo>
                    <a:lnTo>
                      <a:pt x="0" y="45"/>
                    </a:lnTo>
                    <a:lnTo>
                      <a:pt x="0" y="45"/>
                    </a:lnTo>
                    <a:lnTo>
                      <a:pt x="5" y="48"/>
                    </a:lnTo>
                    <a:lnTo>
                      <a:pt x="8" y="48"/>
                    </a:lnTo>
                    <a:lnTo>
                      <a:pt x="12" y="47"/>
                    </a:lnTo>
                    <a:lnTo>
                      <a:pt x="12" y="47"/>
                    </a:lnTo>
                    <a:lnTo>
                      <a:pt x="17" y="47"/>
                    </a:lnTo>
                    <a:lnTo>
                      <a:pt x="20" y="47"/>
                    </a:lnTo>
                    <a:lnTo>
                      <a:pt x="23" y="45"/>
                    </a:lnTo>
                    <a:lnTo>
                      <a:pt x="26" y="42"/>
                    </a:lnTo>
                    <a:lnTo>
                      <a:pt x="26" y="42"/>
                    </a:lnTo>
                    <a:lnTo>
                      <a:pt x="28" y="35"/>
                    </a:lnTo>
                    <a:lnTo>
                      <a:pt x="31" y="30"/>
                    </a:lnTo>
                    <a:lnTo>
                      <a:pt x="41" y="21"/>
                    </a:lnTo>
                    <a:lnTo>
                      <a:pt x="41" y="21"/>
                    </a:lnTo>
                    <a:lnTo>
                      <a:pt x="41" y="21"/>
                    </a:lnTo>
                    <a:lnTo>
                      <a:pt x="41" y="21"/>
                    </a:lnTo>
                    <a:lnTo>
                      <a:pt x="36" y="17"/>
                    </a:lnTo>
                    <a:lnTo>
                      <a:pt x="31" y="11"/>
                    </a:lnTo>
                    <a:lnTo>
                      <a:pt x="25" y="6"/>
                    </a:lnTo>
                    <a:lnTo>
                      <a:pt x="18" y="3"/>
                    </a:lnTo>
                    <a:lnTo>
                      <a:pt x="18" y="3"/>
                    </a:lnTo>
                    <a:lnTo>
                      <a:pt x="7" y="0"/>
                    </a:lnTo>
                    <a:lnTo>
                      <a:pt x="7" y="0"/>
                    </a:lnTo>
                    <a:lnTo>
                      <a:pt x="5" y="6"/>
                    </a:lnTo>
                    <a:lnTo>
                      <a:pt x="5" y="6"/>
                    </a:lnTo>
                    <a:lnTo>
                      <a:pt x="3" y="8"/>
                    </a:lnTo>
                    <a:lnTo>
                      <a:pt x="2" y="13"/>
                    </a:lnTo>
                    <a:lnTo>
                      <a:pt x="2" y="17"/>
                    </a:lnTo>
                    <a:lnTo>
                      <a:pt x="2" y="21"/>
                    </a:lnTo>
                    <a:lnTo>
                      <a:pt x="2" y="2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25">
                <a:extLst>
                  <a:ext uri="{FF2B5EF4-FFF2-40B4-BE49-F238E27FC236}">
                    <a16:creationId xmlns="" xmlns:a16="http://schemas.microsoft.com/office/drawing/2014/main" id="{7809BEBE-5CA8-4523-A267-10809E6DB72E}"/>
                  </a:ext>
                </a:extLst>
              </p:cNvPr>
              <p:cNvSpPr>
                <a:spLocks noEditPoints="1"/>
              </p:cNvSpPr>
              <p:nvPr/>
            </p:nvSpPr>
            <p:spPr bwMode="auto">
              <a:xfrm>
                <a:off x="5151438" y="5819197"/>
                <a:ext cx="65087" cy="25400"/>
              </a:xfrm>
              <a:custGeom>
                <a:avLst/>
                <a:gdLst>
                  <a:gd name="T0" fmla="*/ 41 w 41"/>
                  <a:gd name="T1" fmla="*/ 6 h 16"/>
                  <a:gd name="T2" fmla="*/ 41 w 41"/>
                  <a:gd name="T3" fmla="*/ 6 h 16"/>
                  <a:gd name="T4" fmla="*/ 37 w 41"/>
                  <a:gd name="T5" fmla="*/ 5 h 16"/>
                  <a:gd name="T6" fmla="*/ 34 w 41"/>
                  <a:gd name="T7" fmla="*/ 5 h 16"/>
                  <a:gd name="T8" fmla="*/ 26 w 41"/>
                  <a:gd name="T9" fmla="*/ 8 h 16"/>
                  <a:gd name="T10" fmla="*/ 19 w 41"/>
                  <a:gd name="T11" fmla="*/ 13 h 16"/>
                  <a:gd name="T12" fmla="*/ 18 w 41"/>
                  <a:gd name="T13" fmla="*/ 14 h 16"/>
                  <a:gd name="T14" fmla="*/ 19 w 41"/>
                  <a:gd name="T15" fmla="*/ 16 h 16"/>
                  <a:gd name="T16" fmla="*/ 19 w 41"/>
                  <a:gd name="T17" fmla="*/ 16 h 16"/>
                  <a:gd name="T18" fmla="*/ 24 w 41"/>
                  <a:gd name="T19" fmla="*/ 16 h 16"/>
                  <a:gd name="T20" fmla="*/ 32 w 41"/>
                  <a:gd name="T21" fmla="*/ 14 h 16"/>
                  <a:gd name="T22" fmla="*/ 39 w 41"/>
                  <a:gd name="T23" fmla="*/ 10 h 16"/>
                  <a:gd name="T24" fmla="*/ 41 w 41"/>
                  <a:gd name="T25" fmla="*/ 8 h 16"/>
                  <a:gd name="T26" fmla="*/ 41 w 41"/>
                  <a:gd name="T27" fmla="*/ 6 h 16"/>
                  <a:gd name="T28" fmla="*/ 41 w 41"/>
                  <a:gd name="T29" fmla="*/ 6 h 16"/>
                  <a:gd name="T30" fmla="*/ 16 w 41"/>
                  <a:gd name="T31" fmla="*/ 0 h 16"/>
                  <a:gd name="T32" fmla="*/ 16 w 41"/>
                  <a:gd name="T33" fmla="*/ 0 h 16"/>
                  <a:gd name="T34" fmla="*/ 10 w 41"/>
                  <a:gd name="T35" fmla="*/ 1 h 16"/>
                  <a:gd name="T36" fmla="*/ 5 w 41"/>
                  <a:gd name="T37" fmla="*/ 6 h 16"/>
                  <a:gd name="T38" fmla="*/ 0 w 41"/>
                  <a:gd name="T39" fmla="*/ 11 h 16"/>
                  <a:gd name="T40" fmla="*/ 0 w 41"/>
                  <a:gd name="T41" fmla="*/ 13 h 16"/>
                  <a:gd name="T42" fmla="*/ 2 w 41"/>
                  <a:gd name="T43" fmla="*/ 14 h 16"/>
                  <a:gd name="T44" fmla="*/ 2 w 41"/>
                  <a:gd name="T45" fmla="*/ 14 h 16"/>
                  <a:gd name="T46" fmla="*/ 5 w 41"/>
                  <a:gd name="T47" fmla="*/ 16 h 16"/>
                  <a:gd name="T48" fmla="*/ 8 w 41"/>
                  <a:gd name="T49" fmla="*/ 14 h 16"/>
                  <a:gd name="T50" fmla="*/ 15 w 41"/>
                  <a:gd name="T51" fmla="*/ 10 h 16"/>
                  <a:gd name="T52" fmla="*/ 18 w 41"/>
                  <a:gd name="T53" fmla="*/ 3 h 16"/>
                  <a:gd name="T54" fmla="*/ 18 w 41"/>
                  <a:gd name="T55" fmla="*/ 1 h 16"/>
                  <a:gd name="T56" fmla="*/ 16 w 41"/>
                  <a:gd name="T57" fmla="*/ 0 h 16"/>
                  <a:gd name="T58" fmla="*/ 16 w 41"/>
                  <a:gd name="T5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16">
                    <a:moveTo>
                      <a:pt x="41" y="6"/>
                    </a:moveTo>
                    <a:lnTo>
                      <a:pt x="41" y="6"/>
                    </a:lnTo>
                    <a:lnTo>
                      <a:pt x="37" y="5"/>
                    </a:lnTo>
                    <a:lnTo>
                      <a:pt x="34" y="5"/>
                    </a:lnTo>
                    <a:lnTo>
                      <a:pt x="26" y="8"/>
                    </a:lnTo>
                    <a:lnTo>
                      <a:pt x="19" y="13"/>
                    </a:lnTo>
                    <a:lnTo>
                      <a:pt x="18" y="14"/>
                    </a:lnTo>
                    <a:lnTo>
                      <a:pt x="19" y="16"/>
                    </a:lnTo>
                    <a:lnTo>
                      <a:pt x="19" y="16"/>
                    </a:lnTo>
                    <a:lnTo>
                      <a:pt x="24" y="16"/>
                    </a:lnTo>
                    <a:lnTo>
                      <a:pt x="32" y="14"/>
                    </a:lnTo>
                    <a:lnTo>
                      <a:pt x="39" y="10"/>
                    </a:lnTo>
                    <a:lnTo>
                      <a:pt x="41" y="8"/>
                    </a:lnTo>
                    <a:lnTo>
                      <a:pt x="41" y="6"/>
                    </a:lnTo>
                    <a:lnTo>
                      <a:pt x="41" y="6"/>
                    </a:lnTo>
                    <a:close/>
                    <a:moveTo>
                      <a:pt x="16" y="0"/>
                    </a:moveTo>
                    <a:lnTo>
                      <a:pt x="16" y="0"/>
                    </a:lnTo>
                    <a:lnTo>
                      <a:pt x="10" y="1"/>
                    </a:lnTo>
                    <a:lnTo>
                      <a:pt x="5" y="6"/>
                    </a:lnTo>
                    <a:lnTo>
                      <a:pt x="0" y="11"/>
                    </a:lnTo>
                    <a:lnTo>
                      <a:pt x="0" y="13"/>
                    </a:lnTo>
                    <a:lnTo>
                      <a:pt x="2" y="14"/>
                    </a:lnTo>
                    <a:lnTo>
                      <a:pt x="2" y="14"/>
                    </a:lnTo>
                    <a:lnTo>
                      <a:pt x="5" y="16"/>
                    </a:lnTo>
                    <a:lnTo>
                      <a:pt x="8" y="14"/>
                    </a:lnTo>
                    <a:lnTo>
                      <a:pt x="15" y="10"/>
                    </a:lnTo>
                    <a:lnTo>
                      <a:pt x="18" y="3"/>
                    </a:lnTo>
                    <a:lnTo>
                      <a:pt x="18" y="1"/>
                    </a:lnTo>
                    <a:lnTo>
                      <a:pt x="16" y="0"/>
                    </a:lnTo>
                    <a:lnTo>
                      <a:pt x="16"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28">
                <a:extLst>
                  <a:ext uri="{FF2B5EF4-FFF2-40B4-BE49-F238E27FC236}">
                    <a16:creationId xmlns="" xmlns:a16="http://schemas.microsoft.com/office/drawing/2014/main" id="{488E8746-F674-4086-94BE-AF190654A207}"/>
                  </a:ext>
                </a:extLst>
              </p:cNvPr>
              <p:cNvSpPr>
                <a:spLocks/>
              </p:cNvSpPr>
              <p:nvPr/>
            </p:nvSpPr>
            <p:spPr bwMode="auto">
              <a:xfrm>
                <a:off x="5634038" y="5901747"/>
                <a:ext cx="41275" cy="25400"/>
              </a:xfrm>
              <a:custGeom>
                <a:avLst/>
                <a:gdLst>
                  <a:gd name="T0" fmla="*/ 0 w 26"/>
                  <a:gd name="T1" fmla="*/ 0 h 16"/>
                  <a:gd name="T2" fmla="*/ 0 w 26"/>
                  <a:gd name="T3" fmla="*/ 0 h 16"/>
                  <a:gd name="T4" fmla="*/ 2 w 26"/>
                  <a:gd name="T5" fmla="*/ 3 h 16"/>
                  <a:gd name="T6" fmla="*/ 4 w 26"/>
                  <a:gd name="T7" fmla="*/ 5 h 16"/>
                  <a:gd name="T8" fmla="*/ 7 w 26"/>
                  <a:gd name="T9" fmla="*/ 5 h 16"/>
                  <a:gd name="T10" fmla="*/ 12 w 26"/>
                  <a:gd name="T11" fmla="*/ 8 h 16"/>
                  <a:gd name="T12" fmla="*/ 12 w 26"/>
                  <a:gd name="T13" fmla="*/ 8 h 16"/>
                  <a:gd name="T14" fmla="*/ 18 w 26"/>
                  <a:gd name="T15" fmla="*/ 15 h 16"/>
                  <a:gd name="T16" fmla="*/ 22 w 26"/>
                  <a:gd name="T17" fmla="*/ 16 h 16"/>
                  <a:gd name="T18" fmla="*/ 25 w 26"/>
                  <a:gd name="T19" fmla="*/ 15 h 16"/>
                  <a:gd name="T20" fmla="*/ 26 w 26"/>
                  <a:gd name="T21" fmla="*/ 13 h 16"/>
                  <a:gd name="T22" fmla="*/ 26 w 26"/>
                  <a:gd name="T23" fmla="*/ 13 h 16"/>
                  <a:gd name="T24" fmla="*/ 26 w 26"/>
                  <a:gd name="T25" fmla="*/ 10 h 16"/>
                  <a:gd name="T26" fmla="*/ 23 w 26"/>
                  <a:gd name="T27" fmla="*/ 6 h 16"/>
                  <a:gd name="T28" fmla="*/ 15 w 26"/>
                  <a:gd name="T29" fmla="*/ 3 h 16"/>
                  <a:gd name="T30" fmla="*/ 4 w 26"/>
                  <a:gd name="T31" fmla="*/ 0 h 16"/>
                  <a:gd name="T32" fmla="*/ 0 w 26"/>
                  <a:gd name="T33" fmla="*/ 0 h 16"/>
                  <a:gd name="T34" fmla="*/ 0 w 26"/>
                  <a:gd name="T35" fmla="*/ 0 h 16"/>
                  <a:gd name="T36" fmla="*/ 0 w 26"/>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16">
                    <a:moveTo>
                      <a:pt x="0" y="0"/>
                    </a:moveTo>
                    <a:lnTo>
                      <a:pt x="0" y="0"/>
                    </a:lnTo>
                    <a:lnTo>
                      <a:pt x="2" y="3"/>
                    </a:lnTo>
                    <a:lnTo>
                      <a:pt x="4" y="5"/>
                    </a:lnTo>
                    <a:lnTo>
                      <a:pt x="7" y="5"/>
                    </a:lnTo>
                    <a:lnTo>
                      <a:pt x="12" y="8"/>
                    </a:lnTo>
                    <a:lnTo>
                      <a:pt x="12" y="8"/>
                    </a:lnTo>
                    <a:lnTo>
                      <a:pt x="18" y="15"/>
                    </a:lnTo>
                    <a:lnTo>
                      <a:pt x="22" y="16"/>
                    </a:lnTo>
                    <a:lnTo>
                      <a:pt x="25" y="15"/>
                    </a:lnTo>
                    <a:lnTo>
                      <a:pt x="26" y="13"/>
                    </a:lnTo>
                    <a:lnTo>
                      <a:pt x="26" y="13"/>
                    </a:lnTo>
                    <a:lnTo>
                      <a:pt x="26" y="10"/>
                    </a:lnTo>
                    <a:lnTo>
                      <a:pt x="23" y="6"/>
                    </a:lnTo>
                    <a:lnTo>
                      <a:pt x="15" y="3"/>
                    </a:lnTo>
                    <a:lnTo>
                      <a:pt x="4" y="0"/>
                    </a:lnTo>
                    <a:lnTo>
                      <a:pt x="0" y="0"/>
                    </a:lnTo>
                    <a:lnTo>
                      <a:pt x="0" y="0"/>
                    </a:lnTo>
                    <a:lnTo>
                      <a:pt x="0"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3">
                <a:extLst>
                  <a:ext uri="{FF2B5EF4-FFF2-40B4-BE49-F238E27FC236}">
                    <a16:creationId xmlns="" xmlns:a16="http://schemas.microsoft.com/office/drawing/2014/main" id="{1D6AA4A3-3CB7-43F5-B7A9-86B79F840E95}"/>
                  </a:ext>
                </a:extLst>
              </p:cNvPr>
              <p:cNvSpPr>
                <a:spLocks/>
              </p:cNvSpPr>
              <p:nvPr/>
            </p:nvSpPr>
            <p:spPr bwMode="auto">
              <a:xfrm>
                <a:off x="5133975" y="4412672"/>
                <a:ext cx="20637" cy="15875"/>
              </a:xfrm>
              <a:custGeom>
                <a:avLst/>
                <a:gdLst>
                  <a:gd name="T0" fmla="*/ 1 w 13"/>
                  <a:gd name="T1" fmla="*/ 10 h 10"/>
                  <a:gd name="T2" fmla="*/ 1 w 13"/>
                  <a:gd name="T3" fmla="*/ 10 h 10"/>
                  <a:gd name="T4" fmla="*/ 0 w 13"/>
                  <a:gd name="T5" fmla="*/ 8 h 10"/>
                  <a:gd name="T6" fmla="*/ 1 w 13"/>
                  <a:gd name="T7" fmla="*/ 6 h 10"/>
                  <a:gd name="T8" fmla="*/ 1 w 13"/>
                  <a:gd name="T9" fmla="*/ 5 h 10"/>
                  <a:gd name="T10" fmla="*/ 0 w 13"/>
                  <a:gd name="T11" fmla="*/ 3 h 10"/>
                  <a:gd name="T12" fmla="*/ 0 w 13"/>
                  <a:gd name="T13" fmla="*/ 3 h 10"/>
                  <a:gd name="T14" fmla="*/ 0 w 13"/>
                  <a:gd name="T15" fmla="*/ 3 h 10"/>
                  <a:gd name="T16" fmla="*/ 0 w 13"/>
                  <a:gd name="T17" fmla="*/ 1 h 10"/>
                  <a:gd name="T18" fmla="*/ 3 w 13"/>
                  <a:gd name="T19" fmla="*/ 0 h 10"/>
                  <a:gd name="T20" fmla="*/ 6 w 13"/>
                  <a:gd name="T21" fmla="*/ 0 h 10"/>
                  <a:gd name="T22" fmla="*/ 9 w 13"/>
                  <a:gd name="T23" fmla="*/ 0 h 10"/>
                  <a:gd name="T24" fmla="*/ 9 w 13"/>
                  <a:gd name="T25" fmla="*/ 0 h 10"/>
                  <a:gd name="T26" fmla="*/ 11 w 13"/>
                  <a:gd name="T27" fmla="*/ 3 h 10"/>
                  <a:gd name="T28" fmla="*/ 13 w 13"/>
                  <a:gd name="T29" fmla="*/ 5 h 10"/>
                  <a:gd name="T30" fmla="*/ 13 w 13"/>
                  <a:gd name="T31" fmla="*/ 6 h 10"/>
                  <a:gd name="T32" fmla="*/ 11 w 13"/>
                  <a:gd name="T33" fmla="*/ 8 h 10"/>
                  <a:gd name="T34" fmla="*/ 11 w 13"/>
                  <a:gd name="T35" fmla="*/ 8 h 10"/>
                  <a:gd name="T36" fmla="*/ 4 w 13"/>
                  <a:gd name="T37" fmla="*/ 10 h 10"/>
                  <a:gd name="T38" fmla="*/ 3 w 13"/>
                  <a:gd name="T39" fmla="*/ 10 h 10"/>
                  <a:gd name="T40" fmla="*/ 1 w 13"/>
                  <a:gd name="T41" fmla="*/ 10 h 10"/>
                  <a:gd name="T42" fmla="*/ 1 w 13"/>
                  <a:gd name="T4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0">
                    <a:moveTo>
                      <a:pt x="1" y="10"/>
                    </a:moveTo>
                    <a:lnTo>
                      <a:pt x="1" y="10"/>
                    </a:lnTo>
                    <a:lnTo>
                      <a:pt x="0" y="8"/>
                    </a:lnTo>
                    <a:lnTo>
                      <a:pt x="1" y="6"/>
                    </a:lnTo>
                    <a:lnTo>
                      <a:pt x="1" y="5"/>
                    </a:lnTo>
                    <a:lnTo>
                      <a:pt x="0" y="3"/>
                    </a:lnTo>
                    <a:lnTo>
                      <a:pt x="0" y="3"/>
                    </a:lnTo>
                    <a:lnTo>
                      <a:pt x="0" y="3"/>
                    </a:lnTo>
                    <a:lnTo>
                      <a:pt x="0" y="1"/>
                    </a:lnTo>
                    <a:lnTo>
                      <a:pt x="3" y="0"/>
                    </a:lnTo>
                    <a:lnTo>
                      <a:pt x="6" y="0"/>
                    </a:lnTo>
                    <a:lnTo>
                      <a:pt x="9" y="0"/>
                    </a:lnTo>
                    <a:lnTo>
                      <a:pt x="9" y="0"/>
                    </a:lnTo>
                    <a:lnTo>
                      <a:pt x="11" y="3"/>
                    </a:lnTo>
                    <a:lnTo>
                      <a:pt x="13" y="5"/>
                    </a:lnTo>
                    <a:lnTo>
                      <a:pt x="13" y="6"/>
                    </a:lnTo>
                    <a:lnTo>
                      <a:pt x="11" y="8"/>
                    </a:lnTo>
                    <a:lnTo>
                      <a:pt x="11" y="8"/>
                    </a:lnTo>
                    <a:lnTo>
                      <a:pt x="4" y="10"/>
                    </a:lnTo>
                    <a:lnTo>
                      <a:pt x="3" y="10"/>
                    </a:lnTo>
                    <a:lnTo>
                      <a:pt x="1" y="10"/>
                    </a:lnTo>
                    <a:lnTo>
                      <a:pt x="1" y="1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6" name="Grupo 215">
            <a:extLst>
              <a:ext uri="{FF2B5EF4-FFF2-40B4-BE49-F238E27FC236}">
                <a16:creationId xmlns="" xmlns:a16="http://schemas.microsoft.com/office/drawing/2014/main" id="{A410F1B8-3BA2-4670-836F-34F92EEF98AB}"/>
              </a:ext>
            </a:extLst>
          </p:cNvPr>
          <p:cNvGrpSpPr/>
          <p:nvPr/>
        </p:nvGrpSpPr>
        <p:grpSpPr>
          <a:xfrm>
            <a:off x="5433371" y="2720790"/>
            <a:ext cx="1612225" cy="937716"/>
            <a:chOff x="7842250" y="4499985"/>
            <a:chExt cx="2311400" cy="1282700"/>
          </a:xfrm>
          <a:solidFill>
            <a:schemeClr val="accent3"/>
          </a:solidFill>
        </p:grpSpPr>
        <p:sp>
          <p:nvSpPr>
            <p:cNvPr id="125" name="Freeform 95">
              <a:extLst>
                <a:ext uri="{FF2B5EF4-FFF2-40B4-BE49-F238E27FC236}">
                  <a16:creationId xmlns="" xmlns:a16="http://schemas.microsoft.com/office/drawing/2014/main" id="{2A01A350-0092-440F-9E15-B1E697E75F4B}"/>
                </a:ext>
              </a:extLst>
            </p:cNvPr>
            <p:cNvSpPr>
              <a:spLocks noEditPoints="1"/>
            </p:cNvSpPr>
            <p:nvPr/>
          </p:nvSpPr>
          <p:spPr bwMode="auto">
            <a:xfrm>
              <a:off x="8480425" y="4499985"/>
              <a:ext cx="403225" cy="122238"/>
            </a:xfrm>
            <a:custGeom>
              <a:avLst/>
              <a:gdLst>
                <a:gd name="T0" fmla="*/ 46 w 254"/>
                <a:gd name="T1" fmla="*/ 23 h 77"/>
                <a:gd name="T2" fmla="*/ 36 w 254"/>
                <a:gd name="T3" fmla="*/ 15 h 77"/>
                <a:gd name="T4" fmla="*/ 33 w 254"/>
                <a:gd name="T5" fmla="*/ 10 h 77"/>
                <a:gd name="T6" fmla="*/ 31 w 254"/>
                <a:gd name="T7" fmla="*/ 8 h 77"/>
                <a:gd name="T8" fmla="*/ 26 w 254"/>
                <a:gd name="T9" fmla="*/ 8 h 77"/>
                <a:gd name="T10" fmla="*/ 25 w 254"/>
                <a:gd name="T11" fmla="*/ 12 h 77"/>
                <a:gd name="T12" fmla="*/ 15 w 254"/>
                <a:gd name="T13" fmla="*/ 10 h 77"/>
                <a:gd name="T14" fmla="*/ 12 w 254"/>
                <a:gd name="T15" fmla="*/ 3 h 77"/>
                <a:gd name="T16" fmla="*/ 0 w 254"/>
                <a:gd name="T17" fmla="*/ 2 h 77"/>
                <a:gd name="T18" fmla="*/ 5 w 254"/>
                <a:gd name="T19" fmla="*/ 21 h 77"/>
                <a:gd name="T20" fmla="*/ 10 w 254"/>
                <a:gd name="T21" fmla="*/ 36 h 77"/>
                <a:gd name="T22" fmla="*/ 20 w 254"/>
                <a:gd name="T23" fmla="*/ 51 h 77"/>
                <a:gd name="T24" fmla="*/ 31 w 254"/>
                <a:gd name="T25" fmla="*/ 59 h 77"/>
                <a:gd name="T26" fmla="*/ 56 w 254"/>
                <a:gd name="T27" fmla="*/ 72 h 77"/>
                <a:gd name="T28" fmla="*/ 56 w 254"/>
                <a:gd name="T29" fmla="*/ 69 h 77"/>
                <a:gd name="T30" fmla="*/ 48 w 254"/>
                <a:gd name="T31" fmla="*/ 54 h 77"/>
                <a:gd name="T32" fmla="*/ 48 w 254"/>
                <a:gd name="T33" fmla="*/ 28 h 77"/>
                <a:gd name="T34" fmla="*/ 245 w 254"/>
                <a:gd name="T35" fmla="*/ 13 h 77"/>
                <a:gd name="T36" fmla="*/ 233 w 254"/>
                <a:gd name="T37" fmla="*/ 10 h 77"/>
                <a:gd name="T38" fmla="*/ 228 w 254"/>
                <a:gd name="T39" fmla="*/ 3 h 77"/>
                <a:gd name="T40" fmla="*/ 222 w 254"/>
                <a:gd name="T41" fmla="*/ 0 h 77"/>
                <a:gd name="T42" fmla="*/ 212 w 254"/>
                <a:gd name="T43" fmla="*/ 10 h 77"/>
                <a:gd name="T44" fmla="*/ 209 w 254"/>
                <a:gd name="T45" fmla="*/ 15 h 77"/>
                <a:gd name="T46" fmla="*/ 204 w 254"/>
                <a:gd name="T47" fmla="*/ 23 h 77"/>
                <a:gd name="T48" fmla="*/ 201 w 254"/>
                <a:gd name="T49" fmla="*/ 26 h 77"/>
                <a:gd name="T50" fmla="*/ 202 w 254"/>
                <a:gd name="T51" fmla="*/ 33 h 77"/>
                <a:gd name="T52" fmla="*/ 199 w 254"/>
                <a:gd name="T53" fmla="*/ 34 h 77"/>
                <a:gd name="T54" fmla="*/ 193 w 254"/>
                <a:gd name="T55" fmla="*/ 36 h 77"/>
                <a:gd name="T56" fmla="*/ 186 w 254"/>
                <a:gd name="T57" fmla="*/ 28 h 77"/>
                <a:gd name="T58" fmla="*/ 186 w 254"/>
                <a:gd name="T59" fmla="*/ 28 h 77"/>
                <a:gd name="T60" fmla="*/ 176 w 254"/>
                <a:gd name="T61" fmla="*/ 39 h 77"/>
                <a:gd name="T62" fmla="*/ 171 w 254"/>
                <a:gd name="T63" fmla="*/ 49 h 77"/>
                <a:gd name="T64" fmla="*/ 155 w 254"/>
                <a:gd name="T65" fmla="*/ 51 h 77"/>
                <a:gd name="T66" fmla="*/ 147 w 254"/>
                <a:gd name="T67" fmla="*/ 59 h 77"/>
                <a:gd name="T68" fmla="*/ 147 w 254"/>
                <a:gd name="T69" fmla="*/ 69 h 77"/>
                <a:gd name="T70" fmla="*/ 137 w 254"/>
                <a:gd name="T71" fmla="*/ 67 h 77"/>
                <a:gd name="T72" fmla="*/ 129 w 254"/>
                <a:gd name="T73" fmla="*/ 69 h 77"/>
                <a:gd name="T74" fmla="*/ 134 w 254"/>
                <a:gd name="T75" fmla="*/ 72 h 77"/>
                <a:gd name="T76" fmla="*/ 142 w 254"/>
                <a:gd name="T77" fmla="*/ 77 h 77"/>
                <a:gd name="T78" fmla="*/ 150 w 254"/>
                <a:gd name="T79" fmla="*/ 75 h 77"/>
                <a:gd name="T80" fmla="*/ 165 w 254"/>
                <a:gd name="T81" fmla="*/ 72 h 77"/>
                <a:gd name="T82" fmla="*/ 171 w 254"/>
                <a:gd name="T83" fmla="*/ 70 h 77"/>
                <a:gd name="T84" fmla="*/ 180 w 254"/>
                <a:gd name="T85" fmla="*/ 73 h 77"/>
                <a:gd name="T86" fmla="*/ 189 w 254"/>
                <a:gd name="T87" fmla="*/ 70 h 77"/>
                <a:gd name="T88" fmla="*/ 196 w 254"/>
                <a:gd name="T89" fmla="*/ 64 h 77"/>
                <a:gd name="T90" fmla="*/ 197 w 254"/>
                <a:gd name="T91" fmla="*/ 57 h 77"/>
                <a:gd name="T92" fmla="*/ 199 w 254"/>
                <a:gd name="T93" fmla="*/ 52 h 77"/>
                <a:gd name="T94" fmla="*/ 204 w 254"/>
                <a:gd name="T95" fmla="*/ 47 h 77"/>
                <a:gd name="T96" fmla="*/ 207 w 254"/>
                <a:gd name="T97" fmla="*/ 41 h 77"/>
                <a:gd name="T98" fmla="*/ 209 w 254"/>
                <a:gd name="T99" fmla="*/ 34 h 77"/>
                <a:gd name="T100" fmla="*/ 228 w 254"/>
                <a:gd name="T101" fmla="*/ 31 h 77"/>
                <a:gd name="T102" fmla="*/ 233 w 254"/>
                <a:gd name="T103" fmla="*/ 34 h 77"/>
                <a:gd name="T104" fmla="*/ 241 w 254"/>
                <a:gd name="T105" fmla="*/ 26 h 77"/>
                <a:gd name="T106" fmla="*/ 241 w 254"/>
                <a:gd name="T107" fmla="*/ 25 h 77"/>
                <a:gd name="T108" fmla="*/ 253 w 254"/>
                <a:gd name="T109" fmla="*/ 23 h 77"/>
                <a:gd name="T110" fmla="*/ 254 w 254"/>
                <a:gd name="T111" fmla="*/ 18 h 77"/>
                <a:gd name="T112" fmla="*/ 245 w 254"/>
                <a:gd name="T113"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77">
                  <a:moveTo>
                    <a:pt x="48" y="28"/>
                  </a:moveTo>
                  <a:lnTo>
                    <a:pt x="48" y="28"/>
                  </a:lnTo>
                  <a:lnTo>
                    <a:pt x="46" y="23"/>
                  </a:lnTo>
                  <a:lnTo>
                    <a:pt x="43" y="20"/>
                  </a:lnTo>
                  <a:lnTo>
                    <a:pt x="39" y="18"/>
                  </a:lnTo>
                  <a:lnTo>
                    <a:pt x="36" y="15"/>
                  </a:lnTo>
                  <a:lnTo>
                    <a:pt x="36" y="15"/>
                  </a:lnTo>
                  <a:lnTo>
                    <a:pt x="35" y="12"/>
                  </a:lnTo>
                  <a:lnTo>
                    <a:pt x="33" y="10"/>
                  </a:lnTo>
                  <a:lnTo>
                    <a:pt x="31" y="10"/>
                  </a:lnTo>
                  <a:lnTo>
                    <a:pt x="31" y="8"/>
                  </a:lnTo>
                  <a:lnTo>
                    <a:pt x="31" y="8"/>
                  </a:lnTo>
                  <a:lnTo>
                    <a:pt x="30" y="7"/>
                  </a:lnTo>
                  <a:lnTo>
                    <a:pt x="30" y="7"/>
                  </a:lnTo>
                  <a:lnTo>
                    <a:pt x="26" y="8"/>
                  </a:lnTo>
                  <a:lnTo>
                    <a:pt x="26" y="10"/>
                  </a:lnTo>
                  <a:lnTo>
                    <a:pt x="25" y="12"/>
                  </a:lnTo>
                  <a:lnTo>
                    <a:pt x="25" y="12"/>
                  </a:lnTo>
                  <a:lnTo>
                    <a:pt x="20" y="12"/>
                  </a:lnTo>
                  <a:lnTo>
                    <a:pt x="17" y="12"/>
                  </a:lnTo>
                  <a:lnTo>
                    <a:pt x="15" y="10"/>
                  </a:lnTo>
                  <a:lnTo>
                    <a:pt x="15" y="10"/>
                  </a:lnTo>
                  <a:lnTo>
                    <a:pt x="13" y="5"/>
                  </a:lnTo>
                  <a:lnTo>
                    <a:pt x="12" y="3"/>
                  </a:lnTo>
                  <a:lnTo>
                    <a:pt x="9" y="2"/>
                  </a:lnTo>
                  <a:lnTo>
                    <a:pt x="9" y="2"/>
                  </a:lnTo>
                  <a:lnTo>
                    <a:pt x="0" y="2"/>
                  </a:lnTo>
                  <a:lnTo>
                    <a:pt x="0" y="2"/>
                  </a:lnTo>
                  <a:lnTo>
                    <a:pt x="4" y="13"/>
                  </a:lnTo>
                  <a:lnTo>
                    <a:pt x="5" y="21"/>
                  </a:lnTo>
                  <a:lnTo>
                    <a:pt x="5" y="21"/>
                  </a:lnTo>
                  <a:lnTo>
                    <a:pt x="7" y="28"/>
                  </a:lnTo>
                  <a:lnTo>
                    <a:pt x="10" y="36"/>
                  </a:lnTo>
                  <a:lnTo>
                    <a:pt x="18" y="47"/>
                  </a:lnTo>
                  <a:lnTo>
                    <a:pt x="18" y="47"/>
                  </a:lnTo>
                  <a:lnTo>
                    <a:pt x="20" y="51"/>
                  </a:lnTo>
                  <a:lnTo>
                    <a:pt x="22" y="52"/>
                  </a:lnTo>
                  <a:lnTo>
                    <a:pt x="31" y="59"/>
                  </a:lnTo>
                  <a:lnTo>
                    <a:pt x="31" y="59"/>
                  </a:lnTo>
                  <a:lnTo>
                    <a:pt x="44" y="69"/>
                  </a:lnTo>
                  <a:lnTo>
                    <a:pt x="53" y="72"/>
                  </a:lnTo>
                  <a:lnTo>
                    <a:pt x="56" y="72"/>
                  </a:lnTo>
                  <a:lnTo>
                    <a:pt x="56" y="72"/>
                  </a:lnTo>
                  <a:lnTo>
                    <a:pt x="56" y="70"/>
                  </a:lnTo>
                  <a:lnTo>
                    <a:pt x="56" y="69"/>
                  </a:lnTo>
                  <a:lnTo>
                    <a:pt x="54" y="64"/>
                  </a:lnTo>
                  <a:lnTo>
                    <a:pt x="48" y="54"/>
                  </a:lnTo>
                  <a:lnTo>
                    <a:pt x="48" y="54"/>
                  </a:lnTo>
                  <a:lnTo>
                    <a:pt x="46" y="49"/>
                  </a:lnTo>
                  <a:lnTo>
                    <a:pt x="46" y="42"/>
                  </a:lnTo>
                  <a:lnTo>
                    <a:pt x="48" y="28"/>
                  </a:lnTo>
                  <a:lnTo>
                    <a:pt x="48" y="28"/>
                  </a:lnTo>
                  <a:close/>
                  <a:moveTo>
                    <a:pt x="245" y="13"/>
                  </a:moveTo>
                  <a:lnTo>
                    <a:pt x="245" y="13"/>
                  </a:lnTo>
                  <a:lnTo>
                    <a:pt x="238" y="13"/>
                  </a:lnTo>
                  <a:lnTo>
                    <a:pt x="235" y="12"/>
                  </a:lnTo>
                  <a:lnTo>
                    <a:pt x="233" y="10"/>
                  </a:lnTo>
                  <a:lnTo>
                    <a:pt x="233" y="10"/>
                  </a:lnTo>
                  <a:lnTo>
                    <a:pt x="232" y="7"/>
                  </a:lnTo>
                  <a:lnTo>
                    <a:pt x="228" y="3"/>
                  </a:lnTo>
                  <a:lnTo>
                    <a:pt x="225" y="2"/>
                  </a:lnTo>
                  <a:lnTo>
                    <a:pt x="222" y="0"/>
                  </a:lnTo>
                  <a:lnTo>
                    <a:pt x="222" y="0"/>
                  </a:lnTo>
                  <a:lnTo>
                    <a:pt x="219" y="2"/>
                  </a:lnTo>
                  <a:lnTo>
                    <a:pt x="215" y="5"/>
                  </a:lnTo>
                  <a:lnTo>
                    <a:pt x="212" y="10"/>
                  </a:lnTo>
                  <a:lnTo>
                    <a:pt x="210" y="13"/>
                  </a:lnTo>
                  <a:lnTo>
                    <a:pt x="210" y="13"/>
                  </a:lnTo>
                  <a:lnTo>
                    <a:pt x="209" y="15"/>
                  </a:lnTo>
                  <a:lnTo>
                    <a:pt x="207" y="16"/>
                  </a:lnTo>
                  <a:lnTo>
                    <a:pt x="204" y="20"/>
                  </a:lnTo>
                  <a:lnTo>
                    <a:pt x="204" y="23"/>
                  </a:lnTo>
                  <a:lnTo>
                    <a:pt x="204" y="23"/>
                  </a:lnTo>
                  <a:lnTo>
                    <a:pt x="204" y="25"/>
                  </a:lnTo>
                  <a:lnTo>
                    <a:pt x="201" y="26"/>
                  </a:lnTo>
                  <a:lnTo>
                    <a:pt x="201" y="26"/>
                  </a:lnTo>
                  <a:lnTo>
                    <a:pt x="202" y="31"/>
                  </a:lnTo>
                  <a:lnTo>
                    <a:pt x="202" y="33"/>
                  </a:lnTo>
                  <a:lnTo>
                    <a:pt x="201" y="33"/>
                  </a:lnTo>
                  <a:lnTo>
                    <a:pt x="201" y="33"/>
                  </a:lnTo>
                  <a:lnTo>
                    <a:pt x="199" y="34"/>
                  </a:lnTo>
                  <a:lnTo>
                    <a:pt x="197" y="34"/>
                  </a:lnTo>
                  <a:lnTo>
                    <a:pt x="196" y="36"/>
                  </a:lnTo>
                  <a:lnTo>
                    <a:pt x="193" y="36"/>
                  </a:lnTo>
                  <a:lnTo>
                    <a:pt x="193" y="36"/>
                  </a:lnTo>
                  <a:lnTo>
                    <a:pt x="189" y="34"/>
                  </a:lnTo>
                  <a:lnTo>
                    <a:pt x="186" y="28"/>
                  </a:lnTo>
                  <a:lnTo>
                    <a:pt x="186" y="28"/>
                  </a:lnTo>
                  <a:lnTo>
                    <a:pt x="186" y="28"/>
                  </a:lnTo>
                  <a:lnTo>
                    <a:pt x="186" y="28"/>
                  </a:lnTo>
                  <a:lnTo>
                    <a:pt x="183" y="29"/>
                  </a:lnTo>
                  <a:lnTo>
                    <a:pt x="180" y="34"/>
                  </a:lnTo>
                  <a:lnTo>
                    <a:pt x="176" y="39"/>
                  </a:lnTo>
                  <a:lnTo>
                    <a:pt x="173" y="46"/>
                  </a:lnTo>
                  <a:lnTo>
                    <a:pt x="173" y="46"/>
                  </a:lnTo>
                  <a:lnTo>
                    <a:pt x="171" y="49"/>
                  </a:lnTo>
                  <a:lnTo>
                    <a:pt x="168" y="51"/>
                  </a:lnTo>
                  <a:lnTo>
                    <a:pt x="155" y="51"/>
                  </a:lnTo>
                  <a:lnTo>
                    <a:pt x="155" y="51"/>
                  </a:lnTo>
                  <a:lnTo>
                    <a:pt x="152" y="52"/>
                  </a:lnTo>
                  <a:lnTo>
                    <a:pt x="150" y="54"/>
                  </a:lnTo>
                  <a:lnTo>
                    <a:pt x="147" y="59"/>
                  </a:lnTo>
                  <a:lnTo>
                    <a:pt x="147" y="64"/>
                  </a:lnTo>
                  <a:lnTo>
                    <a:pt x="147" y="69"/>
                  </a:lnTo>
                  <a:lnTo>
                    <a:pt x="147" y="69"/>
                  </a:lnTo>
                  <a:lnTo>
                    <a:pt x="145" y="69"/>
                  </a:lnTo>
                  <a:lnTo>
                    <a:pt x="144" y="69"/>
                  </a:lnTo>
                  <a:lnTo>
                    <a:pt x="137" y="67"/>
                  </a:lnTo>
                  <a:lnTo>
                    <a:pt x="127" y="64"/>
                  </a:lnTo>
                  <a:lnTo>
                    <a:pt x="127" y="64"/>
                  </a:lnTo>
                  <a:lnTo>
                    <a:pt x="129" y="69"/>
                  </a:lnTo>
                  <a:lnTo>
                    <a:pt x="131" y="72"/>
                  </a:lnTo>
                  <a:lnTo>
                    <a:pt x="131" y="72"/>
                  </a:lnTo>
                  <a:lnTo>
                    <a:pt x="134" y="72"/>
                  </a:lnTo>
                  <a:lnTo>
                    <a:pt x="136" y="75"/>
                  </a:lnTo>
                  <a:lnTo>
                    <a:pt x="139" y="77"/>
                  </a:lnTo>
                  <a:lnTo>
                    <a:pt x="142" y="77"/>
                  </a:lnTo>
                  <a:lnTo>
                    <a:pt x="142" y="77"/>
                  </a:lnTo>
                  <a:lnTo>
                    <a:pt x="145" y="75"/>
                  </a:lnTo>
                  <a:lnTo>
                    <a:pt x="150" y="75"/>
                  </a:lnTo>
                  <a:lnTo>
                    <a:pt x="158" y="75"/>
                  </a:lnTo>
                  <a:lnTo>
                    <a:pt x="158" y="75"/>
                  </a:lnTo>
                  <a:lnTo>
                    <a:pt x="165" y="72"/>
                  </a:lnTo>
                  <a:lnTo>
                    <a:pt x="167" y="70"/>
                  </a:lnTo>
                  <a:lnTo>
                    <a:pt x="171" y="70"/>
                  </a:lnTo>
                  <a:lnTo>
                    <a:pt x="171" y="70"/>
                  </a:lnTo>
                  <a:lnTo>
                    <a:pt x="176" y="70"/>
                  </a:lnTo>
                  <a:lnTo>
                    <a:pt x="178" y="72"/>
                  </a:lnTo>
                  <a:lnTo>
                    <a:pt x="180" y="73"/>
                  </a:lnTo>
                  <a:lnTo>
                    <a:pt x="184" y="72"/>
                  </a:lnTo>
                  <a:lnTo>
                    <a:pt x="184" y="72"/>
                  </a:lnTo>
                  <a:lnTo>
                    <a:pt x="189" y="70"/>
                  </a:lnTo>
                  <a:lnTo>
                    <a:pt x="193" y="70"/>
                  </a:lnTo>
                  <a:lnTo>
                    <a:pt x="196" y="69"/>
                  </a:lnTo>
                  <a:lnTo>
                    <a:pt x="196" y="64"/>
                  </a:lnTo>
                  <a:lnTo>
                    <a:pt x="196" y="64"/>
                  </a:lnTo>
                  <a:lnTo>
                    <a:pt x="196" y="60"/>
                  </a:lnTo>
                  <a:lnTo>
                    <a:pt x="197" y="57"/>
                  </a:lnTo>
                  <a:lnTo>
                    <a:pt x="199" y="55"/>
                  </a:lnTo>
                  <a:lnTo>
                    <a:pt x="199" y="52"/>
                  </a:lnTo>
                  <a:lnTo>
                    <a:pt x="199" y="52"/>
                  </a:lnTo>
                  <a:lnTo>
                    <a:pt x="201" y="51"/>
                  </a:lnTo>
                  <a:lnTo>
                    <a:pt x="201" y="49"/>
                  </a:lnTo>
                  <a:lnTo>
                    <a:pt x="204" y="47"/>
                  </a:lnTo>
                  <a:lnTo>
                    <a:pt x="207" y="46"/>
                  </a:lnTo>
                  <a:lnTo>
                    <a:pt x="207" y="44"/>
                  </a:lnTo>
                  <a:lnTo>
                    <a:pt x="207" y="41"/>
                  </a:lnTo>
                  <a:lnTo>
                    <a:pt x="207" y="41"/>
                  </a:lnTo>
                  <a:lnTo>
                    <a:pt x="207" y="38"/>
                  </a:lnTo>
                  <a:lnTo>
                    <a:pt x="209" y="34"/>
                  </a:lnTo>
                  <a:lnTo>
                    <a:pt x="215" y="33"/>
                  </a:lnTo>
                  <a:lnTo>
                    <a:pt x="222" y="31"/>
                  </a:lnTo>
                  <a:lnTo>
                    <a:pt x="228" y="31"/>
                  </a:lnTo>
                  <a:lnTo>
                    <a:pt x="228" y="31"/>
                  </a:lnTo>
                  <a:lnTo>
                    <a:pt x="233" y="34"/>
                  </a:lnTo>
                  <a:lnTo>
                    <a:pt x="233" y="34"/>
                  </a:lnTo>
                  <a:lnTo>
                    <a:pt x="241" y="29"/>
                  </a:lnTo>
                  <a:lnTo>
                    <a:pt x="243" y="28"/>
                  </a:lnTo>
                  <a:lnTo>
                    <a:pt x="241" y="26"/>
                  </a:lnTo>
                  <a:lnTo>
                    <a:pt x="241" y="26"/>
                  </a:lnTo>
                  <a:lnTo>
                    <a:pt x="241" y="25"/>
                  </a:lnTo>
                  <a:lnTo>
                    <a:pt x="241" y="25"/>
                  </a:lnTo>
                  <a:lnTo>
                    <a:pt x="246" y="25"/>
                  </a:lnTo>
                  <a:lnTo>
                    <a:pt x="251" y="23"/>
                  </a:lnTo>
                  <a:lnTo>
                    <a:pt x="253" y="23"/>
                  </a:lnTo>
                  <a:lnTo>
                    <a:pt x="254" y="21"/>
                  </a:lnTo>
                  <a:lnTo>
                    <a:pt x="254" y="21"/>
                  </a:lnTo>
                  <a:lnTo>
                    <a:pt x="254" y="18"/>
                  </a:lnTo>
                  <a:lnTo>
                    <a:pt x="251" y="15"/>
                  </a:lnTo>
                  <a:lnTo>
                    <a:pt x="248" y="13"/>
                  </a:lnTo>
                  <a:lnTo>
                    <a:pt x="245" y="13"/>
                  </a:lnTo>
                  <a:lnTo>
                    <a:pt x="245" y="1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96">
              <a:extLst>
                <a:ext uri="{FF2B5EF4-FFF2-40B4-BE49-F238E27FC236}">
                  <a16:creationId xmlns="" xmlns:a16="http://schemas.microsoft.com/office/drawing/2014/main" id="{36597919-44FF-48E0-AC64-8B8AF4B53CCB}"/>
                </a:ext>
              </a:extLst>
            </p:cNvPr>
            <p:cNvSpPr>
              <a:spLocks/>
            </p:cNvSpPr>
            <p:nvPr/>
          </p:nvSpPr>
          <p:spPr bwMode="auto">
            <a:xfrm>
              <a:off x="8775700" y="4541260"/>
              <a:ext cx="25400" cy="15875"/>
            </a:xfrm>
            <a:custGeom>
              <a:avLst/>
              <a:gdLst>
                <a:gd name="T0" fmla="*/ 7 w 16"/>
                <a:gd name="T1" fmla="*/ 10 h 10"/>
                <a:gd name="T2" fmla="*/ 7 w 16"/>
                <a:gd name="T3" fmla="*/ 10 h 10"/>
                <a:gd name="T4" fmla="*/ 10 w 16"/>
                <a:gd name="T5" fmla="*/ 10 h 10"/>
                <a:gd name="T6" fmla="*/ 11 w 16"/>
                <a:gd name="T7" fmla="*/ 8 h 10"/>
                <a:gd name="T8" fmla="*/ 13 w 16"/>
                <a:gd name="T9" fmla="*/ 8 h 10"/>
                <a:gd name="T10" fmla="*/ 15 w 16"/>
                <a:gd name="T11" fmla="*/ 7 h 10"/>
                <a:gd name="T12" fmla="*/ 15 w 16"/>
                <a:gd name="T13" fmla="*/ 7 h 10"/>
                <a:gd name="T14" fmla="*/ 16 w 16"/>
                <a:gd name="T15" fmla="*/ 7 h 10"/>
                <a:gd name="T16" fmla="*/ 16 w 16"/>
                <a:gd name="T17" fmla="*/ 5 h 10"/>
                <a:gd name="T18" fmla="*/ 15 w 16"/>
                <a:gd name="T19" fmla="*/ 0 h 10"/>
                <a:gd name="T20" fmla="*/ 15 w 16"/>
                <a:gd name="T21" fmla="*/ 0 h 10"/>
                <a:gd name="T22" fmla="*/ 11 w 16"/>
                <a:gd name="T23" fmla="*/ 0 h 10"/>
                <a:gd name="T24" fmla="*/ 10 w 16"/>
                <a:gd name="T25" fmla="*/ 2 h 10"/>
                <a:gd name="T26" fmla="*/ 8 w 16"/>
                <a:gd name="T27" fmla="*/ 3 h 10"/>
                <a:gd name="T28" fmla="*/ 8 w 16"/>
                <a:gd name="T29" fmla="*/ 3 h 10"/>
                <a:gd name="T30" fmla="*/ 8 w 16"/>
                <a:gd name="T31" fmla="*/ 3 h 10"/>
                <a:gd name="T32" fmla="*/ 5 w 16"/>
                <a:gd name="T33" fmla="*/ 3 h 10"/>
                <a:gd name="T34" fmla="*/ 0 w 16"/>
                <a:gd name="T35" fmla="*/ 2 h 10"/>
                <a:gd name="T36" fmla="*/ 0 w 16"/>
                <a:gd name="T37" fmla="*/ 2 h 10"/>
                <a:gd name="T38" fmla="*/ 3 w 16"/>
                <a:gd name="T39" fmla="*/ 8 h 10"/>
                <a:gd name="T40" fmla="*/ 7 w 16"/>
                <a:gd name="T41" fmla="*/ 10 h 10"/>
                <a:gd name="T42" fmla="*/ 7 w 16"/>
                <a:gd name="T4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0">
                  <a:moveTo>
                    <a:pt x="7" y="10"/>
                  </a:moveTo>
                  <a:lnTo>
                    <a:pt x="7" y="10"/>
                  </a:lnTo>
                  <a:lnTo>
                    <a:pt x="10" y="10"/>
                  </a:lnTo>
                  <a:lnTo>
                    <a:pt x="11" y="8"/>
                  </a:lnTo>
                  <a:lnTo>
                    <a:pt x="13" y="8"/>
                  </a:lnTo>
                  <a:lnTo>
                    <a:pt x="15" y="7"/>
                  </a:lnTo>
                  <a:lnTo>
                    <a:pt x="15" y="7"/>
                  </a:lnTo>
                  <a:lnTo>
                    <a:pt x="16" y="7"/>
                  </a:lnTo>
                  <a:lnTo>
                    <a:pt x="16" y="5"/>
                  </a:lnTo>
                  <a:lnTo>
                    <a:pt x="15" y="0"/>
                  </a:lnTo>
                  <a:lnTo>
                    <a:pt x="15" y="0"/>
                  </a:lnTo>
                  <a:lnTo>
                    <a:pt x="11" y="0"/>
                  </a:lnTo>
                  <a:lnTo>
                    <a:pt x="10" y="2"/>
                  </a:lnTo>
                  <a:lnTo>
                    <a:pt x="8" y="3"/>
                  </a:lnTo>
                  <a:lnTo>
                    <a:pt x="8" y="3"/>
                  </a:lnTo>
                  <a:lnTo>
                    <a:pt x="8" y="3"/>
                  </a:lnTo>
                  <a:lnTo>
                    <a:pt x="5" y="3"/>
                  </a:lnTo>
                  <a:lnTo>
                    <a:pt x="0" y="2"/>
                  </a:lnTo>
                  <a:lnTo>
                    <a:pt x="0" y="2"/>
                  </a:lnTo>
                  <a:lnTo>
                    <a:pt x="3" y="8"/>
                  </a:lnTo>
                  <a:lnTo>
                    <a:pt x="7" y="10"/>
                  </a:lnTo>
                  <a:lnTo>
                    <a:pt x="7" y="1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50">
              <a:extLst>
                <a:ext uri="{FF2B5EF4-FFF2-40B4-BE49-F238E27FC236}">
                  <a16:creationId xmlns="" xmlns:a16="http://schemas.microsoft.com/office/drawing/2014/main" id="{39CDEFEA-7739-4D09-B4A1-AF9FD43A8C47}"/>
                </a:ext>
              </a:extLst>
            </p:cNvPr>
            <p:cNvSpPr>
              <a:spLocks noEditPoints="1"/>
            </p:cNvSpPr>
            <p:nvPr/>
          </p:nvSpPr>
          <p:spPr bwMode="auto">
            <a:xfrm>
              <a:off x="9339263" y="4700010"/>
              <a:ext cx="258762" cy="166688"/>
            </a:xfrm>
            <a:custGeom>
              <a:avLst/>
              <a:gdLst>
                <a:gd name="T0" fmla="*/ 119 w 163"/>
                <a:gd name="T1" fmla="*/ 97 h 105"/>
                <a:gd name="T2" fmla="*/ 111 w 163"/>
                <a:gd name="T3" fmla="*/ 91 h 105"/>
                <a:gd name="T4" fmla="*/ 111 w 163"/>
                <a:gd name="T5" fmla="*/ 87 h 105"/>
                <a:gd name="T6" fmla="*/ 106 w 163"/>
                <a:gd name="T7" fmla="*/ 86 h 105"/>
                <a:gd name="T8" fmla="*/ 98 w 163"/>
                <a:gd name="T9" fmla="*/ 83 h 105"/>
                <a:gd name="T10" fmla="*/ 95 w 163"/>
                <a:gd name="T11" fmla="*/ 78 h 105"/>
                <a:gd name="T12" fmla="*/ 91 w 163"/>
                <a:gd name="T13" fmla="*/ 68 h 105"/>
                <a:gd name="T14" fmla="*/ 88 w 163"/>
                <a:gd name="T15" fmla="*/ 65 h 105"/>
                <a:gd name="T16" fmla="*/ 81 w 163"/>
                <a:gd name="T17" fmla="*/ 58 h 105"/>
                <a:gd name="T18" fmla="*/ 83 w 163"/>
                <a:gd name="T19" fmla="*/ 53 h 105"/>
                <a:gd name="T20" fmla="*/ 85 w 163"/>
                <a:gd name="T21" fmla="*/ 53 h 105"/>
                <a:gd name="T22" fmla="*/ 91 w 163"/>
                <a:gd name="T23" fmla="*/ 52 h 105"/>
                <a:gd name="T24" fmla="*/ 88 w 163"/>
                <a:gd name="T25" fmla="*/ 45 h 105"/>
                <a:gd name="T26" fmla="*/ 81 w 163"/>
                <a:gd name="T27" fmla="*/ 42 h 105"/>
                <a:gd name="T28" fmla="*/ 65 w 163"/>
                <a:gd name="T29" fmla="*/ 35 h 105"/>
                <a:gd name="T30" fmla="*/ 62 w 163"/>
                <a:gd name="T31" fmla="*/ 30 h 105"/>
                <a:gd name="T32" fmla="*/ 60 w 163"/>
                <a:gd name="T33" fmla="*/ 27 h 105"/>
                <a:gd name="T34" fmla="*/ 41 w 163"/>
                <a:gd name="T35" fmla="*/ 16 h 105"/>
                <a:gd name="T36" fmla="*/ 10 w 163"/>
                <a:gd name="T37" fmla="*/ 3 h 105"/>
                <a:gd name="T38" fmla="*/ 0 w 163"/>
                <a:gd name="T39" fmla="*/ 0 h 105"/>
                <a:gd name="T40" fmla="*/ 0 w 163"/>
                <a:gd name="T41" fmla="*/ 83 h 105"/>
                <a:gd name="T42" fmla="*/ 15 w 163"/>
                <a:gd name="T43" fmla="*/ 87 h 105"/>
                <a:gd name="T44" fmla="*/ 20 w 163"/>
                <a:gd name="T45" fmla="*/ 87 h 105"/>
                <a:gd name="T46" fmla="*/ 28 w 163"/>
                <a:gd name="T47" fmla="*/ 83 h 105"/>
                <a:gd name="T48" fmla="*/ 29 w 163"/>
                <a:gd name="T49" fmla="*/ 78 h 105"/>
                <a:gd name="T50" fmla="*/ 33 w 163"/>
                <a:gd name="T51" fmla="*/ 78 h 105"/>
                <a:gd name="T52" fmla="*/ 38 w 163"/>
                <a:gd name="T53" fmla="*/ 68 h 105"/>
                <a:gd name="T54" fmla="*/ 39 w 163"/>
                <a:gd name="T55" fmla="*/ 68 h 105"/>
                <a:gd name="T56" fmla="*/ 49 w 163"/>
                <a:gd name="T57" fmla="*/ 68 h 105"/>
                <a:gd name="T58" fmla="*/ 65 w 163"/>
                <a:gd name="T59" fmla="*/ 74 h 105"/>
                <a:gd name="T60" fmla="*/ 72 w 163"/>
                <a:gd name="T61" fmla="*/ 83 h 105"/>
                <a:gd name="T62" fmla="*/ 86 w 163"/>
                <a:gd name="T63" fmla="*/ 99 h 105"/>
                <a:gd name="T64" fmla="*/ 95 w 163"/>
                <a:gd name="T65" fmla="*/ 101 h 105"/>
                <a:gd name="T66" fmla="*/ 101 w 163"/>
                <a:gd name="T67" fmla="*/ 101 h 105"/>
                <a:gd name="T68" fmla="*/ 116 w 163"/>
                <a:gd name="T69" fmla="*/ 104 h 105"/>
                <a:gd name="T70" fmla="*/ 122 w 163"/>
                <a:gd name="T71" fmla="*/ 105 h 105"/>
                <a:gd name="T72" fmla="*/ 125 w 163"/>
                <a:gd name="T73" fmla="*/ 102 h 105"/>
                <a:gd name="T74" fmla="*/ 119 w 163"/>
                <a:gd name="T75" fmla="*/ 97 h 105"/>
                <a:gd name="T76" fmla="*/ 142 w 163"/>
                <a:gd name="T77" fmla="*/ 29 h 105"/>
                <a:gd name="T78" fmla="*/ 137 w 163"/>
                <a:gd name="T79" fmla="*/ 32 h 105"/>
                <a:gd name="T80" fmla="*/ 125 w 163"/>
                <a:gd name="T81" fmla="*/ 37 h 105"/>
                <a:gd name="T82" fmla="*/ 117 w 163"/>
                <a:gd name="T83" fmla="*/ 39 h 105"/>
                <a:gd name="T84" fmla="*/ 101 w 163"/>
                <a:gd name="T85" fmla="*/ 37 h 105"/>
                <a:gd name="T86" fmla="*/ 98 w 163"/>
                <a:gd name="T87" fmla="*/ 39 h 105"/>
                <a:gd name="T88" fmla="*/ 99 w 163"/>
                <a:gd name="T89" fmla="*/ 42 h 105"/>
                <a:gd name="T90" fmla="*/ 111 w 163"/>
                <a:gd name="T91" fmla="*/ 47 h 105"/>
                <a:gd name="T92" fmla="*/ 119 w 163"/>
                <a:gd name="T93" fmla="*/ 48 h 105"/>
                <a:gd name="T94" fmla="*/ 137 w 163"/>
                <a:gd name="T95" fmla="*/ 44 h 105"/>
                <a:gd name="T96" fmla="*/ 147 w 163"/>
                <a:gd name="T97" fmla="*/ 35 h 105"/>
                <a:gd name="T98" fmla="*/ 147 w 163"/>
                <a:gd name="T99" fmla="*/ 32 h 105"/>
                <a:gd name="T100" fmla="*/ 152 w 163"/>
                <a:gd name="T101" fmla="*/ 26 h 105"/>
                <a:gd name="T102" fmla="*/ 150 w 163"/>
                <a:gd name="T103" fmla="*/ 24 h 105"/>
                <a:gd name="T104" fmla="*/ 145 w 163"/>
                <a:gd name="T105" fmla="*/ 24 h 105"/>
                <a:gd name="T106" fmla="*/ 142 w 163"/>
                <a:gd name="T107" fmla="*/ 29 h 105"/>
                <a:gd name="T108" fmla="*/ 155 w 163"/>
                <a:gd name="T109" fmla="*/ 14 h 105"/>
                <a:gd name="T110" fmla="*/ 148 w 163"/>
                <a:gd name="T111" fmla="*/ 9 h 105"/>
                <a:gd name="T112" fmla="*/ 147 w 163"/>
                <a:gd name="T113" fmla="*/ 11 h 105"/>
                <a:gd name="T114" fmla="*/ 152 w 163"/>
                <a:gd name="T115" fmla="*/ 14 h 105"/>
                <a:gd name="T116" fmla="*/ 156 w 163"/>
                <a:gd name="T117" fmla="*/ 24 h 105"/>
                <a:gd name="T118" fmla="*/ 160 w 163"/>
                <a:gd name="T119" fmla="*/ 27 h 105"/>
                <a:gd name="T120" fmla="*/ 161 w 163"/>
                <a:gd name="T121" fmla="*/ 26 h 105"/>
                <a:gd name="T122" fmla="*/ 161 w 163"/>
                <a:gd name="T123" fmla="*/ 21 h 105"/>
                <a:gd name="T124" fmla="*/ 155 w 163"/>
                <a:gd name="T1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 h="105">
                  <a:moveTo>
                    <a:pt x="119" y="97"/>
                  </a:moveTo>
                  <a:lnTo>
                    <a:pt x="119" y="97"/>
                  </a:lnTo>
                  <a:lnTo>
                    <a:pt x="114" y="94"/>
                  </a:lnTo>
                  <a:lnTo>
                    <a:pt x="111" y="91"/>
                  </a:lnTo>
                  <a:lnTo>
                    <a:pt x="111" y="87"/>
                  </a:lnTo>
                  <a:lnTo>
                    <a:pt x="111" y="87"/>
                  </a:lnTo>
                  <a:lnTo>
                    <a:pt x="109" y="86"/>
                  </a:lnTo>
                  <a:lnTo>
                    <a:pt x="106" y="86"/>
                  </a:lnTo>
                  <a:lnTo>
                    <a:pt x="101" y="84"/>
                  </a:lnTo>
                  <a:lnTo>
                    <a:pt x="98" y="83"/>
                  </a:lnTo>
                  <a:lnTo>
                    <a:pt x="98" y="83"/>
                  </a:lnTo>
                  <a:lnTo>
                    <a:pt x="95" y="78"/>
                  </a:lnTo>
                  <a:lnTo>
                    <a:pt x="93" y="73"/>
                  </a:lnTo>
                  <a:lnTo>
                    <a:pt x="91" y="68"/>
                  </a:lnTo>
                  <a:lnTo>
                    <a:pt x="88" y="65"/>
                  </a:lnTo>
                  <a:lnTo>
                    <a:pt x="88" y="65"/>
                  </a:lnTo>
                  <a:lnTo>
                    <a:pt x="83" y="61"/>
                  </a:lnTo>
                  <a:lnTo>
                    <a:pt x="81" y="58"/>
                  </a:lnTo>
                  <a:lnTo>
                    <a:pt x="81" y="55"/>
                  </a:lnTo>
                  <a:lnTo>
                    <a:pt x="83" y="53"/>
                  </a:lnTo>
                  <a:lnTo>
                    <a:pt x="85" y="53"/>
                  </a:lnTo>
                  <a:lnTo>
                    <a:pt x="85" y="53"/>
                  </a:lnTo>
                  <a:lnTo>
                    <a:pt x="90" y="53"/>
                  </a:lnTo>
                  <a:lnTo>
                    <a:pt x="91" y="52"/>
                  </a:lnTo>
                  <a:lnTo>
                    <a:pt x="90" y="48"/>
                  </a:lnTo>
                  <a:lnTo>
                    <a:pt x="88" y="45"/>
                  </a:lnTo>
                  <a:lnTo>
                    <a:pt x="88" y="45"/>
                  </a:lnTo>
                  <a:lnTo>
                    <a:pt x="81" y="42"/>
                  </a:lnTo>
                  <a:lnTo>
                    <a:pt x="73" y="39"/>
                  </a:lnTo>
                  <a:lnTo>
                    <a:pt x="65" y="35"/>
                  </a:lnTo>
                  <a:lnTo>
                    <a:pt x="62" y="34"/>
                  </a:lnTo>
                  <a:lnTo>
                    <a:pt x="62" y="30"/>
                  </a:lnTo>
                  <a:lnTo>
                    <a:pt x="62" y="30"/>
                  </a:lnTo>
                  <a:lnTo>
                    <a:pt x="60" y="27"/>
                  </a:lnTo>
                  <a:lnTo>
                    <a:pt x="55" y="24"/>
                  </a:lnTo>
                  <a:lnTo>
                    <a:pt x="41" y="16"/>
                  </a:lnTo>
                  <a:lnTo>
                    <a:pt x="24" y="8"/>
                  </a:lnTo>
                  <a:lnTo>
                    <a:pt x="10" y="3"/>
                  </a:lnTo>
                  <a:lnTo>
                    <a:pt x="10" y="3"/>
                  </a:lnTo>
                  <a:lnTo>
                    <a:pt x="0" y="0"/>
                  </a:lnTo>
                  <a:lnTo>
                    <a:pt x="0" y="83"/>
                  </a:lnTo>
                  <a:lnTo>
                    <a:pt x="0" y="83"/>
                  </a:lnTo>
                  <a:lnTo>
                    <a:pt x="7" y="86"/>
                  </a:lnTo>
                  <a:lnTo>
                    <a:pt x="15" y="87"/>
                  </a:lnTo>
                  <a:lnTo>
                    <a:pt x="15" y="87"/>
                  </a:lnTo>
                  <a:lnTo>
                    <a:pt x="20" y="87"/>
                  </a:lnTo>
                  <a:lnTo>
                    <a:pt x="23" y="86"/>
                  </a:lnTo>
                  <a:lnTo>
                    <a:pt x="28" y="83"/>
                  </a:lnTo>
                  <a:lnTo>
                    <a:pt x="29" y="79"/>
                  </a:lnTo>
                  <a:lnTo>
                    <a:pt x="29" y="78"/>
                  </a:lnTo>
                  <a:lnTo>
                    <a:pt x="29" y="78"/>
                  </a:lnTo>
                  <a:lnTo>
                    <a:pt x="33" y="78"/>
                  </a:lnTo>
                  <a:lnTo>
                    <a:pt x="34" y="74"/>
                  </a:lnTo>
                  <a:lnTo>
                    <a:pt x="38" y="68"/>
                  </a:lnTo>
                  <a:lnTo>
                    <a:pt x="38" y="68"/>
                  </a:lnTo>
                  <a:lnTo>
                    <a:pt x="39" y="68"/>
                  </a:lnTo>
                  <a:lnTo>
                    <a:pt x="42" y="66"/>
                  </a:lnTo>
                  <a:lnTo>
                    <a:pt x="49" y="68"/>
                  </a:lnTo>
                  <a:lnTo>
                    <a:pt x="57" y="70"/>
                  </a:lnTo>
                  <a:lnTo>
                    <a:pt x="65" y="74"/>
                  </a:lnTo>
                  <a:lnTo>
                    <a:pt x="65" y="74"/>
                  </a:lnTo>
                  <a:lnTo>
                    <a:pt x="72" y="83"/>
                  </a:lnTo>
                  <a:lnTo>
                    <a:pt x="80" y="91"/>
                  </a:lnTo>
                  <a:lnTo>
                    <a:pt x="86" y="99"/>
                  </a:lnTo>
                  <a:lnTo>
                    <a:pt x="91" y="101"/>
                  </a:lnTo>
                  <a:lnTo>
                    <a:pt x="95" y="101"/>
                  </a:lnTo>
                  <a:lnTo>
                    <a:pt x="95" y="101"/>
                  </a:lnTo>
                  <a:lnTo>
                    <a:pt x="101" y="101"/>
                  </a:lnTo>
                  <a:lnTo>
                    <a:pt x="108" y="102"/>
                  </a:lnTo>
                  <a:lnTo>
                    <a:pt x="116" y="104"/>
                  </a:lnTo>
                  <a:lnTo>
                    <a:pt x="122" y="105"/>
                  </a:lnTo>
                  <a:lnTo>
                    <a:pt x="122" y="105"/>
                  </a:lnTo>
                  <a:lnTo>
                    <a:pt x="125" y="104"/>
                  </a:lnTo>
                  <a:lnTo>
                    <a:pt x="125" y="102"/>
                  </a:lnTo>
                  <a:lnTo>
                    <a:pt x="119" y="97"/>
                  </a:lnTo>
                  <a:lnTo>
                    <a:pt x="119" y="97"/>
                  </a:lnTo>
                  <a:close/>
                  <a:moveTo>
                    <a:pt x="142" y="29"/>
                  </a:moveTo>
                  <a:lnTo>
                    <a:pt x="142" y="29"/>
                  </a:lnTo>
                  <a:lnTo>
                    <a:pt x="140" y="30"/>
                  </a:lnTo>
                  <a:lnTo>
                    <a:pt x="137" y="32"/>
                  </a:lnTo>
                  <a:lnTo>
                    <a:pt x="125" y="37"/>
                  </a:lnTo>
                  <a:lnTo>
                    <a:pt x="125" y="37"/>
                  </a:lnTo>
                  <a:lnTo>
                    <a:pt x="122" y="39"/>
                  </a:lnTo>
                  <a:lnTo>
                    <a:pt x="117" y="39"/>
                  </a:lnTo>
                  <a:lnTo>
                    <a:pt x="109" y="37"/>
                  </a:lnTo>
                  <a:lnTo>
                    <a:pt x="101" y="37"/>
                  </a:lnTo>
                  <a:lnTo>
                    <a:pt x="99" y="37"/>
                  </a:lnTo>
                  <a:lnTo>
                    <a:pt x="98" y="39"/>
                  </a:lnTo>
                  <a:lnTo>
                    <a:pt x="98" y="39"/>
                  </a:lnTo>
                  <a:lnTo>
                    <a:pt x="99" y="42"/>
                  </a:lnTo>
                  <a:lnTo>
                    <a:pt x="104" y="45"/>
                  </a:lnTo>
                  <a:lnTo>
                    <a:pt x="111" y="47"/>
                  </a:lnTo>
                  <a:lnTo>
                    <a:pt x="119" y="48"/>
                  </a:lnTo>
                  <a:lnTo>
                    <a:pt x="119" y="48"/>
                  </a:lnTo>
                  <a:lnTo>
                    <a:pt x="127" y="47"/>
                  </a:lnTo>
                  <a:lnTo>
                    <a:pt x="137" y="44"/>
                  </a:lnTo>
                  <a:lnTo>
                    <a:pt x="143" y="39"/>
                  </a:lnTo>
                  <a:lnTo>
                    <a:pt x="147" y="35"/>
                  </a:lnTo>
                  <a:lnTo>
                    <a:pt x="147" y="35"/>
                  </a:lnTo>
                  <a:lnTo>
                    <a:pt x="147" y="32"/>
                  </a:lnTo>
                  <a:lnTo>
                    <a:pt x="150" y="29"/>
                  </a:lnTo>
                  <a:lnTo>
                    <a:pt x="152" y="26"/>
                  </a:lnTo>
                  <a:lnTo>
                    <a:pt x="150" y="24"/>
                  </a:lnTo>
                  <a:lnTo>
                    <a:pt x="150" y="24"/>
                  </a:lnTo>
                  <a:lnTo>
                    <a:pt x="148" y="22"/>
                  </a:lnTo>
                  <a:lnTo>
                    <a:pt x="145" y="24"/>
                  </a:lnTo>
                  <a:lnTo>
                    <a:pt x="143" y="26"/>
                  </a:lnTo>
                  <a:lnTo>
                    <a:pt x="142" y="29"/>
                  </a:lnTo>
                  <a:lnTo>
                    <a:pt x="142" y="29"/>
                  </a:lnTo>
                  <a:close/>
                  <a:moveTo>
                    <a:pt x="155" y="14"/>
                  </a:moveTo>
                  <a:lnTo>
                    <a:pt x="155" y="14"/>
                  </a:lnTo>
                  <a:lnTo>
                    <a:pt x="148" y="9"/>
                  </a:lnTo>
                  <a:lnTo>
                    <a:pt x="147" y="9"/>
                  </a:lnTo>
                  <a:lnTo>
                    <a:pt x="147" y="11"/>
                  </a:lnTo>
                  <a:lnTo>
                    <a:pt x="152" y="14"/>
                  </a:lnTo>
                  <a:lnTo>
                    <a:pt x="152" y="14"/>
                  </a:lnTo>
                  <a:lnTo>
                    <a:pt x="155" y="19"/>
                  </a:lnTo>
                  <a:lnTo>
                    <a:pt x="156" y="24"/>
                  </a:lnTo>
                  <a:lnTo>
                    <a:pt x="156" y="26"/>
                  </a:lnTo>
                  <a:lnTo>
                    <a:pt x="160" y="27"/>
                  </a:lnTo>
                  <a:lnTo>
                    <a:pt x="160" y="27"/>
                  </a:lnTo>
                  <a:lnTo>
                    <a:pt x="161" y="26"/>
                  </a:lnTo>
                  <a:lnTo>
                    <a:pt x="163" y="24"/>
                  </a:lnTo>
                  <a:lnTo>
                    <a:pt x="161" y="21"/>
                  </a:lnTo>
                  <a:lnTo>
                    <a:pt x="160" y="17"/>
                  </a:lnTo>
                  <a:lnTo>
                    <a:pt x="155" y="14"/>
                  </a:lnTo>
                  <a:lnTo>
                    <a:pt x="155" y="1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4">
              <a:extLst>
                <a:ext uri="{FF2B5EF4-FFF2-40B4-BE49-F238E27FC236}">
                  <a16:creationId xmlns="" xmlns:a16="http://schemas.microsoft.com/office/drawing/2014/main" id="{3C9452D9-0D68-420F-85CB-B64BD41FA400}"/>
                </a:ext>
              </a:extLst>
            </p:cNvPr>
            <p:cNvSpPr>
              <a:spLocks/>
            </p:cNvSpPr>
            <p:nvPr/>
          </p:nvSpPr>
          <p:spPr bwMode="auto">
            <a:xfrm>
              <a:off x="7842250" y="5754110"/>
              <a:ext cx="41275" cy="28575"/>
            </a:xfrm>
            <a:custGeom>
              <a:avLst/>
              <a:gdLst>
                <a:gd name="T0" fmla="*/ 8 w 26"/>
                <a:gd name="T1" fmla="*/ 2 h 18"/>
                <a:gd name="T2" fmla="*/ 8 w 26"/>
                <a:gd name="T3" fmla="*/ 2 h 18"/>
                <a:gd name="T4" fmla="*/ 8 w 26"/>
                <a:gd name="T5" fmla="*/ 0 h 18"/>
                <a:gd name="T6" fmla="*/ 7 w 26"/>
                <a:gd name="T7" fmla="*/ 2 h 18"/>
                <a:gd name="T8" fmla="*/ 2 w 26"/>
                <a:gd name="T9" fmla="*/ 5 h 18"/>
                <a:gd name="T10" fmla="*/ 0 w 26"/>
                <a:gd name="T11" fmla="*/ 8 h 18"/>
                <a:gd name="T12" fmla="*/ 0 w 26"/>
                <a:gd name="T13" fmla="*/ 12 h 18"/>
                <a:gd name="T14" fmla="*/ 2 w 26"/>
                <a:gd name="T15" fmla="*/ 13 h 18"/>
                <a:gd name="T16" fmla="*/ 5 w 26"/>
                <a:gd name="T17" fmla="*/ 16 h 18"/>
                <a:gd name="T18" fmla="*/ 5 w 26"/>
                <a:gd name="T19" fmla="*/ 16 h 18"/>
                <a:gd name="T20" fmla="*/ 8 w 26"/>
                <a:gd name="T21" fmla="*/ 16 h 18"/>
                <a:gd name="T22" fmla="*/ 10 w 26"/>
                <a:gd name="T23" fmla="*/ 16 h 18"/>
                <a:gd name="T24" fmla="*/ 13 w 26"/>
                <a:gd name="T25" fmla="*/ 15 h 18"/>
                <a:gd name="T26" fmla="*/ 15 w 26"/>
                <a:gd name="T27" fmla="*/ 16 h 18"/>
                <a:gd name="T28" fmla="*/ 15 w 26"/>
                <a:gd name="T29" fmla="*/ 16 h 18"/>
                <a:gd name="T30" fmla="*/ 18 w 26"/>
                <a:gd name="T31" fmla="*/ 18 h 18"/>
                <a:gd name="T32" fmla="*/ 21 w 26"/>
                <a:gd name="T33" fmla="*/ 16 h 18"/>
                <a:gd name="T34" fmla="*/ 25 w 26"/>
                <a:gd name="T35" fmla="*/ 15 h 18"/>
                <a:gd name="T36" fmla="*/ 26 w 26"/>
                <a:gd name="T37" fmla="*/ 12 h 18"/>
                <a:gd name="T38" fmla="*/ 26 w 26"/>
                <a:gd name="T39" fmla="*/ 12 h 18"/>
                <a:gd name="T40" fmla="*/ 26 w 26"/>
                <a:gd name="T41" fmla="*/ 8 h 18"/>
                <a:gd name="T42" fmla="*/ 25 w 26"/>
                <a:gd name="T43" fmla="*/ 7 h 18"/>
                <a:gd name="T44" fmla="*/ 20 w 26"/>
                <a:gd name="T45" fmla="*/ 5 h 18"/>
                <a:gd name="T46" fmla="*/ 13 w 26"/>
                <a:gd name="T47" fmla="*/ 3 h 18"/>
                <a:gd name="T48" fmla="*/ 8 w 26"/>
                <a:gd name="T49" fmla="*/ 2 h 18"/>
                <a:gd name="T50" fmla="*/ 8 w 26"/>
                <a:gd name="T5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18">
                  <a:moveTo>
                    <a:pt x="8" y="2"/>
                  </a:moveTo>
                  <a:lnTo>
                    <a:pt x="8" y="2"/>
                  </a:lnTo>
                  <a:lnTo>
                    <a:pt x="8" y="0"/>
                  </a:lnTo>
                  <a:lnTo>
                    <a:pt x="7" y="2"/>
                  </a:lnTo>
                  <a:lnTo>
                    <a:pt x="2" y="5"/>
                  </a:lnTo>
                  <a:lnTo>
                    <a:pt x="0" y="8"/>
                  </a:lnTo>
                  <a:lnTo>
                    <a:pt x="0" y="12"/>
                  </a:lnTo>
                  <a:lnTo>
                    <a:pt x="2" y="13"/>
                  </a:lnTo>
                  <a:lnTo>
                    <a:pt x="5" y="16"/>
                  </a:lnTo>
                  <a:lnTo>
                    <a:pt x="5" y="16"/>
                  </a:lnTo>
                  <a:lnTo>
                    <a:pt x="8" y="16"/>
                  </a:lnTo>
                  <a:lnTo>
                    <a:pt x="10" y="16"/>
                  </a:lnTo>
                  <a:lnTo>
                    <a:pt x="13" y="15"/>
                  </a:lnTo>
                  <a:lnTo>
                    <a:pt x="15" y="16"/>
                  </a:lnTo>
                  <a:lnTo>
                    <a:pt x="15" y="16"/>
                  </a:lnTo>
                  <a:lnTo>
                    <a:pt x="18" y="18"/>
                  </a:lnTo>
                  <a:lnTo>
                    <a:pt x="21" y="16"/>
                  </a:lnTo>
                  <a:lnTo>
                    <a:pt x="25" y="15"/>
                  </a:lnTo>
                  <a:lnTo>
                    <a:pt x="26" y="12"/>
                  </a:lnTo>
                  <a:lnTo>
                    <a:pt x="26" y="12"/>
                  </a:lnTo>
                  <a:lnTo>
                    <a:pt x="26" y="8"/>
                  </a:lnTo>
                  <a:lnTo>
                    <a:pt x="25" y="7"/>
                  </a:lnTo>
                  <a:lnTo>
                    <a:pt x="20" y="5"/>
                  </a:lnTo>
                  <a:lnTo>
                    <a:pt x="13" y="3"/>
                  </a:lnTo>
                  <a:lnTo>
                    <a:pt x="8" y="2"/>
                  </a:lnTo>
                  <a:lnTo>
                    <a:pt x="8" y="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55">
              <a:extLst>
                <a:ext uri="{FF2B5EF4-FFF2-40B4-BE49-F238E27FC236}">
                  <a16:creationId xmlns="" xmlns:a16="http://schemas.microsoft.com/office/drawing/2014/main" id="{95919C38-2A16-461C-AD66-CF6B6278209C}"/>
                </a:ext>
              </a:extLst>
            </p:cNvPr>
            <p:cNvSpPr>
              <a:spLocks noEditPoints="1"/>
            </p:cNvSpPr>
            <p:nvPr/>
          </p:nvSpPr>
          <p:spPr bwMode="auto">
            <a:xfrm>
              <a:off x="9628188" y="4758747"/>
              <a:ext cx="160337" cy="114300"/>
            </a:xfrm>
            <a:custGeom>
              <a:avLst/>
              <a:gdLst>
                <a:gd name="T0" fmla="*/ 0 w 101"/>
                <a:gd name="T1" fmla="*/ 0 h 72"/>
                <a:gd name="T2" fmla="*/ 5 w 101"/>
                <a:gd name="T3" fmla="*/ 13 h 72"/>
                <a:gd name="T4" fmla="*/ 13 w 101"/>
                <a:gd name="T5" fmla="*/ 20 h 72"/>
                <a:gd name="T6" fmla="*/ 17 w 101"/>
                <a:gd name="T7" fmla="*/ 20 h 72"/>
                <a:gd name="T8" fmla="*/ 17 w 101"/>
                <a:gd name="T9" fmla="*/ 13 h 72"/>
                <a:gd name="T10" fmla="*/ 4 w 101"/>
                <a:gd name="T11" fmla="*/ 2 h 72"/>
                <a:gd name="T12" fmla="*/ 0 w 101"/>
                <a:gd name="T13" fmla="*/ 0 h 72"/>
                <a:gd name="T14" fmla="*/ 25 w 101"/>
                <a:gd name="T15" fmla="*/ 16 h 72"/>
                <a:gd name="T16" fmla="*/ 30 w 101"/>
                <a:gd name="T17" fmla="*/ 23 h 72"/>
                <a:gd name="T18" fmla="*/ 36 w 101"/>
                <a:gd name="T19" fmla="*/ 26 h 72"/>
                <a:gd name="T20" fmla="*/ 35 w 101"/>
                <a:gd name="T21" fmla="*/ 23 h 72"/>
                <a:gd name="T22" fmla="*/ 27 w 101"/>
                <a:gd name="T23" fmla="*/ 16 h 72"/>
                <a:gd name="T24" fmla="*/ 25 w 101"/>
                <a:gd name="T25" fmla="*/ 16 h 72"/>
                <a:gd name="T26" fmla="*/ 69 w 101"/>
                <a:gd name="T27" fmla="*/ 41 h 72"/>
                <a:gd name="T28" fmla="*/ 69 w 101"/>
                <a:gd name="T29" fmla="*/ 39 h 72"/>
                <a:gd name="T30" fmla="*/ 61 w 101"/>
                <a:gd name="T31" fmla="*/ 33 h 72"/>
                <a:gd name="T32" fmla="*/ 51 w 101"/>
                <a:gd name="T33" fmla="*/ 29 h 72"/>
                <a:gd name="T34" fmla="*/ 49 w 101"/>
                <a:gd name="T35" fmla="*/ 31 h 72"/>
                <a:gd name="T36" fmla="*/ 57 w 101"/>
                <a:gd name="T37" fmla="*/ 37 h 72"/>
                <a:gd name="T38" fmla="*/ 69 w 101"/>
                <a:gd name="T39" fmla="*/ 41 h 72"/>
                <a:gd name="T40" fmla="*/ 66 w 101"/>
                <a:gd name="T41" fmla="*/ 52 h 72"/>
                <a:gd name="T42" fmla="*/ 69 w 101"/>
                <a:gd name="T43" fmla="*/ 57 h 72"/>
                <a:gd name="T44" fmla="*/ 75 w 101"/>
                <a:gd name="T45" fmla="*/ 60 h 72"/>
                <a:gd name="T46" fmla="*/ 79 w 101"/>
                <a:gd name="T47" fmla="*/ 60 h 72"/>
                <a:gd name="T48" fmla="*/ 79 w 101"/>
                <a:gd name="T49" fmla="*/ 57 h 72"/>
                <a:gd name="T50" fmla="*/ 67 w 101"/>
                <a:gd name="T51" fmla="*/ 50 h 72"/>
                <a:gd name="T52" fmla="*/ 66 w 101"/>
                <a:gd name="T53" fmla="*/ 52 h 72"/>
                <a:gd name="T54" fmla="*/ 90 w 101"/>
                <a:gd name="T55" fmla="*/ 65 h 72"/>
                <a:gd name="T56" fmla="*/ 95 w 101"/>
                <a:gd name="T57" fmla="*/ 70 h 72"/>
                <a:gd name="T58" fmla="*/ 101 w 101"/>
                <a:gd name="T59" fmla="*/ 72 h 72"/>
                <a:gd name="T60" fmla="*/ 101 w 101"/>
                <a:gd name="T61" fmla="*/ 70 h 72"/>
                <a:gd name="T62" fmla="*/ 97 w 101"/>
                <a:gd name="T63" fmla="*/ 67 h 72"/>
                <a:gd name="T64" fmla="*/ 90 w 101"/>
                <a:gd name="T65" fmla="*/ 65 h 72"/>
                <a:gd name="T66" fmla="*/ 90 w 101"/>
                <a:gd name="T67" fmla="*/ 65 h 72"/>
                <a:gd name="T68" fmla="*/ 80 w 101"/>
                <a:gd name="T69" fmla="*/ 39 h 72"/>
                <a:gd name="T70" fmla="*/ 80 w 101"/>
                <a:gd name="T71" fmla="*/ 46 h 72"/>
                <a:gd name="T72" fmla="*/ 87 w 101"/>
                <a:gd name="T73" fmla="*/ 55 h 72"/>
                <a:gd name="T74" fmla="*/ 90 w 101"/>
                <a:gd name="T75" fmla="*/ 57 h 72"/>
                <a:gd name="T76" fmla="*/ 87 w 101"/>
                <a:gd name="T77" fmla="*/ 47 h 72"/>
                <a:gd name="T78" fmla="*/ 80 w 101"/>
                <a:gd name="T79" fmla="*/ 39 h 72"/>
                <a:gd name="T80" fmla="*/ 80 w 101"/>
                <a:gd name="T81"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72">
                  <a:moveTo>
                    <a:pt x="0" y="0"/>
                  </a:moveTo>
                  <a:lnTo>
                    <a:pt x="0" y="0"/>
                  </a:lnTo>
                  <a:lnTo>
                    <a:pt x="2" y="5"/>
                  </a:lnTo>
                  <a:lnTo>
                    <a:pt x="5" y="13"/>
                  </a:lnTo>
                  <a:lnTo>
                    <a:pt x="12" y="18"/>
                  </a:lnTo>
                  <a:lnTo>
                    <a:pt x="13" y="20"/>
                  </a:lnTo>
                  <a:lnTo>
                    <a:pt x="17" y="20"/>
                  </a:lnTo>
                  <a:lnTo>
                    <a:pt x="17" y="20"/>
                  </a:lnTo>
                  <a:lnTo>
                    <a:pt x="18" y="16"/>
                  </a:lnTo>
                  <a:lnTo>
                    <a:pt x="17" y="13"/>
                  </a:lnTo>
                  <a:lnTo>
                    <a:pt x="12" y="7"/>
                  </a:lnTo>
                  <a:lnTo>
                    <a:pt x="4" y="2"/>
                  </a:lnTo>
                  <a:lnTo>
                    <a:pt x="0" y="0"/>
                  </a:lnTo>
                  <a:lnTo>
                    <a:pt x="0" y="0"/>
                  </a:lnTo>
                  <a:lnTo>
                    <a:pt x="0" y="0"/>
                  </a:lnTo>
                  <a:close/>
                  <a:moveTo>
                    <a:pt x="25" y="16"/>
                  </a:moveTo>
                  <a:lnTo>
                    <a:pt x="25" y="16"/>
                  </a:lnTo>
                  <a:lnTo>
                    <a:pt x="30" y="23"/>
                  </a:lnTo>
                  <a:lnTo>
                    <a:pt x="33" y="24"/>
                  </a:lnTo>
                  <a:lnTo>
                    <a:pt x="36" y="26"/>
                  </a:lnTo>
                  <a:lnTo>
                    <a:pt x="36" y="26"/>
                  </a:lnTo>
                  <a:lnTo>
                    <a:pt x="35" y="23"/>
                  </a:lnTo>
                  <a:lnTo>
                    <a:pt x="31" y="20"/>
                  </a:lnTo>
                  <a:lnTo>
                    <a:pt x="27" y="16"/>
                  </a:lnTo>
                  <a:lnTo>
                    <a:pt x="25" y="16"/>
                  </a:lnTo>
                  <a:lnTo>
                    <a:pt x="25" y="16"/>
                  </a:lnTo>
                  <a:lnTo>
                    <a:pt x="25" y="16"/>
                  </a:lnTo>
                  <a:close/>
                  <a:moveTo>
                    <a:pt x="69" y="41"/>
                  </a:moveTo>
                  <a:lnTo>
                    <a:pt x="69" y="41"/>
                  </a:lnTo>
                  <a:lnTo>
                    <a:pt x="69" y="39"/>
                  </a:lnTo>
                  <a:lnTo>
                    <a:pt x="67" y="37"/>
                  </a:lnTo>
                  <a:lnTo>
                    <a:pt x="61" y="33"/>
                  </a:lnTo>
                  <a:lnTo>
                    <a:pt x="54" y="29"/>
                  </a:lnTo>
                  <a:lnTo>
                    <a:pt x="51" y="29"/>
                  </a:lnTo>
                  <a:lnTo>
                    <a:pt x="49" y="31"/>
                  </a:lnTo>
                  <a:lnTo>
                    <a:pt x="49" y="31"/>
                  </a:lnTo>
                  <a:lnTo>
                    <a:pt x="53" y="34"/>
                  </a:lnTo>
                  <a:lnTo>
                    <a:pt x="57" y="37"/>
                  </a:lnTo>
                  <a:lnTo>
                    <a:pt x="64" y="39"/>
                  </a:lnTo>
                  <a:lnTo>
                    <a:pt x="69" y="41"/>
                  </a:lnTo>
                  <a:lnTo>
                    <a:pt x="69" y="41"/>
                  </a:lnTo>
                  <a:close/>
                  <a:moveTo>
                    <a:pt x="66" y="52"/>
                  </a:moveTo>
                  <a:lnTo>
                    <a:pt x="66" y="52"/>
                  </a:lnTo>
                  <a:lnTo>
                    <a:pt x="69" y="57"/>
                  </a:lnTo>
                  <a:lnTo>
                    <a:pt x="72" y="59"/>
                  </a:lnTo>
                  <a:lnTo>
                    <a:pt x="75" y="60"/>
                  </a:lnTo>
                  <a:lnTo>
                    <a:pt x="79" y="60"/>
                  </a:lnTo>
                  <a:lnTo>
                    <a:pt x="79" y="60"/>
                  </a:lnTo>
                  <a:lnTo>
                    <a:pt x="80" y="59"/>
                  </a:lnTo>
                  <a:lnTo>
                    <a:pt x="79" y="57"/>
                  </a:lnTo>
                  <a:lnTo>
                    <a:pt x="74" y="54"/>
                  </a:lnTo>
                  <a:lnTo>
                    <a:pt x="67" y="50"/>
                  </a:lnTo>
                  <a:lnTo>
                    <a:pt x="66" y="50"/>
                  </a:lnTo>
                  <a:lnTo>
                    <a:pt x="66" y="52"/>
                  </a:lnTo>
                  <a:lnTo>
                    <a:pt x="66" y="52"/>
                  </a:lnTo>
                  <a:close/>
                  <a:moveTo>
                    <a:pt x="90" y="65"/>
                  </a:moveTo>
                  <a:lnTo>
                    <a:pt x="90" y="65"/>
                  </a:lnTo>
                  <a:lnTo>
                    <a:pt x="95" y="70"/>
                  </a:lnTo>
                  <a:lnTo>
                    <a:pt x="98" y="72"/>
                  </a:lnTo>
                  <a:lnTo>
                    <a:pt x="101" y="72"/>
                  </a:lnTo>
                  <a:lnTo>
                    <a:pt x="101" y="72"/>
                  </a:lnTo>
                  <a:lnTo>
                    <a:pt x="101" y="70"/>
                  </a:lnTo>
                  <a:lnTo>
                    <a:pt x="101" y="68"/>
                  </a:lnTo>
                  <a:lnTo>
                    <a:pt x="97" y="67"/>
                  </a:lnTo>
                  <a:lnTo>
                    <a:pt x="92" y="65"/>
                  </a:lnTo>
                  <a:lnTo>
                    <a:pt x="90" y="65"/>
                  </a:lnTo>
                  <a:lnTo>
                    <a:pt x="90" y="65"/>
                  </a:lnTo>
                  <a:lnTo>
                    <a:pt x="90" y="65"/>
                  </a:lnTo>
                  <a:close/>
                  <a:moveTo>
                    <a:pt x="80" y="39"/>
                  </a:moveTo>
                  <a:lnTo>
                    <a:pt x="80" y="39"/>
                  </a:lnTo>
                  <a:lnTo>
                    <a:pt x="79" y="42"/>
                  </a:lnTo>
                  <a:lnTo>
                    <a:pt x="80" y="46"/>
                  </a:lnTo>
                  <a:lnTo>
                    <a:pt x="84" y="50"/>
                  </a:lnTo>
                  <a:lnTo>
                    <a:pt x="87" y="55"/>
                  </a:lnTo>
                  <a:lnTo>
                    <a:pt x="90" y="57"/>
                  </a:lnTo>
                  <a:lnTo>
                    <a:pt x="90" y="57"/>
                  </a:lnTo>
                  <a:lnTo>
                    <a:pt x="90" y="54"/>
                  </a:lnTo>
                  <a:lnTo>
                    <a:pt x="87" y="47"/>
                  </a:lnTo>
                  <a:lnTo>
                    <a:pt x="82" y="41"/>
                  </a:lnTo>
                  <a:lnTo>
                    <a:pt x="80" y="39"/>
                  </a:lnTo>
                  <a:lnTo>
                    <a:pt x="80" y="39"/>
                  </a:lnTo>
                  <a:lnTo>
                    <a:pt x="80" y="3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56">
              <a:extLst>
                <a:ext uri="{FF2B5EF4-FFF2-40B4-BE49-F238E27FC236}">
                  <a16:creationId xmlns="" xmlns:a16="http://schemas.microsoft.com/office/drawing/2014/main" id="{FCBCD6DE-70AA-4354-B7E3-C29875FE677E}"/>
                </a:ext>
              </a:extLst>
            </p:cNvPr>
            <p:cNvSpPr>
              <a:spLocks noEditPoints="1"/>
            </p:cNvSpPr>
            <p:nvPr/>
          </p:nvSpPr>
          <p:spPr bwMode="auto">
            <a:xfrm>
              <a:off x="9628188" y="4758747"/>
              <a:ext cx="160337" cy="114300"/>
            </a:xfrm>
            <a:custGeom>
              <a:avLst/>
              <a:gdLst>
                <a:gd name="T0" fmla="*/ 0 w 101"/>
                <a:gd name="T1" fmla="*/ 0 h 72"/>
                <a:gd name="T2" fmla="*/ 5 w 101"/>
                <a:gd name="T3" fmla="*/ 13 h 72"/>
                <a:gd name="T4" fmla="*/ 13 w 101"/>
                <a:gd name="T5" fmla="*/ 20 h 72"/>
                <a:gd name="T6" fmla="*/ 17 w 101"/>
                <a:gd name="T7" fmla="*/ 20 h 72"/>
                <a:gd name="T8" fmla="*/ 17 w 101"/>
                <a:gd name="T9" fmla="*/ 13 h 72"/>
                <a:gd name="T10" fmla="*/ 4 w 101"/>
                <a:gd name="T11" fmla="*/ 2 h 72"/>
                <a:gd name="T12" fmla="*/ 0 w 101"/>
                <a:gd name="T13" fmla="*/ 0 h 72"/>
                <a:gd name="T14" fmla="*/ 25 w 101"/>
                <a:gd name="T15" fmla="*/ 16 h 72"/>
                <a:gd name="T16" fmla="*/ 30 w 101"/>
                <a:gd name="T17" fmla="*/ 23 h 72"/>
                <a:gd name="T18" fmla="*/ 36 w 101"/>
                <a:gd name="T19" fmla="*/ 26 h 72"/>
                <a:gd name="T20" fmla="*/ 35 w 101"/>
                <a:gd name="T21" fmla="*/ 23 h 72"/>
                <a:gd name="T22" fmla="*/ 27 w 101"/>
                <a:gd name="T23" fmla="*/ 16 h 72"/>
                <a:gd name="T24" fmla="*/ 25 w 101"/>
                <a:gd name="T25" fmla="*/ 16 h 72"/>
                <a:gd name="T26" fmla="*/ 69 w 101"/>
                <a:gd name="T27" fmla="*/ 41 h 72"/>
                <a:gd name="T28" fmla="*/ 69 w 101"/>
                <a:gd name="T29" fmla="*/ 39 h 72"/>
                <a:gd name="T30" fmla="*/ 61 w 101"/>
                <a:gd name="T31" fmla="*/ 33 h 72"/>
                <a:gd name="T32" fmla="*/ 51 w 101"/>
                <a:gd name="T33" fmla="*/ 29 h 72"/>
                <a:gd name="T34" fmla="*/ 49 w 101"/>
                <a:gd name="T35" fmla="*/ 31 h 72"/>
                <a:gd name="T36" fmla="*/ 57 w 101"/>
                <a:gd name="T37" fmla="*/ 37 h 72"/>
                <a:gd name="T38" fmla="*/ 69 w 101"/>
                <a:gd name="T39" fmla="*/ 41 h 72"/>
                <a:gd name="T40" fmla="*/ 66 w 101"/>
                <a:gd name="T41" fmla="*/ 52 h 72"/>
                <a:gd name="T42" fmla="*/ 69 w 101"/>
                <a:gd name="T43" fmla="*/ 57 h 72"/>
                <a:gd name="T44" fmla="*/ 75 w 101"/>
                <a:gd name="T45" fmla="*/ 60 h 72"/>
                <a:gd name="T46" fmla="*/ 79 w 101"/>
                <a:gd name="T47" fmla="*/ 60 h 72"/>
                <a:gd name="T48" fmla="*/ 79 w 101"/>
                <a:gd name="T49" fmla="*/ 57 h 72"/>
                <a:gd name="T50" fmla="*/ 67 w 101"/>
                <a:gd name="T51" fmla="*/ 50 h 72"/>
                <a:gd name="T52" fmla="*/ 66 w 101"/>
                <a:gd name="T53" fmla="*/ 52 h 72"/>
                <a:gd name="T54" fmla="*/ 90 w 101"/>
                <a:gd name="T55" fmla="*/ 65 h 72"/>
                <a:gd name="T56" fmla="*/ 95 w 101"/>
                <a:gd name="T57" fmla="*/ 70 h 72"/>
                <a:gd name="T58" fmla="*/ 101 w 101"/>
                <a:gd name="T59" fmla="*/ 72 h 72"/>
                <a:gd name="T60" fmla="*/ 101 w 101"/>
                <a:gd name="T61" fmla="*/ 70 h 72"/>
                <a:gd name="T62" fmla="*/ 97 w 101"/>
                <a:gd name="T63" fmla="*/ 67 h 72"/>
                <a:gd name="T64" fmla="*/ 90 w 101"/>
                <a:gd name="T65" fmla="*/ 65 h 72"/>
                <a:gd name="T66" fmla="*/ 90 w 101"/>
                <a:gd name="T67" fmla="*/ 65 h 72"/>
                <a:gd name="T68" fmla="*/ 80 w 101"/>
                <a:gd name="T69" fmla="*/ 39 h 72"/>
                <a:gd name="T70" fmla="*/ 80 w 101"/>
                <a:gd name="T71" fmla="*/ 46 h 72"/>
                <a:gd name="T72" fmla="*/ 87 w 101"/>
                <a:gd name="T73" fmla="*/ 55 h 72"/>
                <a:gd name="T74" fmla="*/ 90 w 101"/>
                <a:gd name="T75" fmla="*/ 57 h 72"/>
                <a:gd name="T76" fmla="*/ 87 w 101"/>
                <a:gd name="T77" fmla="*/ 47 h 72"/>
                <a:gd name="T78" fmla="*/ 80 w 101"/>
                <a:gd name="T79" fmla="*/ 39 h 72"/>
                <a:gd name="T80" fmla="*/ 80 w 101"/>
                <a:gd name="T81"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72">
                  <a:moveTo>
                    <a:pt x="0" y="0"/>
                  </a:moveTo>
                  <a:lnTo>
                    <a:pt x="0" y="0"/>
                  </a:lnTo>
                  <a:lnTo>
                    <a:pt x="2" y="5"/>
                  </a:lnTo>
                  <a:lnTo>
                    <a:pt x="5" y="13"/>
                  </a:lnTo>
                  <a:lnTo>
                    <a:pt x="12" y="18"/>
                  </a:lnTo>
                  <a:lnTo>
                    <a:pt x="13" y="20"/>
                  </a:lnTo>
                  <a:lnTo>
                    <a:pt x="17" y="20"/>
                  </a:lnTo>
                  <a:lnTo>
                    <a:pt x="17" y="20"/>
                  </a:lnTo>
                  <a:lnTo>
                    <a:pt x="18" y="16"/>
                  </a:lnTo>
                  <a:lnTo>
                    <a:pt x="17" y="13"/>
                  </a:lnTo>
                  <a:lnTo>
                    <a:pt x="12" y="7"/>
                  </a:lnTo>
                  <a:lnTo>
                    <a:pt x="4" y="2"/>
                  </a:lnTo>
                  <a:lnTo>
                    <a:pt x="0" y="0"/>
                  </a:lnTo>
                  <a:lnTo>
                    <a:pt x="0" y="0"/>
                  </a:lnTo>
                  <a:lnTo>
                    <a:pt x="0" y="0"/>
                  </a:lnTo>
                  <a:close/>
                  <a:moveTo>
                    <a:pt x="25" y="16"/>
                  </a:moveTo>
                  <a:lnTo>
                    <a:pt x="25" y="16"/>
                  </a:lnTo>
                  <a:lnTo>
                    <a:pt x="30" y="23"/>
                  </a:lnTo>
                  <a:lnTo>
                    <a:pt x="33" y="24"/>
                  </a:lnTo>
                  <a:lnTo>
                    <a:pt x="36" y="26"/>
                  </a:lnTo>
                  <a:lnTo>
                    <a:pt x="36" y="26"/>
                  </a:lnTo>
                  <a:lnTo>
                    <a:pt x="35" y="23"/>
                  </a:lnTo>
                  <a:lnTo>
                    <a:pt x="31" y="20"/>
                  </a:lnTo>
                  <a:lnTo>
                    <a:pt x="27" y="16"/>
                  </a:lnTo>
                  <a:lnTo>
                    <a:pt x="25" y="16"/>
                  </a:lnTo>
                  <a:lnTo>
                    <a:pt x="25" y="16"/>
                  </a:lnTo>
                  <a:lnTo>
                    <a:pt x="25" y="16"/>
                  </a:lnTo>
                  <a:close/>
                  <a:moveTo>
                    <a:pt x="69" y="41"/>
                  </a:moveTo>
                  <a:lnTo>
                    <a:pt x="69" y="41"/>
                  </a:lnTo>
                  <a:lnTo>
                    <a:pt x="69" y="39"/>
                  </a:lnTo>
                  <a:lnTo>
                    <a:pt x="67" y="37"/>
                  </a:lnTo>
                  <a:lnTo>
                    <a:pt x="61" y="33"/>
                  </a:lnTo>
                  <a:lnTo>
                    <a:pt x="54" y="29"/>
                  </a:lnTo>
                  <a:lnTo>
                    <a:pt x="51" y="29"/>
                  </a:lnTo>
                  <a:lnTo>
                    <a:pt x="49" y="31"/>
                  </a:lnTo>
                  <a:lnTo>
                    <a:pt x="49" y="31"/>
                  </a:lnTo>
                  <a:lnTo>
                    <a:pt x="53" y="34"/>
                  </a:lnTo>
                  <a:lnTo>
                    <a:pt x="57" y="37"/>
                  </a:lnTo>
                  <a:lnTo>
                    <a:pt x="64" y="39"/>
                  </a:lnTo>
                  <a:lnTo>
                    <a:pt x="69" y="41"/>
                  </a:lnTo>
                  <a:lnTo>
                    <a:pt x="69" y="41"/>
                  </a:lnTo>
                  <a:close/>
                  <a:moveTo>
                    <a:pt x="66" y="52"/>
                  </a:moveTo>
                  <a:lnTo>
                    <a:pt x="66" y="52"/>
                  </a:lnTo>
                  <a:lnTo>
                    <a:pt x="69" y="57"/>
                  </a:lnTo>
                  <a:lnTo>
                    <a:pt x="72" y="59"/>
                  </a:lnTo>
                  <a:lnTo>
                    <a:pt x="75" y="60"/>
                  </a:lnTo>
                  <a:lnTo>
                    <a:pt x="79" y="60"/>
                  </a:lnTo>
                  <a:lnTo>
                    <a:pt x="79" y="60"/>
                  </a:lnTo>
                  <a:lnTo>
                    <a:pt x="80" y="59"/>
                  </a:lnTo>
                  <a:lnTo>
                    <a:pt x="79" y="57"/>
                  </a:lnTo>
                  <a:lnTo>
                    <a:pt x="74" y="54"/>
                  </a:lnTo>
                  <a:lnTo>
                    <a:pt x="67" y="50"/>
                  </a:lnTo>
                  <a:lnTo>
                    <a:pt x="66" y="50"/>
                  </a:lnTo>
                  <a:lnTo>
                    <a:pt x="66" y="52"/>
                  </a:lnTo>
                  <a:lnTo>
                    <a:pt x="66" y="52"/>
                  </a:lnTo>
                  <a:close/>
                  <a:moveTo>
                    <a:pt x="90" y="65"/>
                  </a:moveTo>
                  <a:lnTo>
                    <a:pt x="90" y="65"/>
                  </a:lnTo>
                  <a:lnTo>
                    <a:pt x="95" y="70"/>
                  </a:lnTo>
                  <a:lnTo>
                    <a:pt x="98" y="72"/>
                  </a:lnTo>
                  <a:lnTo>
                    <a:pt x="101" y="72"/>
                  </a:lnTo>
                  <a:lnTo>
                    <a:pt x="101" y="72"/>
                  </a:lnTo>
                  <a:lnTo>
                    <a:pt x="101" y="70"/>
                  </a:lnTo>
                  <a:lnTo>
                    <a:pt x="101" y="68"/>
                  </a:lnTo>
                  <a:lnTo>
                    <a:pt x="97" y="67"/>
                  </a:lnTo>
                  <a:lnTo>
                    <a:pt x="92" y="65"/>
                  </a:lnTo>
                  <a:lnTo>
                    <a:pt x="90" y="65"/>
                  </a:lnTo>
                  <a:lnTo>
                    <a:pt x="90" y="65"/>
                  </a:lnTo>
                  <a:lnTo>
                    <a:pt x="90" y="65"/>
                  </a:lnTo>
                  <a:close/>
                  <a:moveTo>
                    <a:pt x="80" y="39"/>
                  </a:moveTo>
                  <a:lnTo>
                    <a:pt x="80" y="39"/>
                  </a:lnTo>
                  <a:lnTo>
                    <a:pt x="79" y="42"/>
                  </a:lnTo>
                  <a:lnTo>
                    <a:pt x="80" y="46"/>
                  </a:lnTo>
                  <a:lnTo>
                    <a:pt x="84" y="50"/>
                  </a:lnTo>
                  <a:lnTo>
                    <a:pt x="87" y="55"/>
                  </a:lnTo>
                  <a:lnTo>
                    <a:pt x="90" y="57"/>
                  </a:lnTo>
                  <a:lnTo>
                    <a:pt x="90" y="57"/>
                  </a:lnTo>
                  <a:lnTo>
                    <a:pt x="90" y="54"/>
                  </a:lnTo>
                  <a:lnTo>
                    <a:pt x="87" y="47"/>
                  </a:lnTo>
                  <a:lnTo>
                    <a:pt x="82" y="41"/>
                  </a:lnTo>
                  <a:lnTo>
                    <a:pt x="80" y="39"/>
                  </a:lnTo>
                  <a:lnTo>
                    <a:pt x="80" y="39"/>
                  </a:lnTo>
                  <a:lnTo>
                    <a:pt x="80" y="3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57">
              <a:extLst>
                <a:ext uri="{FF2B5EF4-FFF2-40B4-BE49-F238E27FC236}">
                  <a16:creationId xmlns="" xmlns:a16="http://schemas.microsoft.com/office/drawing/2014/main" id="{4D55407B-EC99-41EA-8D1C-2814D5A4EB77}"/>
                </a:ext>
              </a:extLst>
            </p:cNvPr>
            <p:cNvSpPr>
              <a:spLocks noEditPoints="1"/>
            </p:cNvSpPr>
            <p:nvPr/>
          </p:nvSpPr>
          <p:spPr bwMode="auto">
            <a:xfrm>
              <a:off x="8751888" y="4866697"/>
              <a:ext cx="850900" cy="755650"/>
            </a:xfrm>
            <a:custGeom>
              <a:avLst/>
              <a:gdLst>
                <a:gd name="T0" fmla="*/ 531 w 536"/>
                <a:gd name="T1" fmla="*/ 207 h 476"/>
                <a:gd name="T2" fmla="*/ 508 w 536"/>
                <a:gd name="T3" fmla="*/ 184 h 476"/>
                <a:gd name="T4" fmla="*/ 497 w 536"/>
                <a:gd name="T5" fmla="*/ 162 h 476"/>
                <a:gd name="T6" fmla="*/ 482 w 536"/>
                <a:gd name="T7" fmla="*/ 154 h 476"/>
                <a:gd name="T8" fmla="*/ 442 w 536"/>
                <a:gd name="T9" fmla="*/ 116 h 476"/>
                <a:gd name="T10" fmla="*/ 435 w 536"/>
                <a:gd name="T11" fmla="*/ 87 h 476"/>
                <a:gd name="T12" fmla="*/ 417 w 536"/>
                <a:gd name="T13" fmla="*/ 51 h 476"/>
                <a:gd name="T14" fmla="*/ 403 w 536"/>
                <a:gd name="T15" fmla="*/ 26 h 476"/>
                <a:gd name="T16" fmla="*/ 383 w 536"/>
                <a:gd name="T17" fmla="*/ 7 h 476"/>
                <a:gd name="T18" fmla="*/ 377 w 536"/>
                <a:gd name="T19" fmla="*/ 40 h 476"/>
                <a:gd name="T20" fmla="*/ 362 w 536"/>
                <a:gd name="T21" fmla="*/ 95 h 476"/>
                <a:gd name="T22" fmla="*/ 328 w 536"/>
                <a:gd name="T23" fmla="*/ 79 h 476"/>
                <a:gd name="T24" fmla="*/ 297 w 536"/>
                <a:gd name="T25" fmla="*/ 56 h 476"/>
                <a:gd name="T26" fmla="*/ 310 w 536"/>
                <a:gd name="T27" fmla="*/ 35 h 476"/>
                <a:gd name="T28" fmla="*/ 308 w 536"/>
                <a:gd name="T29" fmla="*/ 20 h 476"/>
                <a:gd name="T30" fmla="*/ 294 w 536"/>
                <a:gd name="T31" fmla="*/ 22 h 476"/>
                <a:gd name="T32" fmla="*/ 253 w 536"/>
                <a:gd name="T33" fmla="*/ 5 h 476"/>
                <a:gd name="T34" fmla="*/ 237 w 536"/>
                <a:gd name="T35" fmla="*/ 20 h 476"/>
                <a:gd name="T36" fmla="*/ 222 w 536"/>
                <a:gd name="T37" fmla="*/ 44 h 476"/>
                <a:gd name="T38" fmla="*/ 214 w 536"/>
                <a:gd name="T39" fmla="*/ 59 h 476"/>
                <a:gd name="T40" fmla="*/ 201 w 536"/>
                <a:gd name="T41" fmla="*/ 56 h 476"/>
                <a:gd name="T42" fmla="*/ 180 w 536"/>
                <a:gd name="T43" fmla="*/ 44 h 476"/>
                <a:gd name="T44" fmla="*/ 162 w 536"/>
                <a:gd name="T45" fmla="*/ 53 h 476"/>
                <a:gd name="T46" fmla="*/ 150 w 536"/>
                <a:gd name="T47" fmla="*/ 64 h 476"/>
                <a:gd name="T48" fmla="*/ 142 w 536"/>
                <a:gd name="T49" fmla="*/ 85 h 476"/>
                <a:gd name="T50" fmla="*/ 131 w 536"/>
                <a:gd name="T51" fmla="*/ 80 h 476"/>
                <a:gd name="T52" fmla="*/ 101 w 536"/>
                <a:gd name="T53" fmla="*/ 123 h 476"/>
                <a:gd name="T54" fmla="*/ 61 w 536"/>
                <a:gd name="T55" fmla="*/ 136 h 476"/>
                <a:gd name="T56" fmla="*/ 28 w 536"/>
                <a:gd name="T57" fmla="*/ 149 h 476"/>
                <a:gd name="T58" fmla="*/ 15 w 536"/>
                <a:gd name="T59" fmla="*/ 150 h 476"/>
                <a:gd name="T60" fmla="*/ 4 w 536"/>
                <a:gd name="T61" fmla="*/ 191 h 476"/>
                <a:gd name="T62" fmla="*/ 7 w 536"/>
                <a:gd name="T63" fmla="*/ 207 h 476"/>
                <a:gd name="T64" fmla="*/ 2 w 536"/>
                <a:gd name="T65" fmla="*/ 209 h 476"/>
                <a:gd name="T66" fmla="*/ 25 w 536"/>
                <a:gd name="T67" fmla="*/ 263 h 476"/>
                <a:gd name="T68" fmla="*/ 35 w 536"/>
                <a:gd name="T69" fmla="*/ 316 h 476"/>
                <a:gd name="T70" fmla="*/ 35 w 536"/>
                <a:gd name="T71" fmla="*/ 333 h 476"/>
                <a:gd name="T72" fmla="*/ 79 w 536"/>
                <a:gd name="T73" fmla="*/ 333 h 476"/>
                <a:gd name="T74" fmla="*/ 139 w 536"/>
                <a:gd name="T75" fmla="*/ 323 h 476"/>
                <a:gd name="T76" fmla="*/ 183 w 536"/>
                <a:gd name="T77" fmla="*/ 302 h 476"/>
                <a:gd name="T78" fmla="*/ 243 w 536"/>
                <a:gd name="T79" fmla="*/ 290 h 476"/>
                <a:gd name="T80" fmla="*/ 276 w 536"/>
                <a:gd name="T81" fmla="*/ 302 h 476"/>
                <a:gd name="T82" fmla="*/ 290 w 536"/>
                <a:gd name="T83" fmla="*/ 321 h 476"/>
                <a:gd name="T84" fmla="*/ 308 w 536"/>
                <a:gd name="T85" fmla="*/ 329 h 476"/>
                <a:gd name="T86" fmla="*/ 329 w 536"/>
                <a:gd name="T87" fmla="*/ 313 h 476"/>
                <a:gd name="T88" fmla="*/ 316 w 536"/>
                <a:gd name="T89" fmla="*/ 342 h 476"/>
                <a:gd name="T90" fmla="*/ 336 w 536"/>
                <a:gd name="T91" fmla="*/ 339 h 476"/>
                <a:gd name="T92" fmla="*/ 352 w 536"/>
                <a:gd name="T93" fmla="*/ 362 h 476"/>
                <a:gd name="T94" fmla="*/ 373 w 536"/>
                <a:gd name="T95" fmla="*/ 390 h 476"/>
                <a:gd name="T96" fmla="*/ 417 w 536"/>
                <a:gd name="T97" fmla="*/ 388 h 476"/>
                <a:gd name="T98" fmla="*/ 425 w 536"/>
                <a:gd name="T99" fmla="*/ 391 h 476"/>
                <a:gd name="T100" fmla="*/ 440 w 536"/>
                <a:gd name="T101" fmla="*/ 404 h 476"/>
                <a:gd name="T102" fmla="*/ 486 w 536"/>
                <a:gd name="T103" fmla="*/ 383 h 476"/>
                <a:gd name="T104" fmla="*/ 507 w 536"/>
                <a:gd name="T105" fmla="*/ 320 h 476"/>
                <a:gd name="T106" fmla="*/ 530 w 536"/>
                <a:gd name="T107" fmla="*/ 281 h 476"/>
                <a:gd name="T108" fmla="*/ 535 w 536"/>
                <a:gd name="T109" fmla="*/ 241 h 476"/>
                <a:gd name="T110" fmla="*/ 227 w 536"/>
                <a:gd name="T111" fmla="*/ 17 h 476"/>
                <a:gd name="T112" fmla="*/ 321 w 536"/>
                <a:gd name="T113" fmla="*/ 356 h 476"/>
                <a:gd name="T114" fmla="*/ 440 w 536"/>
                <a:gd name="T115" fmla="*/ 437 h 476"/>
                <a:gd name="T116" fmla="*/ 424 w 536"/>
                <a:gd name="T117" fmla="*/ 456 h 476"/>
                <a:gd name="T118" fmla="*/ 448 w 536"/>
                <a:gd name="T119" fmla="*/ 471 h 476"/>
                <a:gd name="T120" fmla="*/ 460 w 536"/>
                <a:gd name="T121" fmla="*/ 463 h 476"/>
                <a:gd name="T122" fmla="*/ 461 w 536"/>
                <a:gd name="T123" fmla="*/ 43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6" h="476">
                  <a:moveTo>
                    <a:pt x="535" y="240"/>
                  </a:moveTo>
                  <a:lnTo>
                    <a:pt x="535" y="240"/>
                  </a:lnTo>
                  <a:lnTo>
                    <a:pt x="536" y="237"/>
                  </a:lnTo>
                  <a:lnTo>
                    <a:pt x="535" y="233"/>
                  </a:lnTo>
                  <a:lnTo>
                    <a:pt x="533" y="230"/>
                  </a:lnTo>
                  <a:lnTo>
                    <a:pt x="531" y="230"/>
                  </a:lnTo>
                  <a:lnTo>
                    <a:pt x="531" y="230"/>
                  </a:lnTo>
                  <a:lnTo>
                    <a:pt x="530" y="228"/>
                  </a:lnTo>
                  <a:lnTo>
                    <a:pt x="530" y="222"/>
                  </a:lnTo>
                  <a:lnTo>
                    <a:pt x="531" y="207"/>
                  </a:lnTo>
                  <a:lnTo>
                    <a:pt x="531" y="207"/>
                  </a:lnTo>
                  <a:lnTo>
                    <a:pt x="531" y="202"/>
                  </a:lnTo>
                  <a:lnTo>
                    <a:pt x="528" y="206"/>
                  </a:lnTo>
                  <a:lnTo>
                    <a:pt x="528" y="206"/>
                  </a:lnTo>
                  <a:lnTo>
                    <a:pt x="526" y="206"/>
                  </a:lnTo>
                  <a:lnTo>
                    <a:pt x="525" y="206"/>
                  </a:lnTo>
                  <a:lnTo>
                    <a:pt x="522" y="202"/>
                  </a:lnTo>
                  <a:lnTo>
                    <a:pt x="518" y="196"/>
                  </a:lnTo>
                  <a:lnTo>
                    <a:pt x="518" y="196"/>
                  </a:lnTo>
                  <a:lnTo>
                    <a:pt x="515" y="189"/>
                  </a:lnTo>
                  <a:lnTo>
                    <a:pt x="512" y="186"/>
                  </a:lnTo>
                  <a:lnTo>
                    <a:pt x="508" y="184"/>
                  </a:lnTo>
                  <a:lnTo>
                    <a:pt x="508" y="184"/>
                  </a:lnTo>
                  <a:lnTo>
                    <a:pt x="507" y="184"/>
                  </a:lnTo>
                  <a:lnTo>
                    <a:pt x="505" y="183"/>
                  </a:lnTo>
                  <a:lnTo>
                    <a:pt x="505" y="180"/>
                  </a:lnTo>
                  <a:lnTo>
                    <a:pt x="502" y="180"/>
                  </a:lnTo>
                  <a:lnTo>
                    <a:pt x="502" y="180"/>
                  </a:lnTo>
                  <a:lnTo>
                    <a:pt x="500" y="178"/>
                  </a:lnTo>
                  <a:lnTo>
                    <a:pt x="499" y="175"/>
                  </a:lnTo>
                  <a:lnTo>
                    <a:pt x="497" y="165"/>
                  </a:lnTo>
                  <a:lnTo>
                    <a:pt x="497" y="165"/>
                  </a:lnTo>
                  <a:lnTo>
                    <a:pt x="497" y="162"/>
                  </a:lnTo>
                  <a:lnTo>
                    <a:pt x="495" y="162"/>
                  </a:lnTo>
                  <a:lnTo>
                    <a:pt x="494" y="162"/>
                  </a:lnTo>
                  <a:lnTo>
                    <a:pt x="492" y="162"/>
                  </a:lnTo>
                  <a:lnTo>
                    <a:pt x="492" y="162"/>
                  </a:lnTo>
                  <a:lnTo>
                    <a:pt x="491" y="160"/>
                  </a:lnTo>
                  <a:lnTo>
                    <a:pt x="489" y="160"/>
                  </a:lnTo>
                  <a:lnTo>
                    <a:pt x="486" y="162"/>
                  </a:lnTo>
                  <a:lnTo>
                    <a:pt x="486" y="162"/>
                  </a:lnTo>
                  <a:lnTo>
                    <a:pt x="482" y="162"/>
                  </a:lnTo>
                  <a:lnTo>
                    <a:pt x="482" y="158"/>
                  </a:lnTo>
                  <a:lnTo>
                    <a:pt x="482" y="154"/>
                  </a:lnTo>
                  <a:lnTo>
                    <a:pt x="482" y="154"/>
                  </a:lnTo>
                  <a:lnTo>
                    <a:pt x="481" y="149"/>
                  </a:lnTo>
                  <a:lnTo>
                    <a:pt x="478" y="144"/>
                  </a:lnTo>
                  <a:lnTo>
                    <a:pt x="478" y="144"/>
                  </a:lnTo>
                  <a:lnTo>
                    <a:pt x="473" y="139"/>
                  </a:lnTo>
                  <a:lnTo>
                    <a:pt x="473" y="134"/>
                  </a:lnTo>
                  <a:lnTo>
                    <a:pt x="473" y="134"/>
                  </a:lnTo>
                  <a:lnTo>
                    <a:pt x="471" y="132"/>
                  </a:lnTo>
                  <a:lnTo>
                    <a:pt x="469" y="129"/>
                  </a:lnTo>
                  <a:lnTo>
                    <a:pt x="460" y="124"/>
                  </a:lnTo>
                  <a:lnTo>
                    <a:pt x="442" y="116"/>
                  </a:lnTo>
                  <a:lnTo>
                    <a:pt x="442" y="116"/>
                  </a:lnTo>
                  <a:lnTo>
                    <a:pt x="440" y="114"/>
                  </a:lnTo>
                  <a:lnTo>
                    <a:pt x="440" y="111"/>
                  </a:lnTo>
                  <a:lnTo>
                    <a:pt x="440" y="110"/>
                  </a:lnTo>
                  <a:lnTo>
                    <a:pt x="438" y="106"/>
                  </a:lnTo>
                  <a:lnTo>
                    <a:pt x="438" y="106"/>
                  </a:lnTo>
                  <a:lnTo>
                    <a:pt x="437" y="105"/>
                  </a:lnTo>
                  <a:lnTo>
                    <a:pt x="437" y="100"/>
                  </a:lnTo>
                  <a:lnTo>
                    <a:pt x="435" y="92"/>
                  </a:lnTo>
                  <a:lnTo>
                    <a:pt x="435" y="92"/>
                  </a:lnTo>
                  <a:lnTo>
                    <a:pt x="435" y="87"/>
                  </a:lnTo>
                  <a:lnTo>
                    <a:pt x="432" y="83"/>
                  </a:lnTo>
                  <a:lnTo>
                    <a:pt x="429" y="80"/>
                  </a:lnTo>
                  <a:lnTo>
                    <a:pt x="429" y="77"/>
                  </a:lnTo>
                  <a:lnTo>
                    <a:pt x="429" y="77"/>
                  </a:lnTo>
                  <a:lnTo>
                    <a:pt x="427" y="69"/>
                  </a:lnTo>
                  <a:lnTo>
                    <a:pt x="427" y="61"/>
                  </a:lnTo>
                  <a:lnTo>
                    <a:pt x="427" y="61"/>
                  </a:lnTo>
                  <a:lnTo>
                    <a:pt x="425" y="57"/>
                  </a:lnTo>
                  <a:lnTo>
                    <a:pt x="422" y="56"/>
                  </a:lnTo>
                  <a:lnTo>
                    <a:pt x="419" y="53"/>
                  </a:lnTo>
                  <a:lnTo>
                    <a:pt x="417" y="51"/>
                  </a:lnTo>
                  <a:lnTo>
                    <a:pt x="417" y="51"/>
                  </a:lnTo>
                  <a:lnTo>
                    <a:pt x="417" y="49"/>
                  </a:lnTo>
                  <a:lnTo>
                    <a:pt x="414" y="49"/>
                  </a:lnTo>
                  <a:lnTo>
                    <a:pt x="408" y="51"/>
                  </a:lnTo>
                  <a:lnTo>
                    <a:pt x="408" y="51"/>
                  </a:lnTo>
                  <a:lnTo>
                    <a:pt x="404" y="51"/>
                  </a:lnTo>
                  <a:lnTo>
                    <a:pt x="403" y="48"/>
                  </a:lnTo>
                  <a:lnTo>
                    <a:pt x="403" y="38"/>
                  </a:lnTo>
                  <a:lnTo>
                    <a:pt x="403" y="38"/>
                  </a:lnTo>
                  <a:lnTo>
                    <a:pt x="403" y="33"/>
                  </a:lnTo>
                  <a:lnTo>
                    <a:pt x="403" y="26"/>
                  </a:lnTo>
                  <a:lnTo>
                    <a:pt x="399" y="20"/>
                  </a:lnTo>
                  <a:lnTo>
                    <a:pt x="398" y="17"/>
                  </a:lnTo>
                  <a:lnTo>
                    <a:pt x="398" y="17"/>
                  </a:lnTo>
                  <a:lnTo>
                    <a:pt x="394" y="13"/>
                  </a:lnTo>
                  <a:lnTo>
                    <a:pt x="393" y="9"/>
                  </a:lnTo>
                  <a:lnTo>
                    <a:pt x="393" y="4"/>
                  </a:lnTo>
                  <a:lnTo>
                    <a:pt x="391" y="0"/>
                  </a:lnTo>
                  <a:lnTo>
                    <a:pt x="391" y="0"/>
                  </a:lnTo>
                  <a:lnTo>
                    <a:pt x="388" y="2"/>
                  </a:lnTo>
                  <a:lnTo>
                    <a:pt x="386" y="4"/>
                  </a:lnTo>
                  <a:lnTo>
                    <a:pt x="383" y="7"/>
                  </a:lnTo>
                  <a:lnTo>
                    <a:pt x="383" y="10"/>
                  </a:lnTo>
                  <a:lnTo>
                    <a:pt x="383" y="10"/>
                  </a:lnTo>
                  <a:lnTo>
                    <a:pt x="381" y="17"/>
                  </a:lnTo>
                  <a:lnTo>
                    <a:pt x="380" y="22"/>
                  </a:lnTo>
                  <a:lnTo>
                    <a:pt x="380" y="22"/>
                  </a:lnTo>
                  <a:lnTo>
                    <a:pt x="378" y="23"/>
                  </a:lnTo>
                  <a:lnTo>
                    <a:pt x="378" y="28"/>
                  </a:lnTo>
                  <a:lnTo>
                    <a:pt x="378" y="33"/>
                  </a:lnTo>
                  <a:lnTo>
                    <a:pt x="378" y="36"/>
                  </a:lnTo>
                  <a:lnTo>
                    <a:pt x="378" y="36"/>
                  </a:lnTo>
                  <a:lnTo>
                    <a:pt x="377" y="40"/>
                  </a:lnTo>
                  <a:lnTo>
                    <a:pt x="377" y="46"/>
                  </a:lnTo>
                  <a:lnTo>
                    <a:pt x="377" y="59"/>
                  </a:lnTo>
                  <a:lnTo>
                    <a:pt x="377" y="59"/>
                  </a:lnTo>
                  <a:lnTo>
                    <a:pt x="375" y="70"/>
                  </a:lnTo>
                  <a:lnTo>
                    <a:pt x="375" y="75"/>
                  </a:lnTo>
                  <a:lnTo>
                    <a:pt x="372" y="79"/>
                  </a:lnTo>
                  <a:lnTo>
                    <a:pt x="372" y="79"/>
                  </a:lnTo>
                  <a:lnTo>
                    <a:pt x="368" y="87"/>
                  </a:lnTo>
                  <a:lnTo>
                    <a:pt x="365" y="92"/>
                  </a:lnTo>
                  <a:lnTo>
                    <a:pt x="362" y="95"/>
                  </a:lnTo>
                  <a:lnTo>
                    <a:pt x="362" y="95"/>
                  </a:lnTo>
                  <a:lnTo>
                    <a:pt x="355" y="95"/>
                  </a:lnTo>
                  <a:lnTo>
                    <a:pt x="351" y="93"/>
                  </a:lnTo>
                  <a:lnTo>
                    <a:pt x="347" y="90"/>
                  </a:lnTo>
                  <a:lnTo>
                    <a:pt x="346" y="88"/>
                  </a:lnTo>
                  <a:lnTo>
                    <a:pt x="346" y="88"/>
                  </a:lnTo>
                  <a:lnTo>
                    <a:pt x="344" y="85"/>
                  </a:lnTo>
                  <a:lnTo>
                    <a:pt x="341" y="83"/>
                  </a:lnTo>
                  <a:lnTo>
                    <a:pt x="334" y="82"/>
                  </a:lnTo>
                  <a:lnTo>
                    <a:pt x="334" y="82"/>
                  </a:lnTo>
                  <a:lnTo>
                    <a:pt x="331" y="82"/>
                  </a:lnTo>
                  <a:lnTo>
                    <a:pt x="328" y="79"/>
                  </a:lnTo>
                  <a:lnTo>
                    <a:pt x="321" y="72"/>
                  </a:lnTo>
                  <a:lnTo>
                    <a:pt x="321" y="72"/>
                  </a:lnTo>
                  <a:lnTo>
                    <a:pt x="316" y="70"/>
                  </a:lnTo>
                  <a:lnTo>
                    <a:pt x="313" y="70"/>
                  </a:lnTo>
                  <a:lnTo>
                    <a:pt x="310" y="70"/>
                  </a:lnTo>
                  <a:lnTo>
                    <a:pt x="308" y="67"/>
                  </a:lnTo>
                  <a:lnTo>
                    <a:pt x="308" y="67"/>
                  </a:lnTo>
                  <a:lnTo>
                    <a:pt x="303" y="61"/>
                  </a:lnTo>
                  <a:lnTo>
                    <a:pt x="298" y="57"/>
                  </a:lnTo>
                  <a:lnTo>
                    <a:pt x="298" y="57"/>
                  </a:lnTo>
                  <a:lnTo>
                    <a:pt x="297" y="56"/>
                  </a:lnTo>
                  <a:lnTo>
                    <a:pt x="297" y="54"/>
                  </a:lnTo>
                  <a:lnTo>
                    <a:pt x="300" y="51"/>
                  </a:lnTo>
                  <a:lnTo>
                    <a:pt x="300" y="51"/>
                  </a:lnTo>
                  <a:lnTo>
                    <a:pt x="302" y="49"/>
                  </a:lnTo>
                  <a:lnTo>
                    <a:pt x="303" y="46"/>
                  </a:lnTo>
                  <a:lnTo>
                    <a:pt x="302" y="40"/>
                  </a:lnTo>
                  <a:lnTo>
                    <a:pt x="302" y="40"/>
                  </a:lnTo>
                  <a:lnTo>
                    <a:pt x="300" y="38"/>
                  </a:lnTo>
                  <a:lnTo>
                    <a:pt x="302" y="36"/>
                  </a:lnTo>
                  <a:lnTo>
                    <a:pt x="310" y="35"/>
                  </a:lnTo>
                  <a:lnTo>
                    <a:pt x="310" y="35"/>
                  </a:lnTo>
                  <a:lnTo>
                    <a:pt x="311" y="31"/>
                  </a:lnTo>
                  <a:lnTo>
                    <a:pt x="311" y="30"/>
                  </a:lnTo>
                  <a:lnTo>
                    <a:pt x="311" y="26"/>
                  </a:lnTo>
                  <a:lnTo>
                    <a:pt x="313" y="25"/>
                  </a:lnTo>
                  <a:lnTo>
                    <a:pt x="313" y="25"/>
                  </a:lnTo>
                  <a:lnTo>
                    <a:pt x="316" y="23"/>
                  </a:lnTo>
                  <a:lnTo>
                    <a:pt x="316" y="22"/>
                  </a:lnTo>
                  <a:lnTo>
                    <a:pt x="315" y="20"/>
                  </a:lnTo>
                  <a:lnTo>
                    <a:pt x="311" y="18"/>
                  </a:lnTo>
                  <a:lnTo>
                    <a:pt x="311" y="18"/>
                  </a:lnTo>
                  <a:lnTo>
                    <a:pt x="308" y="20"/>
                  </a:lnTo>
                  <a:lnTo>
                    <a:pt x="308" y="22"/>
                  </a:lnTo>
                  <a:lnTo>
                    <a:pt x="307" y="23"/>
                  </a:lnTo>
                  <a:lnTo>
                    <a:pt x="307" y="25"/>
                  </a:lnTo>
                  <a:lnTo>
                    <a:pt x="307" y="25"/>
                  </a:lnTo>
                  <a:lnTo>
                    <a:pt x="305" y="23"/>
                  </a:lnTo>
                  <a:lnTo>
                    <a:pt x="303" y="20"/>
                  </a:lnTo>
                  <a:lnTo>
                    <a:pt x="302" y="18"/>
                  </a:lnTo>
                  <a:lnTo>
                    <a:pt x="302" y="17"/>
                  </a:lnTo>
                  <a:lnTo>
                    <a:pt x="302" y="17"/>
                  </a:lnTo>
                  <a:lnTo>
                    <a:pt x="297" y="20"/>
                  </a:lnTo>
                  <a:lnTo>
                    <a:pt x="294" y="22"/>
                  </a:lnTo>
                  <a:lnTo>
                    <a:pt x="292" y="22"/>
                  </a:lnTo>
                  <a:lnTo>
                    <a:pt x="292" y="22"/>
                  </a:lnTo>
                  <a:lnTo>
                    <a:pt x="287" y="18"/>
                  </a:lnTo>
                  <a:lnTo>
                    <a:pt x="280" y="17"/>
                  </a:lnTo>
                  <a:lnTo>
                    <a:pt x="266" y="13"/>
                  </a:lnTo>
                  <a:lnTo>
                    <a:pt x="266" y="13"/>
                  </a:lnTo>
                  <a:lnTo>
                    <a:pt x="261" y="12"/>
                  </a:lnTo>
                  <a:lnTo>
                    <a:pt x="259" y="9"/>
                  </a:lnTo>
                  <a:lnTo>
                    <a:pt x="256" y="7"/>
                  </a:lnTo>
                  <a:lnTo>
                    <a:pt x="253" y="5"/>
                  </a:lnTo>
                  <a:lnTo>
                    <a:pt x="253" y="5"/>
                  </a:lnTo>
                  <a:lnTo>
                    <a:pt x="253" y="7"/>
                  </a:lnTo>
                  <a:lnTo>
                    <a:pt x="253" y="9"/>
                  </a:lnTo>
                  <a:lnTo>
                    <a:pt x="258" y="15"/>
                  </a:lnTo>
                  <a:lnTo>
                    <a:pt x="258" y="15"/>
                  </a:lnTo>
                  <a:lnTo>
                    <a:pt x="259" y="17"/>
                  </a:lnTo>
                  <a:lnTo>
                    <a:pt x="258" y="18"/>
                  </a:lnTo>
                  <a:lnTo>
                    <a:pt x="253" y="20"/>
                  </a:lnTo>
                  <a:lnTo>
                    <a:pt x="245" y="22"/>
                  </a:lnTo>
                  <a:lnTo>
                    <a:pt x="238" y="20"/>
                  </a:lnTo>
                  <a:lnTo>
                    <a:pt x="238" y="20"/>
                  </a:lnTo>
                  <a:lnTo>
                    <a:pt x="237" y="20"/>
                  </a:lnTo>
                  <a:lnTo>
                    <a:pt x="237" y="22"/>
                  </a:lnTo>
                  <a:lnTo>
                    <a:pt x="237" y="23"/>
                  </a:lnTo>
                  <a:lnTo>
                    <a:pt x="235" y="25"/>
                  </a:lnTo>
                  <a:lnTo>
                    <a:pt x="235" y="25"/>
                  </a:lnTo>
                  <a:lnTo>
                    <a:pt x="232" y="25"/>
                  </a:lnTo>
                  <a:lnTo>
                    <a:pt x="230" y="28"/>
                  </a:lnTo>
                  <a:lnTo>
                    <a:pt x="225" y="36"/>
                  </a:lnTo>
                  <a:lnTo>
                    <a:pt x="225" y="36"/>
                  </a:lnTo>
                  <a:lnTo>
                    <a:pt x="223" y="40"/>
                  </a:lnTo>
                  <a:lnTo>
                    <a:pt x="223" y="41"/>
                  </a:lnTo>
                  <a:lnTo>
                    <a:pt x="222" y="44"/>
                  </a:lnTo>
                  <a:lnTo>
                    <a:pt x="220" y="46"/>
                  </a:lnTo>
                  <a:lnTo>
                    <a:pt x="220" y="46"/>
                  </a:lnTo>
                  <a:lnTo>
                    <a:pt x="217" y="48"/>
                  </a:lnTo>
                  <a:lnTo>
                    <a:pt x="217" y="51"/>
                  </a:lnTo>
                  <a:lnTo>
                    <a:pt x="219" y="53"/>
                  </a:lnTo>
                  <a:lnTo>
                    <a:pt x="220" y="57"/>
                  </a:lnTo>
                  <a:lnTo>
                    <a:pt x="220" y="57"/>
                  </a:lnTo>
                  <a:lnTo>
                    <a:pt x="222" y="61"/>
                  </a:lnTo>
                  <a:lnTo>
                    <a:pt x="220" y="61"/>
                  </a:lnTo>
                  <a:lnTo>
                    <a:pt x="217" y="61"/>
                  </a:lnTo>
                  <a:lnTo>
                    <a:pt x="214" y="59"/>
                  </a:lnTo>
                  <a:lnTo>
                    <a:pt x="214" y="59"/>
                  </a:lnTo>
                  <a:lnTo>
                    <a:pt x="210" y="56"/>
                  </a:lnTo>
                  <a:lnTo>
                    <a:pt x="207" y="56"/>
                  </a:lnTo>
                  <a:lnTo>
                    <a:pt x="206" y="56"/>
                  </a:lnTo>
                  <a:lnTo>
                    <a:pt x="206" y="59"/>
                  </a:lnTo>
                  <a:lnTo>
                    <a:pt x="206" y="59"/>
                  </a:lnTo>
                  <a:lnTo>
                    <a:pt x="206" y="61"/>
                  </a:lnTo>
                  <a:lnTo>
                    <a:pt x="202" y="61"/>
                  </a:lnTo>
                  <a:lnTo>
                    <a:pt x="202" y="59"/>
                  </a:lnTo>
                  <a:lnTo>
                    <a:pt x="201" y="56"/>
                  </a:lnTo>
                  <a:lnTo>
                    <a:pt x="201" y="56"/>
                  </a:lnTo>
                  <a:lnTo>
                    <a:pt x="201" y="53"/>
                  </a:lnTo>
                  <a:lnTo>
                    <a:pt x="199" y="53"/>
                  </a:lnTo>
                  <a:lnTo>
                    <a:pt x="196" y="51"/>
                  </a:lnTo>
                  <a:lnTo>
                    <a:pt x="194" y="49"/>
                  </a:lnTo>
                  <a:lnTo>
                    <a:pt x="194" y="49"/>
                  </a:lnTo>
                  <a:lnTo>
                    <a:pt x="189" y="44"/>
                  </a:lnTo>
                  <a:lnTo>
                    <a:pt x="186" y="43"/>
                  </a:lnTo>
                  <a:lnTo>
                    <a:pt x="183" y="41"/>
                  </a:lnTo>
                  <a:lnTo>
                    <a:pt x="183" y="41"/>
                  </a:lnTo>
                  <a:lnTo>
                    <a:pt x="181" y="43"/>
                  </a:lnTo>
                  <a:lnTo>
                    <a:pt x="180" y="44"/>
                  </a:lnTo>
                  <a:lnTo>
                    <a:pt x="178" y="46"/>
                  </a:lnTo>
                  <a:lnTo>
                    <a:pt x="175" y="46"/>
                  </a:lnTo>
                  <a:lnTo>
                    <a:pt x="175" y="46"/>
                  </a:lnTo>
                  <a:lnTo>
                    <a:pt x="173" y="46"/>
                  </a:lnTo>
                  <a:lnTo>
                    <a:pt x="171" y="48"/>
                  </a:lnTo>
                  <a:lnTo>
                    <a:pt x="171" y="53"/>
                  </a:lnTo>
                  <a:lnTo>
                    <a:pt x="171" y="53"/>
                  </a:lnTo>
                  <a:lnTo>
                    <a:pt x="170" y="54"/>
                  </a:lnTo>
                  <a:lnTo>
                    <a:pt x="168" y="54"/>
                  </a:lnTo>
                  <a:lnTo>
                    <a:pt x="162" y="53"/>
                  </a:lnTo>
                  <a:lnTo>
                    <a:pt x="162" y="53"/>
                  </a:lnTo>
                  <a:lnTo>
                    <a:pt x="160" y="54"/>
                  </a:lnTo>
                  <a:lnTo>
                    <a:pt x="158" y="56"/>
                  </a:lnTo>
                  <a:lnTo>
                    <a:pt x="160" y="57"/>
                  </a:lnTo>
                  <a:lnTo>
                    <a:pt x="158" y="59"/>
                  </a:lnTo>
                  <a:lnTo>
                    <a:pt x="158" y="59"/>
                  </a:lnTo>
                  <a:lnTo>
                    <a:pt x="157" y="59"/>
                  </a:lnTo>
                  <a:lnTo>
                    <a:pt x="157" y="61"/>
                  </a:lnTo>
                  <a:lnTo>
                    <a:pt x="155" y="62"/>
                  </a:lnTo>
                  <a:lnTo>
                    <a:pt x="153" y="62"/>
                  </a:lnTo>
                  <a:lnTo>
                    <a:pt x="153" y="62"/>
                  </a:lnTo>
                  <a:lnTo>
                    <a:pt x="150" y="64"/>
                  </a:lnTo>
                  <a:lnTo>
                    <a:pt x="150" y="67"/>
                  </a:lnTo>
                  <a:lnTo>
                    <a:pt x="150" y="75"/>
                  </a:lnTo>
                  <a:lnTo>
                    <a:pt x="150" y="75"/>
                  </a:lnTo>
                  <a:lnTo>
                    <a:pt x="149" y="77"/>
                  </a:lnTo>
                  <a:lnTo>
                    <a:pt x="147" y="77"/>
                  </a:lnTo>
                  <a:lnTo>
                    <a:pt x="144" y="75"/>
                  </a:lnTo>
                  <a:lnTo>
                    <a:pt x="140" y="75"/>
                  </a:lnTo>
                  <a:lnTo>
                    <a:pt x="140" y="75"/>
                  </a:lnTo>
                  <a:lnTo>
                    <a:pt x="139" y="75"/>
                  </a:lnTo>
                  <a:lnTo>
                    <a:pt x="140" y="79"/>
                  </a:lnTo>
                  <a:lnTo>
                    <a:pt x="142" y="85"/>
                  </a:lnTo>
                  <a:lnTo>
                    <a:pt x="142" y="85"/>
                  </a:lnTo>
                  <a:lnTo>
                    <a:pt x="142" y="87"/>
                  </a:lnTo>
                  <a:lnTo>
                    <a:pt x="142" y="88"/>
                  </a:lnTo>
                  <a:lnTo>
                    <a:pt x="139" y="92"/>
                  </a:lnTo>
                  <a:lnTo>
                    <a:pt x="139" y="92"/>
                  </a:lnTo>
                  <a:lnTo>
                    <a:pt x="137" y="92"/>
                  </a:lnTo>
                  <a:lnTo>
                    <a:pt x="136" y="88"/>
                  </a:lnTo>
                  <a:lnTo>
                    <a:pt x="134" y="82"/>
                  </a:lnTo>
                  <a:lnTo>
                    <a:pt x="134" y="82"/>
                  </a:lnTo>
                  <a:lnTo>
                    <a:pt x="132" y="80"/>
                  </a:lnTo>
                  <a:lnTo>
                    <a:pt x="131" y="80"/>
                  </a:lnTo>
                  <a:lnTo>
                    <a:pt x="123" y="87"/>
                  </a:lnTo>
                  <a:lnTo>
                    <a:pt x="123" y="87"/>
                  </a:lnTo>
                  <a:lnTo>
                    <a:pt x="121" y="92"/>
                  </a:lnTo>
                  <a:lnTo>
                    <a:pt x="121" y="97"/>
                  </a:lnTo>
                  <a:lnTo>
                    <a:pt x="123" y="100"/>
                  </a:lnTo>
                  <a:lnTo>
                    <a:pt x="123" y="101"/>
                  </a:lnTo>
                  <a:lnTo>
                    <a:pt x="123" y="101"/>
                  </a:lnTo>
                  <a:lnTo>
                    <a:pt x="114" y="110"/>
                  </a:lnTo>
                  <a:lnTo>
                    <a:pt x="103" y="121"/>
                  </a:lnTo>
                  <a:lnTo>
                    <a:pt x="103" y="121"/>
                  </a:lnTo>
                  <a:lnTo>
                    <a:pt x="101" y="123"/>
                  </a:lnTo>
                  <a:lnTo>
                    <a:pt x="98" y="124"/>
                  </a:lnTo>
                  <a:lnTo>
                    <a:pt x="92" y="126"/>
                  </a:lnTo>
                  <a:lnTo>
                    <a:pt x="85" y="126"/>
                  </a:lnTo>
                  <a:lnTo>
                    <a:pt x="80" y="127"/>
                  </a:lnTo>
                  <a:lnTo>
                    <a:pt x="80" y="127"/>
                  </a:lnTo>
                  <a:lnTo>
                    <a:pt x="77" y="129"/>
                  </a:lnTo>
                  <a:lnTo>
                    <a:pt x="74" y="129"/>
                  </a:lnTo>
                  <a:lnTo>
                    <a:pt x="70" y="129"/>
                  </a:lnTo>
                  <a:lnTo>
                    <a:pt x="67" y="131"/>
                  </a:lnTo>
                  <a:lnTo>
                    <a:pt x="67" y="131"/>
                  </a:lnTo>
                  <a:lnTo>
                    <a:pt x="61" y="136"/>
                  </a:lnTo>
                  <a:lnTo>
                    <a:pt x="57" y="137"/>
                  </a:lnTo>
                  <a:lnTo>
                    <a:pt x="56" y="137"/>
                  </a:lnTo>
                  <a:lnTo>
                    <a:pt x="56" y="137"/>
                  </a:lnTo>
                  <a:lnTo>
                    <a:pt x="56" y="137"/>
                  </a:lnTo>
                  <a:lnTo>
                    <a:pt x="53" y="136"/>
                  </a:lnTo>
                  <a:lnTo>
                    <a:pt x="49" y="136"/>
                  </a:lnTo>
                  <a:lnTo>
                    <a:pt x="44" y="137"/>
                  </a:lnTo>
                  <a:lnTo>
                    <a:pt x="39" y="140"/>
                  </a:lnTo>
                  <a:lnTo>
                    <a:pt x="39" y="140"/>
                  </a:lnTo>
                  <a:lnTo>
                    <a:pt x="31" y="147"/>
                  </a:lnTo>
                  <a:lnTo>
                    <a:pt x="28" y="149"/>
                  </a:lnTo>
                  <a:lnTo>
                    <a:pt x="23" y="149"/>
                  </a:lnTo>
                  <a:lnTo>
                    <a:pt x="23" y="149"/>
                  </a:lnTo>
                  <a:lnTo>
                    <a:pt x="20" y="150"/>
                  </a:lnTo>
                  <a:lnTo>
                    <a:pt x="18" y="154"/>
                  </a:lnTo>
                  <a:lnTo>
                    <a:pt x="17" y="158"/>
                  </a:lnTo>
                  <a:lnTo>
                    <a:pt x="17" y="158"/>
                  </a:lnTo>
                  <a:lnTo>
                    <a:pt x="15" y="158"/>
                  </a:lnTo>
                  <a:lnTo>
                    <a:pt x="15" y="157"/>
                  </a:lnTo>
                  <a:lnTo>
                    <a:pt x="15" y="150"/>
                  </a:lnTo>
                  <a:lnTo>
                    <a:pt x="15" y="150"/>
                  </a:lnTo>
                  <a:lnTo>
                    <a:pt x="15" y="150"/>
                  </a:lnTo>
                  <a:lnTo>
                    <a:pt x="12" y="152"/>
                  </a:lnTo>
                  <a:lnTo>
                    <a:pt x="9" y="160"/>
                  </a:lnTo>
                  <a:lnTo>
                    <a:pt x="9" y="160"/>
                  </a:lnTo>
                  <a:lnTo>
                    <a:pt x="9" y="165"/>
                  </a:lnTo>
                  <a:lnTo>
                    <a:pt x="10" y="168"/>
                  </a:lnTo>
                  <a:lnTo>
                    <a:pt x="10" y="171"/>
                  </a:lnTo>
                  <a:lnTo>
                    <a:pt x="9" y="175"/>
                  </a:lnTo>
                  <a:lnTo>
                    <a:pt x="9" y="175"/>
                  </a:lnTo>
                  <a:lnTo>
                    <a:pt x="5" y="180"/>
                  </a:lnTo>
                  <a:lnTo>
                    <a:pt x="4" y="184"/>
                  </a:lnTo>
                  <a:lnTo>
                    <a:pt x="4" y="191"/>
                  </a:lnTo>
                  <a:lnTo>
                    <a:pt x="7" y="196"/>
                  </a:lnTo>
                  <a:lnTo>
                    <a:pt x="7" y="196"/>
                  </a:lnTo>
                  <a:lnTo>
                    <a:pt x="13" y="206"/>
                  </a:lnTo>
                  <a:lnTo>
                    <a:pt x="15" y="211"/>
                  </a:lnTo>
                  <a:lnTo>
                    <a:pt x="13" y="214"/>
                  </a:lnTo>
                  <a:lnTo>
                    <a:pt x="13" y="214"/>
                  </a:lnTo>
                  <a:lnTo>
                    <a:pt x="13" y="214"/>
                  </a:lnTo>
                  <a:lnTo>
                    <a:pt x="12" y="214"/>
                  </a:lnTo>
                  <a:lnTo>
                    <a:pt x="10" y="211"/>
                  </a:lnTo>
                  <a:lnTo>
                    <a:pt x="9" y="207"/>
                  </a:lnTo>
                  <a:lnTo>
                    <a:pt x="7" y="207"/>
                  </a:lnTo>
                  <a:lnTo>
                    <a:pt x="7" y="207"/>
                  </a:lnTo>
                  <a:lnTo>
                    <a:pt x="7" y="209"/>
                  </a:lnTo>
                  <a:lnTo>
                    <a:pt x="9" y="211"/>
                  </a:lnTo>
                  <a:lnTo>
                    <a:pt x="10" y="214"/>
                  </a:lnTo>
                  <a:lnTo>
                    <a:pt x="10" y="215"/>
                  </a:lnTo>
                  <a:lnTo>
                    <a:pt x="10" y="215"/>
                  </a:lnTo>
                  <a:lnTo>
                    <a:pt x="9" y="217"/>
                  </a:lnTo>
                  <a:lnTo>
                    <a:pt x="9" y="215"/>
                  </a:lnTo>
                  <a:lnTo>
                    <a:pt x="5" y="212"/>
                  </a:lnTo>
                  <a:lnTo>
                    <a:pt x="2" y="209"/>
                  </a:lnTo>
                  <a:lnTo>
                    <a:pt x="2" y="209"/>
                  </a:lnTo>
                  <a:lnTo>
                    <a:pt x="0" y="209"/>
                  </a:lnTo>
                  <a:lnTo>
                    <a:pt x="0" y="209"/>
                  </a:lnTo>
                  <a:lnTo>
                    <a:pt x="2" y="214"/>
                  </a:lnTo>
                  <a:lnTo>
                    <a:pt x="7" y="222"/>
                  </a:lnTo>
                  <a:lnTo>
                    <a:pt x="12" y="232"/>
                  </a:lnTo>
                  <a:lnTo>
                    <a:pt x="13" y="238"/>
                  </a:lnTo>
                  <a:lnTo>
                    <a:pt x="13" y="238"/>
                  </a:lnTo>
                  <a:lnTo>
                    <a:pt x="17" y="245"/>
                  </a:lnTo>
                  <a:lnTo>
                    <a:pt x="20" y="250"/>
                  </a:lnTo>
                  <a:lnTo>
                    <a:pt x="23" y="256"/>
                  </a:lnTo>
                  <a:lnTo>
                    <a:pt x="25" y="263"/>
                  </a:lnTo>
                  <a:lnTo>
                    <a:pt x="25" y="263"/>
                  </a:lnTo>
                  <a:lnTo>
                    <a:pt x="26" y="272"/>
                  </a:lnTo>
                  <a:lnTo>
                    <a:pt x="30" y="281"/>
                  </a:lnTo>
                  <a:lnTo>
                    <a:pt x="36" y="294"/>
                  </a:lnTo>
                  <a:lnTo>
                    <a:pt x="36" y="294"/>
                  </a:lnTo>
                  <a:lnTo>
                    <a:pt x="36" y="297"/>
                  </a:lnTo>
                  <a:lnTo>
                    <a:pt x="36" y="300"/>
                  </a:lnTo>
                  <a:lnTo>
                    <a:pt x="35" y="305"/>
                  </a:lnTo>
                  <a:lnTo>
                    <a:pt x="35" y="312"/>
                  </a:lnTo>
                  <a:lnTo>
                    <a:pt x="35" y="312"/>
                  </a:lnTo>
                  <a:lnTo>
                    <a:pt x="35" y="316"/>
                  </a:lnTo>
                  <a:lnTo>
                    <a:pt x="33" y="320"/>
                  </a:lnTo>
                  <a:lnTo>
                    <a:pt x="30" y="321"/>
                  </a:lnTo>
                  <a:lnTo>
                    <a:pt x="26" y="321"/>
                  </a:lnTo>
                  <a:lnTo>
                    <a:pt x="26" y="321"/>
                  </a:lnTo>
                  <a:lnTo>
                    <a:pt x="25" y="323"/>
                  </a:lnTo>
                  <a:lnTo>
                    <a:pt x="25" y="326"/>
                  </a:lnTo>
                  <a:lnTo>
                    <a:pt x="26" y="329"/>
                  </a:lnTo>
                  <a:lnTo>
                    <a:pt x="30" y="329"/>
                  </a:lnTo>
                  <a:lnTo>
                    <a:pt x="30" y="329"/>
                  </a:lnTo>
                  <a:lnTo>
                    <a:pt x="33" y="331"/>
                  </a:lnTo>
                  <a:lnTo>
                    <a:pt x="35" y="333"/>
                  </a:lnTo>
                  <a:lnTo>
                    <a:pt x="36" y="336"/>
                  </a:lnTo>
                  <a:lnTo>
                    <a:pt x="39" y="339"/>
                  </a:lnTo>
                  <a:lnTo>
                    <a:pt x="39" y="339"/>
                  </a:lnTo>
                  <a:lnTo>
                    <a:pt x="46" y="341"/>
                  </a:lnTo>
                  <a:lnTo>
                    <a:pt x="53" y="341"/>
                  </a:lnTo>
                  <a:lnTo>
                    <a:pt x="66" y="341"/>
                  </a:lnTo>
                  <a:lnTo>
                    <a:pt x="66" y="341"/>
                  </a:lnTo>
                  <a:lnTo>
                    <a:pt x="69" y="341"/>
                  </a:lnTo>
                  <a:lnTo>
                    <a:pt x="70" y="338"/>
                  </a:lnTo>
                  <a:lnTo>
                    <a:pt x="74" y="334"/>
                  </a:lnTo>
                  <a:lnTo>
                    <a:pt x="79" y="333"/>
                  </a:lnTo>
                  <a:lnTo>
                    <a:pt x="79" y="333"/>
                  </a:lnTo>
                  <a:lnTo>
                    <a:pt x="82" y="333"/>
                  </a:lnTo>
                  <a:lnTo>
                    <a:pt x="83" y="331"/>
                  </a:lnTo>
                  <a:lnTo>
                    <a:pt x="87" y="328"/>
                  </a:lnTo>
                  <a:lnTo>
                    <a:pt x="87" y="328"/>
                  </a:lnTo>
                  <a:lnTo>
                    <a:pt x="92" y="325"/>
                  </a:lnTo>
                  <a:lnTo>
                    <a:pt x="100" y="325"/>
                  </a:lnTo>
                  <a:lnTo>
                    <a:pt x="121" y="325"/>
                  </a:lnTo>
                  <a:lnTo>
                    <a:pt x="121" y="325"/>
                  </a:lnTo>
                  <a:lnTo>
                    <a:pt x="131" y="325"/>
                  </a:lnTo>
                  <a:lnTo>
                    <a:pt x="139" y="323"/>
                  </a:lnTo>
                  <a:lnTo>
                    <a:pt x="142" y="320"/>
                  </a:lnTo>
                  <a:lnTo>
                    <a:pt x="145" y="315"/>
                  </a:lnTo>
                  <a:lnTo>
                    <a:pt x="145" y="315"/>
                  </a:lnTo>
                  <a:lnTo>
                    <a:pt x="149" y="312"/>
                  </a:lnTo>
                  <a:lnTo>
                    <a:pt x="153" y="310"/>
                  </a:lnTo>
                  <a:lnTo>
                    <a:pt x="158" y="308"/>
                  </a:lnTo>
                  <a:lnTo>
                    <a:pt x="163" y="305"/>
                  </a:lnTo>
                  <a:lnTo>
                    <a:pt x="163" y="305"/>
                  </a:lnTo>
                  <a:lnTo>
                    <a:pt x="167" y="303"/>
                  </a:lnTo>
                  <a:lnTo>
                    <a:pt x="170" y="302"/>
                  </a:lnTo>
                  <a:lnTo>
                    <a:pt x="183" y="302"/>
                  </a:lnTo>
                  <a:lnTo>
                    <a:pt x="183" y="302"/>
                  </a:lnTo>
                  <a:lnTo>
                    <a:pt x="191" y="300"/>
                  </a:lnTo>
                  <a:lnTo>
                    <a:pt x="199" y="298"/>
                  </a:lnTo>
                  <a:lnTo>
                    <a:pt x="212" y="292"/>
                  </a:lnTo>
                  <a:lnTo>
                    <a:pt x="212" y="292"/>
                  </a:lnTo>
                  <a:lnTo>
                    <a:pt x="217" y="292"/>
                  </a:lnTo>
                  <a:lnTo>
                    <a:pt x="225" y="290"/>
                  </a:lnTo>
                  <a:lnTo>
                    <a:pt x="238" y="289"/>
                  </a:lnTo>
                  <a:lnTo>
                    <a:pt x="238" y="289"/>
                  </a:lnTo>
                  <a:lnTo>
                    <a:pt x="241" y="289"/>
                  </a:lnTo>
                  <a:lnTo>
                    <a:pt x="243" y="290"/>
                  </a:lnTo>
                  <a:lnTo>
                    <a:pt x="246" y="294"/>
                  </a:lnTo>
                  <a:lnTo>
                    <a:pt x="250" y="295"/>
                  </a:lnTo>
                  <a:lnTo>
                    <a:pt x="254" y="297"/>
                  </a:lnTo>
                  <a:lnTo>
                    <a:pt x="254" y="297"/>
                  </a:lnTo>
                  <a:lnTo>
                    <a:pt x="259" y="297"/>
                  </a:lnTo>
                  <a:lnTo>
                    <a:pt x="264" y="298"/>
                  </a:lnTo>
                  <a:lnTo>
                    <a:pt x="271" y="298"/>
                  </a:lnTo>
                  <a:lnTo>
                    <a:pt x="271" y="298"/>
                  </a:lnTo>
                  <a:lnTo>
                    <a:pt x="272" y="300"/>
                  </a:lnTo>
                  <a:lnTo>
                    <a:pt x="274" y="300"/>
                  </a:lnTo>
                  <a:lnTo>
                    <a:pt x="276" y="302"/>
                  </a:lnTo>
                  <a:lnTo>
                    <a:pt x="277" y="303"/>
                  </a:lnTo>
                  <a:lnTo>
                    <a:pt x="277" y="303"/>
                  </a:lnTo>
                  <a:lnTo>
                    <a:pt x="280" y="303"/>
                  </a:lnTo>
                  <a:lnTo>
                    <a:pt x="280" y="307"/>
                  </a:lnTo>
                  <a:lnTo>
                    <a:pt x="279" y="312"/>
                  </a:lnTo>
                  <a:lnTo>
                    <a:pt x="279" y="312"/>
                  </a:lnTo>
                  <a:lnTo>
                    <a:pt x="279" y="313"/>
                  </a:lnTo>
                  <a:lnTo>
                    <a:pt x="282" y="315"/>
                  </a:lnTo>
                  <a:lnTo>
                    <a:pt x="285" y="318"/>
                  </a:lnTo>
                  <a:lnTo>
                    <a:pt x="290" y="321"/>
                  </a:lnTo>
                  <a:lnTo>
                    <a:pt x="290" y="321"/>
                  </a:lnTo>
                  <a:lnTo>
                    <a:pt x="294" y="326"/>
                  </a:lnTo>
                  <a:lnTo>
                    <a:pt x="294" y="329"/>
                  </a:lnTo>
                  <a:lnTo>
                    <a:pt x="292" y="333"/>
                  </a:lnTo>
                  <a:lnTo>
                    <a:pt x="294" y="336"/>
                  </a:lnTo>
                  <a:lnTo>
                    <a:pt x="294" y="336"/>
                  </a:lnTo>
                  <a:lnTo>
                    <a:pt x="295" y="339"/>
                  </a:lnTo>
                  <a:lnTo>
                    <a:pt x="298" y="339"/>
                  </a:lnTo>
                  <a:lnTo>
                    <a:pt x="300" y="338"/>
                  </a:lnTo>
                  <a:lnTo>
                    <a:pt x="305" y="333"/>
                  </a:lnTo>
                  <a:lnTo>
                    <a:pt x="305" y="333"/>
                  </a:lnTo>
                  <a:lnTo>
                    <a:pt x="308" y="329"/>
                  </a:lnTo>
                  <a:lnTo>
                    <a:pt x="313" y="328"/>
                  </a:lnTo>
                  <a:lnTo>
                    <a:pt x="316" y="326"/>
                  </a:lnTo>
                  <a:lnTo>
                    <a:pt x="318" y="323"/>
                  </a:lnTo>
                  <a:lnTo>
                    <a:pt x="318" y="323"/>
                  </a:lnTo>
                  <a:lnTo>
                    <a:pt x="320" y="318"/>
                  </a:lnTo>
                  <a:lnTo>
                    <a:pt x="321" y="313"/>
                  </a:lnTo>
                  <a:lnTo>
                    <a:pt x="324" y="312"/>
                  </a:lnTo>
                  <a:lnTo>
                    <a:pt x="326" y="310"/>
                  </a:lnTo>
                  <a:lnTo>
                    <a:pt x="328" y="312"/>
                  </a:lnTo>
                  <a:lnTo>
                    <a:pt x="328" y="312"/>
                  </a:lnTo>
                  <a:lnTo>
                    <a:pt x="329" y="313"/>
                  </a:lnTo>
                  <a:lnTo>
                    <a:pt x="328" y="316"/>
                  </a:lnTo>
                  <a:lnTo>
                    <a:pt x="326" y="321"/>
                  </a:lnTo>
                  <a:lnTo>
                    <a:pt x="323" y="329"/>
                  </a:lnTo>
                  <a:lnTo>
                    <a:pt x="323" y="329"/>
                  </a:lnTo>
                  <a:lnTo>
                    <a:pt x="321" y="336"/>
                  </a:lnTo>
                  <a:lnTo>
                    <a:pt x="318" y="339"/>
                  </a:lnTo>
                  <a:lnTo>
                    <a:pt x="316" y="339"/>
                  </a:lnTo>
                  <a:lnTo>
                    <a:pt x="315" y="341"/>
                  </a:lnTo>
                  <a:lnTo>
                    <a:pt x="315" y="341"/>
                  </a:lnTo>
                  <a:lnTo>
                    <a:pt x="315" y="341"/>
                  </a:lnTo>
                  <a:lnTo>
                    <a:pt x="316" y="342"/>
                  </a:lnTo>
                  <a:lnTo>
                    <a:pt x="321" y="344"/>
                  </a:lnTo>
                  <a:lnTo>
                    <a:pt x="324" y="342"/>
                  </a:lnTo>
                  <a:lnTo>
                    <a:pt x="326" y="341"/>
                  </a:lnTo>
                  <a:lnTo>
                    <a:pt x="328" y="339"/>
                  </a:lnTo>
                  <a:lnTo>
                    <a:pt x="328" y="339"/>
                  </a:lnTo>
                  <a:lnTo>
                    <a:pt x="328" y="334"/>
                  </a:lnTo>
                  <a:lnTo>
                    <a:pt x="329" y="333"/>
                  </a:lnTo>
                  <a:lnTo>
                    <a:pt x="331" y="333"/>
                  </a:lnTo>
                  <a:lnTo>
                    <a:pt x="334" y="336"/>
                  </a:lnTo>
                  <a:lnTo>
                    <a:pt x="334" y="336"/>
                  </a:lnTo>
                  <a:lnTo>
                    <a:pt x="336" y="339"/>
                  </a:lnTo>
                  <a:lnTo>
                    <a:pt x="334" y="344"/>
                  </a:lnTo>
                  <a:lnTo>
                    <a:pt x="333" y="347"/>
                  </a:lnTo>
                  <a:lnTo>
                    <a:pt x="333" y="349"/>
                  </a:lnTo>
                  <a:lnTo>
                    <a:pt x="333" y="349"/>
                  </a:lnTo>
                  <a:lnTo>
                    <a:pt x="334" y="351"/>
                  </a:lnTo>
                  <a:lnTo>
                    <a:pt x="336" y="351"/>
                  </a:lnTo>
                  <a:lnTo>
                    <a:pt x="342" y="349"/>
                  </a:lnTo>
                  <a:lnTo>
                    <a:pt x="342" y="349"/>
                  </a:lnTo>
                  <a:lnTo>
                    <a:pt x="346" y="351"/>
                  </a:lnTo>
                  <a:lnTo>
                    <a:pt x="351" y="356"/>
                  </a:lnTo>
                  <a:lnTo>
                    <a:pt x="352" y="362"/>
                  </a:lnTo>
                  <a:lnTo>
                    <a:pt x="354" y="367"/>
                  </a:lnTo>
                  <a:lnTo>
                    <a:pt x="354" y="367"/>
                  </a:lnTo>
                  <a:lnTo>
                    <a:pt x="352" y="372"/>
                  </a:lnTo>
                  <a:lnTo>
                    <a:pt x="352" y="377"/>
                  </a:lnTo>
                  <a:lnTo>
                    <a:pt x="355" y="380"/>
                  </a:lnTo>
                  <a:lnTo>
                    <a:pt x="360" y="383"/>
                  </a:lnTo>
                  <a:lnTo>
                    <a:pt x="360" y="383"/>
                  </a:lnTo>
                  <a:lnTo>
                    <a:pt x="368" y="388"/>
                  </a:lnTo>
                  <a:lnTo>
                    <a:pt x="370" y="390"/>
                  </a:lnTo>
                  <a:lnTo>
                    <a:pt x="373" y="390"/>
                  </a:lnTo>
                  <a:lnTo>
                    <a:pt x="373" y="390"/>
                  </a:lnTo>
                  <a:lnTo>
                    <a:pt x="380" y="391"/>
                  </a:lnTo>
                  <a:lnTo>
                    <a:pt x="388" y="393"/>
                  </a:lnTo>
                  <a:lnTo>
                    <a:pt x="394" y="396"/>
                  </a:lnTo>
                  <a:lnTo>
                    <a:pt x="399" y="399"/>
                  </a:lnTo>
                  <a:lnTo>
                    <a:pt x="399" y="399"/>
                  </a:lnTo>
                  <a:lnTo>
                    <a:pt x="404" y="399"/>
                  </a:lnTo>
                  <a:lnTo>
                    <a:pt x="409" y="398"/>
                  </a:lnTo>
                  <a:lnTo>
                    <a:pt x="414" y="395"/>
                  </a:lnTo>
                  <a:lnTo>
                    <a:pt x="416" y="390"/>
                  </a:lnTo>
                  <a:lnTo>
                    <a:pt x="416" y="390"/>
                  </a:lnTo>
                  <a:lnTo>
                    <a:pt x="417" y="388"/>
                  </a:lnTo>
                  <a:lnTo>
                    <a:pt x="419" y="386"/>
                  </a:lnTo>
                  <a:lnTo>
                    <a:pt x="422" y="386"/>
                  </a:lnTo>
                  <a:lnTo>
                    <a:pt x="424" y="390"/>
                  </a:lnTo>
                  <a:lnTo>
                    <a:pt x="422" y="391"/>
                  </a:lnTo>
                  <a:lnTo>
                    <a:pt x="422" y="391"/>
                  </a:lnTo>
                  <a:lnTo>
                    <a:pt x="421" y="393"/>
                  </a:lnTo>
                  <a:lnTo>
                    <a:pt x="422" y="396"/>
                  </a:lnTo>
                  <a:lnTo>
                    <a:pt x="424" y="396"/>
                  </a:lnTo>
                  <a:lnTo>
                    <a:pt x="424" y="396"/>
                  </a:lnTo>
                  <a:lnTo>
                    <a:pt x="424" y="396"/>
                  </a:lnTo>
                  <a:lnTo>
                    <a:pt x="425" y="391"/>
                  </a:lnTo>
                  <a:lnTo>
                    <a:pt x="427" y="391"/>
                  </a:lnTo>
                  <a:lnTo>
                    <a:pt x="427" y="393"/>
                  </a:lnTo>
                  <a:lnTo>
                    <a:pt x="427" y="393"/>
                  </a:lnTo>
                  <a:lnTo>
                    <a:pt x="429" y="396"/>
                  </a:lnTo>
                  <a:lnTo>
                    <a:pt x="432" y="398"/>
                  </a:lnTo>
                  <a:lnTo>
                    <a:pt x="435" y="399"/>
                  </a:lnTo>
                  <a:lnTo>
                    <a:pt x="437" y="401"/>
                  </a:lnTo>
                  <a:lnTo>
                    <a:pt x="437" y="401"/>
                  </a:lnTo>
                  <a:lnTo>
                    <a:pt x="440" y="404"/>
                  </a:lnTo>
                  <a:lnTo>
                    <a:pt x="440" y="406"/>
                  </a:lnTo>
                  <a:lnTo>
                    <a:pt x="440" y="404"/>
                  </a:lnTo>
                  <a:lnTo>
                    <a:pt x="440" y="404"/>
                  </a:lnTo>
                  <a:lnTo>
                    <a:pt x="442" y="399"/>
                  </a:lnTo>
                  <a:lnTo>
                    <a:pt x="447" y="396"/>
                  </a:lnTo>
                  <a:lnTo>
                    <a:pt x="447" y="396"/>
                  </a:lnTo>
                  <a:lnTo>
                    <a:pt x="453" y="393"/>
                  </a:lnTo>
                  <a:lnTo>
                    <a:pt x="460" y="388"/>
                  </a:lnTo>
                  <a:lnTo>
                    <a:pt x="460" y="388"/>
                  </a:lnTo>
                  <a:lnTo>
                    <a:pt x="465" y="385"/>
                  </a:lnTo>
                  <a:lnTo>
                    <a:pt x="474" y="383"/>
                  </a:lnTo>
                  <a:lnTo>
                    <a:pt x="486" y="383"/>
                  </a:lnTo>
                  <a:lnTo>
                    <a:pt x="486" y="383"/>
                  </a:lnTo>
                  <a:lnTo>
                    <a:pt x="487" y="380"/>
                  </a:lnTo>
                  <a:lnTo>
                    <a:pt x="489" y="373"/>
                  </a:lnTo>
                  <a:lnTo>
                    <a:pt x="491" y="357"/>
                  </a:lnTo>
                  <a:lnTo>
                    <a:pt x="491" y="357"/>
                  </a:lnTo>
                  <a:lnTo>
                    <a:pt x="492" y="351"/>
                  </a:lnTo>
                  <a:lnTo>
                    <a:pt x="495" y="347"/>
                  </a:lnTo>
                  <a:lnTo>
                    <a:pt x="499" y="342"/>
                  </a:lnTo>
                  <a:lnTo>
                    <a:pt x="500" y="336"/>
                  </a:lnTo>
                  <a:lnTo>
                    <a:pt x="500" y="336"/>
                  </a:lnTo>
                  <a:lnTo>
                    <a:pt x="504" y="328"/>
                  </a:lnTo>
                  <a:lnTo>
                    <a:pt x="507" y="320"/>
                  </a:lnTo>
                  <a:lnTo>
                    <a:pt x="512" y="312"/>
                  </a:lnTo>
                  <a:lnTo>
                    <a:pt x="515" y="308"/>
                  </a:lnTo>
                  <a:lnTo>
                    <a:pt x="515" y="308"/>
                  </a:lnTo>
                  <a:lnTo>
                    <a:pt x="520" y="305"/>
                  </a:lnTo>
                  <a:lnTo>
                    <a:pt x="522" y="303"/>
                  </a:lnTo>
                  <a:lnTo>
                    <a:pt x="523" y="298"/>
                  </a:lnTo>
                  <a:lnTo>
                    <a:pt x="523" y="298"/>
                  </a:lnTo>
                  <a:lnTo>
                    <a:pt x="523" y="295"/>
                  </a:lnTo>
                  <a:lnTo>
                    <a:pt x="526" y="290"/>
                  </a:lnTo>
                  <a:lnTo>
                    <a:pt x="528" y="285"/>
                  </a:lnTo>
                  <a:lnTo>
                    <a:pt x="530" y="281"/>
                  </a:lnTo>
                  <a:lnTo>
                    <a:pt x="530" y="281"/>
                  </a:lnTo>
                  <a:lnTo>
                    <a:pt x="531" y="271"/>
                  </a:lnTo>
                  <a:lnTo>
                    <a:pt x="533" y="264"/>
                  </a:lnTo>
                  <a:lnTo>
                    <a:pt x="533" y="264"/>
                  </a:lnTo>
                  <a:lnTo>
                    <a:pt x="531" y="259"/>
                  </a:lnTo>
                  <a:lnTo>
                    <a:pt x="531" y="255"/>
                  </a:lnTo>
                  <a:lnTo>
                    <a:pt x="535" y="251"/>
                  </a:lnTo>
                  <a:lnTo>
                    <a:pt x="535" y="251"/>
                  </a:lnTo>
                  <a:lnTo>
                    <a:pt x="536" y="248"/>
                  </a:lnTo>
                  <a:lnTo>
                    <a:pt x="535" y="245"/>
                  </a:lnTo>
                  <a:lnTo>
                    <a:pt x="535" y="241"/>
                  </a:lnTo>
                  <a:lnTo>
                    <a:pt x="535" y="240"/>
                  </a:lnTo>
                  <a:lnTo>
                    <a:pt x="535" y="240"/>
                  </a:lnTo>
                  <a:close/>
                  <a:moveTo>
                    <a:pt x="243" y="12"/>
                  </a:moveTo>
                  <a:lnTo>
                    <a:pt x="243" y="12"/>
                  </a:lnTo>
                  <a:lnTo>
                    <a:pt x="243" y="10"/>
                  </a:lnTo>
                  <a:lnTo>
                    <a:pt x="240" y="10"/>
                  </a:lnTo>
                  <a:lnTo>
                    <a:pt x="233" y="12"/>
                  </a:lnTo>
                  <a:lnTo>
                    <a:pt x="227" y="13"/>
                  </a:lnTo>
                  <a:lnTo>
                    <a:pt x="227" y="15"/>
                  </a:lnTo>
                  <a:lnTo>
                    <a:pt x="227" y="17"/>
                  </a:lnTo>
                  <a:lnTo>
                    <a:pt x="227" y="17"/>
                  </a:lnTo>
                  <a:lnTo>
                    <a:pt x="230" y="17"/>
                  </a:lnTo>
                  <a:lnTo>
                    <a:pt x="237" y="17"/>
                  </a:lnTo>
                  <a:lnTo>
                    <a:pt x="241" y="15"/>
                  </a:lnTo>
                  <a:lnTo>
                    <a:pt x="243" y="13"/>
                  </a:lnTo>
                  <a:lnTo>
                    <a:pt x="243" y="12"/>
                  </a:lnTo>
                  <a:lnTo>
                    <a:pt x="243" y="12"/>
                  </a:lnTo>
                  <a:close/>
                  <a:moveTo>
                    <a:pt x="308" y="356"/>
                  </a:moveTo>
                  <a:lnTo>
                    <a:pt x="308" y="356"/>
                  </a:lnTo>
                  <a:lnTo>
                    <a:pt x="313" y="357"/>
                  </a:lnTo>
                  <a:lnTo>
                    <a:pt x="318" y="357"/>
                  </a:lnTo>
                  <a:lnTo>
                    <a:pt x="321" y="356"/>
                  </a:lnTo>
                  <a:lnTo>
                    <a:pt x="324" y="354"/>
                  </a:lnTo>
                  <a:lnTo>
                    <a:pt x="324" y="354"/>
                  </a:lnTo>
                  <a:lnTo>
                    <a:pt x="324" y="352"/>
                  </a:lnTo>
                  <a:lnTo>
                    <a:pt x="323" y="352"/>
                  </a:lnTo>
                  <a:lnTo>
                    <a:pt x="316" y="352"/>
                  </a:lnTo>
                  <a:lnTo>
                    <a:pt x="310" y="354"/>
                  </a:lnTo>
                  <a:lnTo>
                    <a:pt x="308" y="356"/>
                  </a:lnTo>
                  <a:lnTo>
                    <a:pt x="308" y="356"/>
                  </a:lnTo>
                  <a:lnTo>
                    <a:pt x="308" y="356"/>
                  </a:lnTo>
                  <a:close/>
                  <a:moveTo>
                    <a:pt x="440" y="437"/>
                  </a:moveTo>
                  <a:lnTo>
                    <a:pt x="440" y="437"/>
                  </a:lnTo>
                  <a:lnTo>
                    <a:pt x="434" y="435"/>
                  </a:lnTo>
                  <a:lnTo>
                    <a:pt x="427" y="434"/>
                  </a:lnTo>
                  <a:lnTo>
                    <a:pt x="422" y="430"/>
                  </a:lnTo>
                  <a:lnTo>
                    <a:pt x="417" y="430"/>
                  </a:lnTo>
                  <a:lnTo>
                    <a:pt x="417" y="430"/>
                  </a:lnTo>
                  <a:lnTo>
                    <a:pt x="417" y="432"/>
                  </a:lnTo>
                  <a:lnTo>
                    <a:pt x="417" y="434"/>
                  </a:lnTo>
                  <a:lnTo>
                    <a:pt x="421" y="442"/>
                  </a:lnTo>
                  <a:lnTo>
                    <a:pt x="424" y="450"/>
                  </a:lnTo>
                  <a:lnTo>
                    <a:pt x="425" y="453"/>
                  </a:lnTo>
                  <a:lnTo>
                    <a:pt x="424" y="456"/>
                  </a:lnTo>
                  <a:lnTo>
                    <a:pt x="424" y="456"/>
                  </a:lnTo>
                  <a:lnTo>
                    <a:pt x="424" y="458"/>
                  </a:lnTo>
                  <a:lnTo>
                    <a:pt x="424" y="461"/>
                  </a:lnTo>
                  <a:lnTo>
                    <a:pt x="429" y="468"/>
                  </a:lnTo>
                  <a:lnTo>
                    <a:pt x="435" y="474"/>
                  </a:lnTo>
                  <a:lnTo>
                    <a:pt x="442" y="476"/>
                  </a:lnTo>
                  <a:lnTo>
                    <a:pt x="442" y="476"/>
                  </a:lnTo>
                  <a:lnTo>
                    <a:pt x="445" y="476"/>
                  </a:lnTo>
                  <a:lnTo>
                    <a:pt x="445" y="474"/>
                  </a:lnTo>
                  <a:lnTo>
                    <a:pt x="447" y="473"/>
                  </a:lnTo>
                  <a:lnTo>
                    <a:pt x="448" y="471"/>
                  </a:lnTo>
                  <a:lnTo>
                    <a:pt x="448" y="471"/>
                  </a:lnTo>
                  <a:lnTo>
                    <a:pt x="450" y="471"/>
                  </a:lnTo>
                  <a:lnTo>
                    <a:pt x="451" y="470"/>
                  </a:lnTo>
                  <a:lnTo>
                    <a:pt x="451" y="465"/>
                  </a:lnTo>
                  <a:lnTo>
                    <a:pt x="451" y="465"/>
                  </a:lnTo>
                  <a:lnTo>
                    <a:pt x="453" y="465"/>
                  </a:lnTo>
                  <a:lnTo>
                    <a:pt x="455" y="465"/>
                  </a:lnTo>
                  <a:lnTo>
                    <a:pt x="456" y="466"/>
                  </a:lnTo>
                  <a:lnTo>
                    <a:pt x="460" y="466"/>
                  </a:lnTo>
                  <a:lnTo>
                    <a:pt x="460" y="466"/>
                  </a:lnTo>
                  <a:lnTo>
                    <a:pt x="460" y="463"/>
                  </a:lnTo>
                  <a:lnTo>
                    <a:pt x="460" y="458"/>
                  </a:lnTo>
                  <a:lnTo>
                    <a:pt x="461" y="453"/>
                  </a:lnTo>
                  <a:lnTo>
                    <a:pt x="461" y="453"/>
                  </a:lnTo>
                  <a:lnTo>
                    <a:pt x="463" y="452"/>
                  </a:lnTo>
                  <a:lnTo>
                    <a:pt x="463" y="452"/>
                  </a:lnTo>
                  <a:lnTo>
                    <a:pt x="465" y="452"/>
                  </a:lnTo>
                  <a:lnTo>
                    <a:pt x="465" y="450"/>
                  </a:lnTo>
                  <a:lnTo>
                    <a:pt x="465" y="443"/>
                  </a:lnTo>
                  <a:lnTo>
                    <a:pt x="463" y="432"/>
                  </a:lnTo>
                  <a:lnTo>
                    <a:pt x="463" y="432"/>
                  </a:lnTo>
                  <a:lnTo>
                    <a:pt x="461" y="430"/>
                  </a:lnTo>
                  <a:lnTo>
                    <a:pt x="460" y="430"/>
                  </a:lnTo>
                  <a:lnTo>
                    <a:pt x="453" y="432"/>
                  </a:lnTo>
                  <a:lnTo>
                    <a:pt x="447" y="435"/>
                  </a:lnTo>
                  <a:lnTo>
                    <a:pt x="440" y="437"/>
                  </a:lnTo>
                  <a:lnTo>
                    <a:pt x="440" y="437"/>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58">
              <a:extLst>
                <a:ext uri="{FF2B5EF4-FFF2-40B4-BE49-F238E27FC236}">
                  <a16:creationId xmlns="" xmlns:a16="http://schemas.microsoft.com/office/drawing/2014/main" id="{D969B6CD-42F0-4BD2-902B-EC393804D709}"/>
                </a:ext>
              </a:extLst>
            </p:cNvPr>
            <p:cNvSpPr>
              <a:spLocks noEditPoints="1"/>
            </p:cNvSpPr>
            <p:nvPr/>
          </p:nvSpPr>
          <p:spPr bwMode="auto">
            <a:xfrm>
              <a:off x="9874250" y="5404860"/>
              <a:ext cx="250825" cy="311150"/>
            </a:xfrm>
            <a:custGeom>
              <a:avLst/>
              <a:gdLst>
                <a:gd name="T0" fmla="*/ 93 w 158"/>
                <a:gd name="T1" fmla="*/ 95 h 196"/>
                <a:gd name="T2" fmla="*/ 85 w 158"/>
                <a:gd name="T3" fmla="*/ 98 h 196"/>
                <a:gd name="T4" fmla="*/ 75 w 158"/>
                <a:gd name="T5" fmla="*/ 93 h 196"/>
                <a:gd name="T6" fmla="*/ 72 w 158"/>
                <a:gd name="T7" fmla="*/ 101 h 196"/>
                <a:gd name="T8" fmla="*/ 64 w 158"/>
                <a:gd name="T9" fmla="*/ 111 h 196"/>
                <a:gd name="T10" fmla="*/ 54 w 158"/>
                <a:gd name="T11" fmla="*/ 127 h 196"/>
                <a:gd name="T12" fmla="*/ 21 w 158"/>
                <a:gd name="T13" fmla="*/ 147 h 196"/>
                <a:gd name="T14" fmla="*/ 7 w 158"/>
                <a:gd name="T15" fmla="*/ 158 h 196"/>
                <a:gd name="T16" fmla="*/ 2 w 158"/>
                <a:gd name="T17" fmla="*/ 168 h 196"/>
                <a:gd name="T18" fmla="*/ 5 w 158"/>
                <a:gd name="T19" fmla="*/ 179 h 196"/>
                <a:gd name="T20" fmla="*/ 13 w 158"/>
                <a:gd name="T21" fmla="*/ 181 h 196"/>
                <a:gd name="T22" fmla="*/ 23 w 158"/>
                <a:gd name="T23" fmla="*/ 186 h 196"/>
                <a:gd name="T24" fmla="*/ 39 w 158"/>
                <a:gd name="T25" fmla="*/ 184 h 196"/>
                <a:gd name="T26" fmla="*/ 54 w 158"/>
                <a:gd name="T27" fmla="*/ 170 h 196"/>
                <a:gd name="T28" fmla="*/ 57 w 158"/>
                <a:gd name="T29" fmla="*/ 161 h 196"/>
                <a:gd name="T30" fmla="*/ 64 w 158"/>
                <a:gd name="T31" fmla="*/ 148 h 196"/>
                <a:gd name="T32" fmla="*/ 77 w 158"/>
                <a:gd name="T33" fmla="*/ 142 h 196"/>
                <a:gd name="T34" fmla="*/ 82 w 158"/>
                <a:gd name="T35" fmla="*/ 135 h 196"/>
                <a:gd name="T36" fmla="*/ 90 w 158"/>
                <a:gd name="T37" fmla="*/ 122 h 196"/>
                <a:gd name="T38" fmla="*/ 99 w 158"/>
                <a:gd name="T39" fmla="*/ 109 h 196"/>
                <a:gd name="T40" fmla="*/ 99 w 158"/>
                <a:gd name="T41" fmla="*/ 103 h 196"/>
                <a:gd name="T42" fmla="*/ 98 w 158"/>
                <a:gd name="T43" fmla="*/ 95 h 196"/>
                <a:gd name="T44" fmla="*/ 20 w 158"/>
                <a:gd name="T45" fmla="*/ 192 h 196"/>
                <a:gd name="T46" fmla="*/ 16 w 158"/>
                <a:gd name="T47" fmla="*/ 188 h 196"/>
                <a:gd name="T48" fmla="*/ 15 w 158"/>
                <a:gd name="T49" fmla="*/ 196 h 196"/>
                <a:gd name="T50" fmla="*/ 143 w 158"/>
                <a:gd name="T51" fmla="*/ 49 h 196"/>
                <a:gd name="T52" fmla="*/ 132 w 158"/>
                <a:gd name="T53" fmla="*/ 47 h 196"/>
                <a:gd name="T54" fmla="*/ 126 w 158"/>
                <a:gd name="T55" fmla="*/ 39 h 196"/>
                <a:gd name="T56" fmla="*/ 119 w 158"/>
                <a:gd name="T57" fmla="*/ 28 h 196"/>
                <a:gd name="T58" fmla="*/ 119 w 158"/>
                <a:gd name="T59" fmla="*/ 34 h 196"/>
                <a:gd name="T60" fmla="*/ 116 w 158"/>
                <a:gd name="T61" fmla="*/ 36 h 196"/>
                <a:gd name="T62" fmla="*/ 113 w 158"/>
                <a:gd name="T63" fmla="*/ 33 h 196"/>
                <a:gd name="T64" fmla="*/ 109 w 158"/>
                <a:gd name="T65" fmla="*/ 25 h 196"/>
                <a:gd name="T66" fmla="*/ 104 w 158"/>
                <a:gd name="T67" fmla="*/ 13 h 196"/>
                <a:gd name="T68" fmla="*/ 93 w 158"/>
                <a:gd name="T69" fmla="*/ 2 h 196"/>
                <a:gd name="T70" fmla="*/ 85 w 158"/>
                <a:gd name="T71" fmla="*/ 2 h 196"/>
                <a:gd name="T72" fmla="*/ 98 w 158"/>
                <a:gd name="T73" fmla="*/ 20 h 196"/>
                <a:gd name="T74" fmla="*/ 101 w 158"/>
                <a:gd name="T75" fmla="*/ 26 h 196"/>
                <a:gd name="T76" fmla="*/ 108 w 158"/>
                <a:gd name="T77" fmla="*/ 34 h 196"/>
                <a:gd name="T78" fmla="*/ 108 w 158"/>
                <a:gd name="T79" fmla="*/ 47 h 196"/>
                <a:gd name="T80" fmla="*/ 103 w 158"/>
                <a:gd name="T81" fmla="*/ 60 h 196"/>
                <a:gd name="T82" fmla="*/ 95 w 158"/>
                <a:gd name="T83" fmla="*/ 67 h 196"/>
                <a:gd name="T84" fmla="*/ 113 w 158"/>
                <a:gd name="T85" fmla="*/ 82 h 196"/>
                <a:gd name="T86" fmla="*/ 111 w 158"/>
                <a:gd name="T87" fmla="*/ 98 h 196"/>
                <a:gd name="T88" fmla="*/ 117 w 158"/>
                <a:gd name="T89" fmla="*/ 104 h 196"/>
                <a:gd name="T90" fmla="*/ 126 w 158"/>
                <a:gd name="T91" fmla="*/ 101 h 196"/>
                <a:gd name="T92" fmla="*/ 135 w 158"/>
                <a:gd name="T93" fmla="*/ 83 h 196"/>
                <a:gd name="T94" fmla="*/ 140 w 158"/>
                <a:gd name="T95" fmla="*/ 70 h 196"/>
                <a:gd name="T96" fmla="*/ 148 w 158"/>
                <a:gd name="T97" fmla="*/ 67 h 196"/>
                <a:gd name="T98" fmla="*/ 152 w 158"/>
                <a:gd name="T99" fmla="*/ 60 h 196"/>
                <a:gd name="T100" fmla="*/ 156 w 158"/>
                <a:gd name="T101" fmla="*/ 56 h 196"/>
                <a:gd name="T102" fmla="*/ 158 w 158"/>
                <a:gd name="T103" fmla="*/ 44 h 196"/>
                <a:gd name="T104" fmla="*/ 145 w 158"/>
                <a:gd name="T105"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96">
                  <a:moveTo>
                    <a:pt x="98" y="95"/>
                  </a:moveTo>
                  <a:lnTo>
                    <a:pt x="98" y="95"/>
                  </a:lnTo>
                  <a:lnTo>
                    <a:pt x="96" y="95"/>
                  </a:lnTo>
                  <a:lnTo>
                    <a:pt x="93" y="95"/>
                  </a:lnTo>
                  <a:lnTo>
                    <a:pt x="88" y="98"/>
                  </a:lnTo>
                  <a:lnTo>
                    <a:pt x="88" y="98"/>
                  </a:lnTo>
                  <a:lnTo>
                    <a:pt x="86" y="98"/>
                  </a:lnTo>
                  <a:lnTo>
                    <a:pt x="85" y="98"/>
                  </a:lnTo>
                  <a:lnTo>
                    <a:pt x="82" y="95"/>
                  </a:lnTo>
                  <a:lnTo>
                    <a:pt x="78" y="91"/>
                  </a:lnTo>
                  <a:lnTo>
                    <a:pt x="77" y="91"/>
                  </a:lnTo>
                  <a:lnTo>
                    <a:pt x="75" y="93"/>
                  </a:lnTo>
                  <a:lnTo>
                    <a:pt x="75" y="93"/>
                  </a:lnTo>
                  <a:lnTo>
                    <a:pt x="72" y="96"/>
                  </a:lnTo>
                  <a:lnTo>
                    <a:pt x="72" y="98"/>
                  </a:lnTo>
                  <a:lnTo>
                    <a:pt x="72" y="101"/>
                  </a:lnTo>
                  <a:lnTo>
                    <a:pt x="69" y="104"/>
                  </a:lnTo>
                  <a:lnTo>
                    <a:pt x="69" y="104"/>
                  </a:lnTo>
                  <a:lnTo>
                    <a:pt x="65" y="108"/>
                  </a:lnTo>
                  <a:lnTo>
                    <a:pt x="64" y="111"/>
                  </a:lnTo>
                  <a:lnTo>
                    <a:pt x="62" y="116"/>
                  </a:lnTo>
                  <a:lnTo>
                    <a:pt x="57" y="122"/>
                  </a:lnTo>
                  <a:lnTo>
                    <a:pt x="57" y="122"/>
                  </a:lnTo>
                  <a:lnTo>
                    <a:pt x="54" y="127"/>
                  </a:lnTo>
                  <a:lnTo>
                    <a:pt x="49" y="131"/>
                  </a:lnTo>
                  <a:lnTo>
                    <a:pt x="38" y="137"/>
                  </a:lnTo>
                  <a:lnTo>
                    <a:pt x="28" y="142"/>
                  </a:lnTo>
                  <a:lnTo>
                    <a:pt x="21" y="147"/>
                  </a:lnTo>
                  <a:lnTo>
                    <a:pt x="21" y="147"/>
                  </a:lnTo>
                  <a:lnTo>
                    <a:pt x="18" y="150"/>
                  </a:lnTo>
                  <a:lnTo>
                    <a:pt x="12" y="155"/>
                  </a:lnTo>
                  <a:lnTo>
                    <a:pt x="7" y="158"/>
                  </a:lnTo>
                  <a:lnTo>
                    <a:pt x="5" y="161"/>
                  </a:lnTo>
                  <a:lnTo>
                    <a:pt x="5" y="161"/>
                  </a:lnTo>
                  <a:lnTo>
                    <a:pt x="3" y="165"/>
                  </a:lnTo>
                  <a:lnTo>
                    <a:pt x="2" y="168"/>
                  </a:lnTo>
                  <a:lnTo>
                    <a:pt x="0" y="173"/>
                  </a:lnTo>
                  <a:lnTo>
                    <a:pt x="2" y="176"/>
                  </a:lnTo>
                  <a:lnTo>
                    <a:pt x="2" y="176"/>
                  </a:lnTo>
                  <a:lnTo>
                    <a:pt x="5" y="179"/>
                  </a:lnTo>
                  <a:lnTo>
                    <a:pt x="7" y="179"/>
                  </a:lnTo>
                  <a:lnTo>
                    <a:pt x="10" y="179"/>
                  </a:lnTo>
                  <a:lnTo>
                    <a:pt x="13" y="181"/>
                  </a:lnTo>
                  <a:lnTo>
                    <a:pt x="13" y="181"/>
                  </a:lnTo>
                  <a:lnTo>
                    <a:pt x="16" y="183"/>
                  </a:lnTo>
                  <a:lnTo>
                    <a:pt x="18" y="184"/>
                  </a:lnTo>
                  <a:lnTo>
                    <a:pt x="21" y="184"/>
                  </a:lnTo>
                  <a:lnTo>
                    <a:pt x="23" y="186"/>
                  </a:lnTo>
                  <a:lnTo>
                    <a:pt x="23" y="186"/>
                  </a:lnTo>
                  <a:lnTo>
                    <a:pt x="26" y="188"/>
                  </a:lnTo>
                  <a:lnTo>
                    <a:pt x="31" y="188"/>
                  </a:lnTo>
                  <a:lnTo>
                    <a:pt x="39" y="184"/>
                  </a:lnTo>
                  <a:lnTo>
                    <a:pt x="47" y="179"/>
                  </a:lnTo>
                  <a:lnTo>
                    <a:pt x="47" y="179"/>
                  </a:lnTo>
                  <a:lnTo>
                    <a:pt x="52" y="175"/>
                  </a:lnTo>
                  <a:lnTo>
                    <a:pt x="54" y="170"/>
                  </a:lnTo>
                  <a:lnTo>
                    <a:pt x="54" y="166"/>
                  </a:lnTo>
                  <a:lnTo>
                    <a:pt x="56" y="165"/>
                  </a:lnTo>
                  <a:lnTo>
                    <a:pt x="56" y="165"/>
                  </a:lnTo>
                  <a:lnTo>
                    <a:pt x="57" y="161"/>
                  </a:lnTo>
                  <a:lnTo>
                    <a:pt x="59" y="158"/>
                  </a:lnTo>
                  <a:lnTo>
                    <a:pt x="62" y="152"/>
                  </a:lnTo>
                  <a:lnTo>
                    <a:pt x="62" y="152"/>
                  </a:lnTo>
                  <a:lnTo>
                    <a:pt x="64" y="148"/>
                  </a:lnTo>
                  <a:lnTo>
                    <a:pt x="67" y="145"/>
                  </a:lnTo>
                  <a:lnTo>
                    <a:pt x="70" y="144"/>
                  </a:lnTo>
                  <a:lnTo>
                    <a:pt x="77" y="142"/>
                  </a:lnTo>
                  <a:lnTo>
                    <a:pt x="77" y="142"/>
                  </a:lnTo>
                  <a:lnTo>
                    <a:pt x="82" y="142"/>
                  </a:lnTo>
                  <a:lnTo>
                    <a:pt x="83" y="140"/>
                  </a:lnTo>
                  <a:lnTo>
                    <a:pt x="82" y="135"/>
                  </a:lnTo>
                  <a:lnTo>
                    <a:pt x="82" y="135"/>
                  </a:lnTo>
                  <a:lnTo>
                    <a:pt x="82" y="132"/>
                  </a:lnTo>
                  <a:lnTo>
                    <a:pt x="85" y="129"/>
                  </a:lnTo>
                  <a:lnTo>
                    <a:pt x="88" y="127"/>
                  </a:lnTo>
                  <a:lnTo>
                    <a:pt x="90" y="122"/>
                  </a:lnTo>
                  <a:lnTo>
                    <a:pt x="90" y="122"/>
                  </a:lnTo>
                  <a:lnTo>
                    <a:pt x="91" y="117"/>
                  </a:lnTo>
                  <a:lnTo>
                    <a:pt x="96" y="114"/>
                  </a:lnTo>
                  <a:lnTo>
                    <a:pt x="99" y="109"/>
                  </a:lnTo>
                  <a:lnTo>
                    <a:pt x="101" y="108"/>
                  </a:lnTo>
                  <a:lnTo>
                    <a:pt x="99" y="106"/>
                  </a:lnTo>
                  <a:lnTo>
                    <a:pt x="99" y="106"/>
                  </a:lnTo>
                  <a:lnTo>
                    <a:pt x="99" y="103"/>
                  </a:lnTo>
                  <a:lnTo>
                    <a:pt x="99" y="100"/>
                  </a:lnTo>
                  <a:lnTo>
                    <a:pt x="99" y="98"/>
                  </a:lnTo>
                  <a:lnTo>
                    <a:pt x="98" y="95"/>
                  </a:lnTo>
                  <a:lnTo>
                    <a:pt x="98" y="95"/>
                  </a:lnTo>
                  <a:close/>
                  <a:moveTo>
                    <a:pt x="15" y="196"/>
                  </a:moveTo>
                  <a:lnTo>
                    <a:pt x="15" y="196"/>
                  </a:lnTo>
                  <a:lnTo>
                    <a:pt x="20" y="194"/>
                  </a:lnTo>
                  <a:lnTo>
                    <a:pt x="20" y="192"/>
                  </a:lnTo>
                  <a:lnTo>
                    <a:pt x="20" y="189"/>
                  </a:lnTo>
                  <a:lnTo>
                    <a:pt x="20" y="189"/>
                  </a:lnTo>
                  <a:lnTo>
                    <a:pt x="18" y="188"/>
                  </a:lnTo>
                  <a:lnTo>
                    <a:pt x="16" y="188"/>
                  </a:lnTo>
                  <a:lnTo>
                    <a:pt x="13" y="191"/>
                  </a:lnTo>
                  <a:lnTo>
                    <a:pt x="13" y="192"/>
                  </a:lnTo>
                  <a:lnTo>
                    <a:pt x="13" y="194"/>
                  </a:lnTo>
                  <a:lnTo>
                    <a:pt x="15" y="196"/>
                  </a:lnTo>
                  <a:lnTo>
                    <a:pt x="15" y="196"/>
                  </a:lnTo>
                  <a:close/>
                  <a:moveTo>
                    <a:pt x="145" y="47"/>
                  </a:moveTo>
                  <a:lnTo>
                    <a:pt x="145" y="47"/>
                  </a:lnTo>
                  <a:lnTo>
                    <a:pt x="143" y="49"/>
                  </a:lnTo>
                  <a:lnTo>
                    <a:pt x="140" y="49"/>
                  </a:lnTo>
                  <a:lnTo>
                    <a:pt x="137" y="47"/>
                  </a:lnTo>
                  <a:lnTo>
                    <a:pt x="132" y="47"/>
                  </a:lnTo>
                  <a:lnTo>
                    <a:pt x="132" y="47"/>
                  </a:lnTo>
                  <a:lnTo>
                    <a:pt x="129" y="46"/>
                  </a:lnTo>
                  <a:lnTo>
                    <a:pt x="127" y="44"/>
                  </a:lnTo>
                  <a:lnTo>
                    <a:pt x="126" y="43"/>
                  </a:lnTo>
                  <a:lnTo>
                    <a:pt x="126" y="39"/>
                  </a:lnTo>
                  <a:lnTo>
                    <a:pt x="126" y="39"/>
                  </a:lnTo>
                  <a:lnTo>
                    <a:pt x="124" y="33"/>
                  </a:lnTo>
                  <a:lnTo>
                    <a:pt x="122" y="30"/>
                  </a:lnTo>
                  <a:lnTo>
                    <a:pt x="119" y="28"/>
                  </a:lnTo>
                  <a:lnTo>
                    <a:pt x="119" y="28"/>
                  </a:lnTo>
                  <a:lnTo>
                    <a:pt x="117" y="30"/>
                  </a:lnTo>
                  <a:lnTo>
                    <a:pt x="117" y="31"/>
                  </a:lnTo>
                  <a:lnTo>
                    <a:pt x="119" y="34"/>
                  </a:lnTo>
                  <a:lnTo>
                    <a:pt x="119" y="36"/>
                  </a:lnTo>
                  <a:lnTo>
                    <a:pt x="119" y="36"/>
                  </a:lnTo>
                  <a:lnTo>
                    <a:pt x="117" y="36"/>
                  </a:lnTo>
                  <a:lnTo>
                    <a:pt x="116" y="36"/>
                  </a:lnTo>
                  <a:lnTo>
                    <a:pt x="116" y="34"/>
                  </a:lnTo>
                  <a:lnTo>
                    <a:pt x="114" y="33"/>
                  </a:lnTo>
                  <a:lnTo>
                    <a:pt x="114" y="33"/>
                  </a:lnTo>
                  <a:lnTo>
                    <a:pt x="113" y="33"/>
                  </a:lnTo>
                  <a:lnTo>
                    <a:pt x="111" y="31"/>
                  </a:lnTo>
                  <a:lnTo>
                    <a:pt x="109" y="28"/>
                  </a:lnTo>
                  <a:lnTo>
                    <a:pt x="109" y="25"/>
                  </a:lnTo>
                  <a:lnTo>
                    <a:pt x="109" y="25"/>
                  </a:lnTo>
                  <a:lnTo>
                    <a:pt x="108" y="21"/>
                  </a:lnTo>
                  <a:lnTo>
                    <a:pt x="106" y="18"/>
                  </a:lnTo>
                  <a:lnTo>
                    <a:pt x="104" y="17"/>
                  </a:lnTo>
                  <a:lnTo>
                    <a:pt x="104" y="13"/>
                  </a:lnTo>
                  <a:lnTo>
                    <a:pt x="104" y="13"/>
                  </a:lnTo>
                  <a:lnTo>
                    <a:pt x="103" y="8"/>
                  </a:lnTo>
                  <a:lnTo>
                    <a:pt x="98" y="3"/>
                  </a:lnTo>
                  <a:lnTo>
                    <a:pt x="93" y="2"/>
                  </a:lnTo>
                  <a:lnTo>
                    <a:pt x="88" y="0"/>
                  </a:lnTo>
                  <a:lnTo>
                    <a:pt x="88" y="0"/>
                  </a:lnTo>
                  <a:lnTo>
                    <a:pt x="86" y="0"/>
                  </a:lnTo>
                  <a:lnTo>
                    <a:pt x="85" y="2"/>
                  </a:lnTo>
                  <a:lnTo>
                    <a:pt x="86" y="7"/>
                  </a:lnTo>
                  <a:lnTo>
                    <a:pt x="91" y="15"/>
                  </a:lnTo>
                  <a:lnTo>
                    <a:pt x="91" y="15"/>
                  </a:lnTo>
                  <a:lnTo>
                    <a:pt x="98" y="20"/>
                  </a:lnTo>
                  <a:lnTo>
                    <a:pt x="99" y="21"/>
                  </a:lnTo>
                  <a:lnTo>
                    <a:pt x="101" y="23"/>
                  </a:lnTo>
                  <a:lnTo>
                    <a:pt x="101" y="23"/>
                  </a:lnTo>
                  <a:lnTo>
                    <a:pt x="101" y="26"/>
                  </a:lnTo>
                  <a:lnTo>
                    <a:pt x="103" y="30"/>
                  </a:lnTo>
                  <a:lnTo>
                    <a:pt x="106" y="33"/>
                  </a:lnTo>
                  <a:lnTo>
                    <a:pt x="108" y="34"/>
                  </a:lnTo>
                  <a:lnTo>
                    <a:pt x="108" y="34"/>
                  </a:lnTo>
                  <a:lnTo>
                    <a:pt x="109" y="34"/>
                  </a:lnTo>
                  <a:lnTo>
                    <a:pt x="109" y="36"/>
                  </a:lnTo>
                  <a:lnTo>
                    <a:pt x="109" y="41"/>
                  </a:lnTo>
                  <a:lnTo>
                    <a:pt x="108" y="47"/>
                  </a:lnTo>
                  <a:lnTo>
                    <a:pt x="106" y="54"/>
                  </a:lnTo>
                  <a:lnTo>
                    <a:pt x="106" y="54"/>
                  </a:lnTo>
                  <a:lnTo>
                    <a:pt x="106" y="59"/>
                  </a:lnTo>
                  <a:lnTo>
                    <a:pt x="103" y="60"/>
                  </a:lnTo>
                  <a:lnTo>
                    <a:pt x="99" y="62"/>
                  </a:lnTo>
                  <a:lnTo>
                    <a:pt x="96" y="65"/>
                  </a:lnTo>
                  <a:lnTo>
                    <a:pt x="96" y="65"/>
                  </a:lnTo>
                  <a:lnTo>
                    <a:pt x="95" y="67"/>
                  </a:lnTo>
                  <a:lnTo>
                    <a:pt x="96" y="70"/>
                  </a:lnTo>
                  <a:lnTo>
                    <a:pt x="101" y="74"/>
                  </a:lnTo>
                  <a:lnTo>
                    <a:pt x="113" y="82"/>
                  </a:lnTo>
                  <a:lnTo>
                    <a:pt x="113" y="82"/>
                  </a:lnTo>
                  <a:lnTo>
                    <a:pt x="114" y="83"/>
                  </a:lnTo>
                  <a:lnTo>
                    <a:pt x="114" y="87"/>
                  </a:lnTo>
                  <a:lnTo>
                    <a:pt x="113" y="93"/>
                  </a:lnTo>
                  <a:lnTo>
                    <a:pt x="111" y="98"/>
                  </a:lnTo>
                  <a:lnTo>
                    <a:pt x="109" y="103"/>
                  </a:lnTo>
                  <a:lnTo>
                    <a:pt x="109" y="103"/>
                  </a:lnTo>
                  <a:lnTo>
                    <a:pt x="113" y="104"/>
                  </a:lnTo>
                  <a:lnTo>
                    <a:pt x="117" y="104"/>
                  </a:lnTo>
                  <a:lnTo>
                    <a:pt x="121" y="104"/>
                  </a:lnTo>
                  <a:lnTo>
                    <a:pt x="121" y="104"/>
                  </a:lnTo>
                  <a:lnTo>
                    <a:pt x="124" y="103"/>
                  </a:lnTo>
                  <a:lnTo>
                    <a:pt x="126" y="101"/>
                  </a:lnTo>
                  <a:lnTo>
                    <a:pt x="129" y="95"/>
                  </a:lnTo>
                  <a:lnTo>
                    <a:pt x="132" y="88"/>
                  </a:lnTo>
                  <a:lnTo>
                    <a:pt x="135" y="83"/>
                  </a:lnTo>
                  <a:lnTo>
                    <a:pt x="135" y="83"/>
                  </a:lnTo>
                  <a:lnTo>
                    <a:pt x="139" y="80"/>
                  </a:lnTo>
                  <a:lnTo>
                    <a:pt x="139" y="77"/>
                  </a:lnTo>
                  <a:lnTo>
                    <a:pt x="139" y="74"/>
                  </a:lnTo>
                  <a:lnTo>
                    <a:pt x="140" y="70"/>
                  </a:lnTo>
                  <a:lnTo>
                    <a:pt x="140" y="70"/>
                  </a:lnTo>
                  <a:lnTo>
                    <a:pt x="142" y="69"/>
                  </a:lnTo>
                  <a:lnTo>
                    <a:pt x="143" y="67"/>
                  </a:lnTo>
                  <a:lnTo>
                    <a:pt x="148" y="67"/>
                  </a:lnTo>
                  <a:lnTo>
                    <a:pt x="148" y="67"/>
                  </a:lnTo>
                  <a:lnTo>
                    <a:pt x="150" y="65"/>
                  </a:lnTo>
                  <a:lnTo>
                    <a:pt x="152" y="64"/>
                  </a:lnTo>
                  <a:lnTo>
                    <a:pt x="152" y="60"/>
                  </a:lnTo>
                  <a:lnTo>
                    <a:pt x="153" y="59"/>
                  </a:lnTo>
                  <a:lnTo>
                    <a:pt x="153" y="59"/>
                  </a:lnTo>
                  <a:lnTo>
                    <a:pt x="156" y="59"/>
                  </a:lnTo>
                  <a:lnTo>
                    <a:pt x="156" y="56"/>
                  </a:lnTo>
                  <a:lnTo>
                    <a:pt x="158" y="47"/>
                  </a:lnTo>
                  <a:lnTo>
                    <a:pt x="158" y="47"/>
                  </a:lnTo>
                  <a:lnTo>
                    <a:pt x="158" y="46"/>
                  </a:lnTo>
                  <a:lnTo>
                    <a:pt x="158" y="44"/>
                  </a:lnTo>
                  <a:lnTo>
                    <a:pt x="153" y="44"/>
                  </a:lnTo>
                  <a:lnTo>
                    <a:pt x="148" y="46"/>
                  </a:lnTo>
                  <a:lnTo>
                    <a:pt x="145" y="47"/>
                  </a:lnTo>
                  <a:lnTo>
                    <a:pt x="145" y="47"/>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59">
              <a:extLst>
                <a:ext uri="{FF2B5EF4-FFF2-40B4-BE49-F238E27FC236}">
                  <a16:creationId xmlns="" xmlns:a16="http://schemas.microsoft.com/office/drawing/2014/main" id="{04602338-A673-4962-9219-A29E15E0BE9E}"/>
                </a:ext>
              </a:extLst>
            </p:cNvPr>
            <p:cNvSpPr>
              <a:spLocks noEditPoints="1"/>
            </p:cNvSpPr>
            <p:nvPr/>
          </p:nvSpPr>
          <p:spPr bwMode="auto">
            <a:xfrm>
              <a:off x="10101263" y="4992110"/>
              <a:ext cx="52387" cy="41275"/>
            </a:xfrm>
            <a:custGeom>
              <a:avLst/>
              <a:gdLst>
                <a:gd name="T0" fmla="*/ 2 w 33"/>
                <a:gd name="T1" fmla="*/ 22 h 26"/>
                <a:gd name="T2" fmla="*/ 2 w 33"/>
                <a:gd name="T3" fmla="*/ 22 h 26"/>
                <a:gd name="T4" fmla="*/ 5 w 33"/>
                <a:gd name="T5" fmla="*/ 26 h 26"/>
                <a:gd name="T6" fmla="*/ 10 w 33"/>
                <a:gd name="T7" fmla="*/ 26 h 26"/>
                <a:gd name="T8" fmla="*/ 15 w 33"/>
                <a:gd name="T9" fmla="*/ 24 h 26"/>
                <a:gd name="T10" fmla="*/ 17 w 33"/>
                <a:gd name="T11" fmla="*/ 22 h 26"/>
                <a:gd name="T12" fmla="*/ 17 w 33"/>
                <a:gd name="T13" fmla="*/ 19 h 26"/>
                <a:gd name="T14" fmla="*/ 17 w 33"/>
                <a:gd name="T15" fmla="*/ 19 h 26"/>
                <a:gd name="T16" fmla="*/ 17 w 33"/>
                <a:gd name="T17" fmla="*/ 18 h 26"/>
                <a:gd name="T18" fmla="*/ 13 w 33"/>
                <a:gd name="T19" fmla="*/ 16 h 26"/>
                <a:gd name="T20" fmla="*/ 7 w 33"/>
                <a:gd name="T21" fmla="*/ 16 h 26"/>
                <a:gd name="T22" fmla="*/ 2 w 33"/>
                <a:gd name="T23" fmla="*/ 19 h 26"/>
                <a:gd name="T24" fmla="*/ 0 w 33"/>
                <a:gd name="T25" fmla="*/ 21 h 26"/>
                <a:gd name="T26" fmla="*/ 2 w 33"/>
                <a:gd name="T27" fmla="*/ 22 h 26"/>
                <a:gd name="T28" fmla="*/ 2 w 33"/>
                <a:gd name="T29" fmla="*/ 22 h 26"/>
                <a:gd name="T30" fmla="*/ 20 w 33"/>
                <a:gd name="T31" fmla="*/ 8 h 26"/>
                <a:gd name="T32" fmla="*/ 20 w 33"/>
                <a:gd name="T33" fmla="*/ 8 h 26"/>
                <a:gd name="T34" fmla="*/ 23 w 33"/>
                <a:gd name="T35" fmla="*/ 8 h 26"/>
                <a:gd name="T36" fmla="*/ 28 w 33"/>
                <a:gd name="T37" fmla="*/ 6 h 26"/>
                <a:gd name="T38" fmla="*/ 31 w 33"/>
                <a:gd name="T39" fmla="*/ 4 h 26"/>
                <a:gd name="T40" fmla="*/ 33 w 33"/>
                <a:gd name="T41" fmla="*/ 1 h 26"/>
                <a:gd name="T42" fmla="*/ 33 w 33"/>
                <a:gd name="T43" fmla="*/ 1 h 26"/>
                <a:gd name="T44" fmla="*/ 33 w 33"/>
                <a:gd name="T45" fmla="*/ 0 h 26"/>
                <a:gd name="T46" fmla="*/ 31 w 33"/>
                <a:gd name="T47" fmla="*/ 0 h 26"/>
                <a:gd name="T48" fmla="*/ 25 w 33"/>
                <a:gd name="T49" fmla="*/ 1 h 26"/>
                <a:gd name="T50" fmla="*/ 20 w 33"/>
                <a:gd name="T51" fmla="*/ 4 h 26"/>
                <a:gd name="T52" fmla="*/ 18 w 33"/>
                <a:gd name="T53" fmla="*/ 6 h 26"/>
                <a:gd name="T54" fmla="*/ 20 w 33"/>
                <a:gd name="T55" fmla="*/ 8 h 26"/>
                <a:gd name="T56" fmla="*/ 20 w 33"/>
                <a:gd name="T5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6">
                  <a:moveTo>
                    <a:pt x="2" y="22"/>
                  </a:moveTo>
                  <a:lnTo>
                    <a:pt x="2" y="22"/>
                  </a:lnTo>
                  <a:lnTo>
                    <a:pt x="5" y="26"/>
                  </a:lnTo>
                  <a:lnTo>
                    <a:pt x="10" y="26"/>
                  </a:lnTo>
                  <a:lnTo>
                    <a:pt x="15" y="24"/>
                  </a:lnTo>
                  <a:lnTo>
                    <a:pt x="17" y="22"/>
                  </a:lnTo>
                  <a:lnTo>
                    <a:pt x="17" y="19"/>
                  </a:lnTo>
                  <a:lnTo>
                    <a:pt x="17" y="19"/>
                  </a:lnTo>
                  <a:lnTo>
                    <a:pt x="17" y="18"/>
                  </a:lnTo>
                  <a:lnTo>
                    <a:pt x="13" y="16"/>
                  </a:lnTo>
                  <a:lnTo>
                    <a:pt x="7" y="16"/>
                  </a:lnTo>
                  <a:lnTo>
                    <a:pt x="2" y="19"/>
                  </a:lnTo>
                  <a:lnTo>
                    <a:pt x="0" y="21"/>
                  </a:lnTo>
                  <a:lnTo>
                    <a:pt x="2" y="22"/>
                  </a:lnTo>
                  <a:lnTo>
                    <a:pt x="2" y="22"/>
                  </a:lnTo>
                  <a:close/>
                  <a:moveTo>
                    <a:pt x="20" y="8"/>
                  </a:moveTo>
                  <a:lnTo>
                    <a:pt x="20" y="8"/>
                  </a:lnTo>
                  <a:lnTo>
                    <a:pt x="23" y="8"/>
                  </a:lnTo>
                  <a:lnTo>
                    <a:pt x="28" y="6"/>
                  </a:lnTo>
                  <a:lnTo>
                    <a:pt x="31" y="4"/>
                  </a:lnTo>
                  <a:lnTo>
                    <a:pt x="33" y="1"/>
                  </a:lnTo>
                  <a:lnTo>
                    <a:pt x="33" y="1"/>
                  </a:lnTo>
                  <a:lnTo>
                    <a:pt x="33" y="0"/>
                  </a:lnTo>
                  <a:lnTo>
                    <a:pt x="31" y="0"/>
                  </a:lnTo>
                  <a:lnTo>
                    <a:pt x="25" y="1"/>
                  </a:lnTo>
                  <a:lnTo>
                    <a:pt x="20" y="4"/>
                  </a:lnTo>
                  <a:lnTo>
                    <a:pt x="18" y="6"/>
                  </a:lnTo>
                  <a:lnTo>
                    <a:pt x="20" y="8"/>
                  </a:lnTo>
                  <a:lnTo>
                    <a:pt x="20" y="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70">
              <a:extLst>
                <a:ext uri="{FF2B5EF4-FFF2-40B4-BE49-F238E27FC236}">
                  <a16:creationId xmlns="" xmlns:a16="http://schemas.microsoft.com/office/drawing/2014/main" id="{384148FA-7A5F-4359-812E-B6C731DD75C3}"/>
                </a:ext>
              </a:extLst>
            </p:cNvPr>
            <p:cNvSpPr>
              <a:spLocks/>
            </p:cNvSpPr>
            <p:nvPr/>
          </p:nvSpPr>
          <p:spPr bwMode="auto">
            <a:xfrm>
              <a:off x="9825038" y="5079422"/>
              <a:ext cx="60325" cy="41275"/>
            </a:xfrm>
            <a:custGeom>
              <a:avLst/>
              <a:gdLst>
                <a:gd name="T0" fmla="*/ 0 w 38"/>
                <a:gd name="T1" fmla="*/ 0 h 26"/>
                <a:gd name="T2" fmla="*/ 0 w 38"/>
                <a:gd name="T3" fmla="*/ 0 h 26"/>
                <a:gd name="T4" fmla="*/ 2 w 38"/>
                <a:gd name="T5" fmla="*/ 0 h 26"/>
                <a:gd name="T6" fmla="*/ 7 w 38"/>
                <a:gd name="T7" fmla="*/ 2 h 26"/>
                <a:gd name="T8" fmla="*/ 21 w 38"/>
                <a:gd name="T9" fmla="*/ 10 h 26"/>
                <a:gd name="T10" fmla="*/ 34 w 38"/>
                <a:gd name="T11" fmla="*/ 20 h 26"/>
                <a:gd name="T12" fmla="*/ 38 w 38"/>
                <a:gd name="T13" fmla="*/ 24 h 26"/>
                <a:gd name="T14" fmla="*/ 38 w 38"/>
                <a:gd name="T15" fmla="*/ 26 h 26"/>
                <a:gd name="T16" fmla="*/ 38 w 38"/>
                <a:gd name="T17" fmla="*/ 26 h 26"/>
                <a:gd name="T18" fmla="*/ 36 w 38"/>
                <a:gd name="T19" fmla="*/ 26 h 26"/>
                <a:gd name="T20" fmla="*/ 31 w 38"/>
                <a:gd name="T21" fmla="*/ 24 h 26"/>
                <a:gd name="T22" fmla="*/ 18 w 38"/>
                <a:gd name="T23" fmla="*/ 16 h 26"/>
                <a:gd name="T24" fmla="*/ 5 w 38"/>
                <a:gd name="T25" fmla="*/ 6 h 26"/>
                <a:gd name="T26" fmla="*/ 0 w 38"/>
                <a:gd name="T27" fmla="*/ 0 h 26"/>
                <a:gd name="T28" fmla="*/ 0 w 3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6">
                  <a:moveTo>
                    <a:pt x="0" y="0"/>
                  </a:moveTo>
                  <a:lnTo>
                    <a:pt x="0" y="0"/>
                  </a:lnTo>
                  <a:lnTo>
                    <a:pt x="2" y="0"/>
                  </a:lnTo>
                  <a:lnTo>
                    <a:pt x="7" y="2"/>
                  </a:lnTo>
                  <a:lnTo>
                    <a:pt x="21" y="10"/>
                  </a:lnTo>
                  <a:lnTo>
                    <a:pt x="34" y="20"/>
                  </a:lnTo>
                  <a:lnTo>
                    <a:pt x="38" y="24"/>
                  </a:lnTo>
                  <a:lnTo>
                    <a:pt x="38" y="26"/>
                  </a:lnTo>
                  <a:lnTo>
                    <a:pt x="38" y="26"/>
                  </a:lnTo>
                  <a:lnTo>
                    <a:pt x="36" y="26"/>
                  </a:lnTo>
                  <a:lnTo>
                    <a:pt x="31" y="24"/>
                  </a:lnTo>
                  <a:lnTo>
                    <a:pt x="18" y="16"/>
                  </a:lnTo>
                  <a:lnTo>
                    <a:pt x="5" y="6"/>
                  </a:lnTo>
                  <a:lnTo>
                    <a:pt x="0" y="0"/>
                  </a:lnTo>
                  <a:lnTo>
                    <a:pt x="0"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8">
              <a:extLst>
                <a:ext uri="{FF2B5EF4-FFF2-40B4-BE49-F238E27FC236}">
                  <a16:creationId xmlns="" xmlns:a16="http://schemas.microsoft.com/office/drawing/2014/main" id="{18FE17F1-FF88-4C8C-AF4C-F059773D3EC8}"/>
                </a:ext>
              </a:extLst>
            </p:cNvPr>
            <p:cNvSpPr>
              <a:spLocks noEditPoints="1"/>
            </p:cNvSpPr>
            <p:nvPr/>
          </p:nvSpPr>
          <p:spPr bwMode="auto">
            <a:xfrm>
              <a:off x="8388350" y="4523797"/>
              <a:ext cx="950912" cy="336550"/>
            </a:xfrm>
            <a:custGeom>
              <a:avLst/>
              <a:gdLst>
                <a:gd name="T0" fmla="*/ 40 w 599"/>
                <a:gd name="T1" fmla="*/ 89 h 212"/>
                <a:gd name="T2" fmla="*/ 168 w 599"/>
                <a:gd name="T3" fmla="*/ 112 h 212"/>
                <a:gd name="T4" fmla="*/ 23 w 599"/>
                <a:gd name="T5" fmla="*/ 55 h 212"/>
                <a:gd name="T6" fmla="*/ 319 w 599"/>
                <a:gd name="T7" fmla="*/ 151 h 212"/>
                <a:gd name="T8" fmla="*/ 334 w 599"/>
                <a:gd name="T9" fmla="*/ 117 h 212"/>
                <a:gd name="T10" fmla="*/ 355 w 599"/>
                <a:gd name="T11" fmla="*/ 132 h 212"/>
                <a:gd name="T12" fmla="*/ 343 w 599"/>
                <a:gd name="T13" fmla="*/ 99 h 212"/>
                <a:gd name="T14" fmla="*/ 340 w 599"/>
                <a:gd name="T15" fmla="*/ 89 h 212"/>
                <a:gd name="T16" fmla="*/ 335 w 599"/>
                <a:gd name="T17" fmla="*/ 70 h 212"/>
                <a:gd name="T18" fmla="*/ 386 w 599"/>
                <a:gd name="T19" fmla="*/ 54 h 212"/>
                <a:gd name="T20" fmla="*/ 322 w 599"/>
                <a:gd name="T21" fmla="*/ 67 h 212"/>
                <a:gd name="T22" fmla="*/ 306 w 599"/>
                <a:gd name="T23" fmla="*/ 119 h 212"/>
                <a:gd name="T24" fmla="*/ 148 w 599"/>
                <a:gd name="T25" fmla="*/ 112 h 212"/>
                <a:gd name="T26" fmla="*/ 133 w 599"/>
                <a:gd name="T27" fmla="*/ 102 h 212"/>
                <a:gd name="T28" fmla="*/ 125 w 599"/>
                <a:gd name="T29" fmla="*/ 101 h 212"/>
                <a:gd name="T30" fmla="*/ 107 w 599"/>
                <a:gd name="T31" fmla="*/ 78 h 212"/>
                <a:gd name="T32" fmla="*/ 93 w 599"/>
                <a:gd name="T33" fmla="*/ 58 h 212"/>
                <a:gd name="T34" fmla="*/ 68 w 599"/>
                <a:gd name="T35" fmla="*/ 45 h 212"/>
                <a:gd name="T36" fmla="*/ 24 w 599"/>
                <a:gd name="T37" fmla="*/ 6 h 212"/>
                <a:gd name="T38" fmla="*/ 18 w 599"/>
                <a:gd name="T39" fmla="*/ 26 h 212"/>
                <a:gd name="T40" fmla="*/ 49 w 599"/>
                <a:gd name="T41" fmla="*/ 71 h 212"/>
                <a:gd name="T42" fmla="*/ 101 w 599"/>
                <a:gd name="T43" fmla="*/ 135 h 212"/>
                <a:gd name="T44" fmla="*/ 137 w 599"/>
                <a:gd name="T45" fmla="*/ 143 h 212"/>
                <a:gd name="T46" fmla="*/ 430 w 599"/>
                <a:gd name="T47" fmla="*/ 57 h 212"/>
                <a:gd name="T48" fmla="*/ 428 w 599"/>
                <a:gd name="T49" fmla="*/ 80 h 212"/>
                <a:gd name="T50" fmla="*/ 413 w 599"/>
                <a:gd name="T51" fmla="*/ 125 h 212"/>
                <a:gd name="T52" fmla="*/ 363 w 599"/>
                <a:gd name="T53" fmla="*/ 184 h 212"/>
                <a:gd name="T54" fmla="*/ 340 w 599"/>
                <a:gd name="T55" fmla="*/ 194 h 212"/>
                <a:gd name="T56" fmla="*/ 454 w 599"/>
                <a:gd name="T57" fmla="*/ 112 h 212"/>
                <a:gd name="T58" fmla="*/ 459 w 599"/>
                <a:gd name="T59" fmla="*/ 125 h 212"/>
                <a:gd name="T60" fmla="*/ 241 w 599"/>
                <a:gd name="T61" fmla="*/ 177 h 212"/>
                <a:gd name="T62" fmla="*/ 225 w 599"/>
                <a:gd name="T63" fmla="*/ 168 h 212"/>
                <a:gd name="T64" fmla="*/ 169 w 599"/>
                <a:gd name="T65" fmla="*/ 158 h 212"/>
                <a:gd name="T66" fmla="*/ 137 w 599"/>
                <a:gd name="T67" fmla="*/ 166 h 212"/>
                <a:gd name="T68" fmla="*/ 174 w 599"/>
                <a:gd name="T69" fmla="*/ 174 h 212"/>
                <a:gd name="T70" fmla="*/ 244 w 599"/>
                <a:gd name="T71" fmla="*/ 189 h 212"/>
                <a:gd name="T72" fmla="*/ 252 w 599"/>
                <a:gd name="T73" fmla="*/ 182 h 212"/>
                <a:gd name="T74" fmla="*/ 527 w 599"/>
                <a:gd name="T75" fmla="*/ 115 h 212"/>
                <a:gd name="T76" fmla="*/ 477 w 599"/>
                <a:gd name="T77" fmla="*/ 83 h 212"/>
                <a:gd name="T78" fmla="*/ 480 w 599"/>
                <a:gd name="T79" fmla="*/ 104 h 212"/>
                <a:gd name="T80" fmla="*/ 495 w 599"/>
                <a:gd name="T81" fmla="*/ 109 h 212"/>
                <a:gd name="T82" fmla="*/ 495 w 599"/>
                <a:gd name="T83" fmla="*/ 128 h 212"/>
                <a:gd name="T84" fmla="*/ 524 w 599"/>
                <a:gd name="T85" fmla="*/ 135 h 212"/>
                <a:gd name="T86" fmla="*/ 571 w 599"/>
                <a:gd name="T87" fmla="*/ 172 h 212"/>
                <a:gd name="T88" fmla="*/ 588 w 599"/>
                <a:gd name="T89" fmla="*/ 184 h 212"/>
                <a:gd name="T90" fmla="*/ 381 w 599"/>
                <a:gd name="T91" fmla="*/ 198 h 212"/>
                <a:gd name="T92" fmla="*/ 386 w 599"/>
                <a:gd name="T93" fmla="*/ 202 h 212"/>
                <a:gd name="T94" fmla="*/ 286 w 599"/>
                <a:gd name="T95" fmla="*/ 80 h 212"/>
                <a:gd name="T96" fmla="*/ 295 w 599"/>
                <a:gd name="T97" fmla="*/ 50 h 212"/>
                <a:gd name="T98" fmla="*/ 288 w 599"/>
                <a:gd name="T99" fmla="*/ 23 h 212"/>
                <a:gd name="T100" fmla="*/ 265 w 599"/>
                <a:gd name="T101" fmla="*/ 26 h 212"/>
                <a:gd name="T102" fmla="*/ 254 w 599"/>
                <a:gd name="T103" fmla="*/ 54 h 212"/>
                <a:gd name="T104" fmla="*/ 216 w 599"/>
                <a:gd name="T105" fmla="*/ 60 h 212"/>
                <a:gd name="T106" fmla="*/ 184 w 599"/>
                <a:gd name="T107" fmla="*/ 49 h 212"/>
                <a:gd name="T108" fmla="*/ 185 w 599"/>
                <a:gd name="T109" fmla="*/ 88 h 212"/>
                <a:gd name="T110" fmla="*/ 215 w 599"/>
                <a:gd name="T111" fmla="*/ 117 h 212"/>
                <a:gd name="T112" fmla="*/ 251 w 599"/>
                <a:gd name="T113" fmla="*/ 127 h 212"/>
                <a:gd name="T114" fmla="*/ 308 w 599"/>
                <a:gd name="T115" fmla="*/ 202 h 212"/>
                <a:gd name="T116" fmla="*/ 311 w 599"/>
                <a:gd name="T117" fmla="*/ 200 h 212"/>
                <a:gd name="T118" fmla="*/ 270 w 599"/>
                <a:gd name="T119" fmla="*/ 189 h 212"/>
                <a:gd name="T120" fmla="*/ 308 w 599"/>
                <a:gd name="T121" fmla="*/ 1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9" h="212">
                  <a:moveTo>
                    <a:pt x="40" y="89"/>
                  </a:moveTo>
                  <a:lnTo>
                    <a:pt x="40" y="89"/>
                  </a:lnTo>
                  <a:lnTo>
                    <a:pt x="40" y="91"/>
                  </a:lnTo>
                  <a:lnTo>
                    <a:pt x="42" y="94"/>
                  </a:lnTo>
                  <a:lnTo>
                    <a:pt x="45" y="96"/>
                  </a:lnTo>
                  <a:lnTo>
                    <a:pt x="47" y="96"/>
                  </a:lnTo>
                  <a:lnTo>
                    <a:pt x="47" y="96"/>
                  </a:lnTo>
                  <a:lnTo>
                    <a:pt x="47" y="93"/>
                  </a:lnTo>
                  <a:lnTo>
                    <a:pt x="45" y="89"/>
                  </a:lnTo>
                  <a:lnTo>
                    <a:pt x="44" y="88"/>
                  </a:lnTo>
                  <a:lnTo>
                    <a:pt x="42" y="88"/>
                  </a:lnTo>
                  <a:lnTo>
                    <a:pt x="40" y="89"/>
                  </a:lnTo>
                  <a:lnTo>
                    <a:pt x="40" y="89"/>
                  </a:lnTo>
                  <a:close/>
                  <a:moveTo>
                    <a:pt x="168" y="112"/>
                  </a:moveTo>
                  <a:lnTo>
                    <a:pt x="168" y="112"/>
                  </a:lnTo>
                  <a:lnTo>
                    <a:pt x="166" y="111"/>
                  </a:lnTo>
                  <a:lnTo>
                    <a:pt x="163" y="111"/>
                  </a:lnTo>
                  <a:lnTo>
                    <a:pt x="161" y="112"/>
                  </a:lnTo>
                  <a:lnTo>
                    <a:pt x="159" y="114"/>
                  </a:lnTo>
                  <a:lnTo>
                    <a:pt x="161" y="115"/>
                  </a:lnTo>
                  <a:lnTo>
                    <a:pt x="161" y="115"/>
                  </a:lnTo>
                  <a:lnTo>
                    <a:pt x="163" y="117"/>
                  </a:lnTo>
                  <a:lnTo>
                    <a:pt x="166" y="117"/>
                  </a:lnTo>
                  <a:lnTo>
                    <a:pt x="168" y="115"/>
                  </a:lnTo>
                  <a:lnTo>
                    <a:pt x="168" y="112"/>
                  </a:lnTo>
                  <a:lnTo>
                    <a:pt x="168" y="112"/>
                  </a:lnTo>
                  <a:close/>
                  <a:moveTo>
                    <a:pt x="23" y="55"/>
                  </a:moveTo>
                  <a:lnTo>
                    <a:pt x="23" y="55"/>
                  </a:lnTo>
                  <a:lnTo>
                    <a:pt x="23" y="60"/>
                  </a:lnTo>
                  <a:lnTo>
                    <a:pt x="24" y="63"/>
                  </a:lnTo>
                  <a:lnTo>
                    <a:pt x="27" y="67"/>
                  </a:lnTo>
                  <a:lnTo>
                    <a:pt x="29" y="67"/>
                  </a:lnTo>
                  <a:lnTo>
                    <a:pt x="31" y="67"/>
                  </a:lnTo>
                  <a:lnTo>
                    <a:pt x="31" y="67"/>
                  </a:lnTo>
                  <a:lnTo>
                    <a:pt x="31" y="63"/>
                  </a:lnTo>
                  <a:lnTo>
                    <a:pt x="31" y="62"/>
                  </a:lnTo>
                  <a:lnTo>
                    <a:pt x="27" y="58"/>
                  </a:lnTo>
                  <a:lnTo>
                    <a:pt x="24" y="55"/>
                  </a:lnTo>
                  <a:lnTo>
                    <a:pt x="23" y="55"/>
                  </a:lnTo>
                  <a:lnTo>
                    <a:pt x="23" y="55"/>
                  </a:lnTo>
                  <a:lnTo>
                    <a:pt x="23" y="55"/>
                  </a:lnTo>
                  <a:close/>
                  <a:moveTo>
                    <a:pt x="314" y="122"/>
                  </a:moveTo>
                  <a:lnTo>
                    <a:pt x="314" y="122"/>
                  </a:lnTo>
                  <a:lnTo>
                    <a:pt x="317" y="124"/>
                  </a:lnTo>
                  <a:lnTo>
                    <a:pt x="319" y="127"/>
                  </a:lnTo>
                  <a:lnTo>
                    <a:pt x="319" y="135"/>
                  </a:lnTo>
                  <a:lnTo>
                    <a:pt x="319" y="135"/>
                  </a:lnTo>
                  <a:lnTo>
                    <a:pt x="317" y="146"/>
                  </a:lnTo>
                  <a:lnTo>
                    <a:pt x="317" y="150"/>
                  </a:lnTo>
                  <a:lnTo>
                    <a:pt x="319" y="151"/>
                  </a:lnTo>
                  <a:lnTo>
                    <a:pt x="319" y="151"/>
                  </a:lnTo>
                  <a:lnTo>
                    <a:pt x="319" y="151"/>
                  </a:lnTo>
                  <a:lnTo>
                    <a:pt x="324" y="148"/>
                  </a:lnTo>
                  <a:lnTo>
                    <a:pt x="327" y="145"/>
                  </a:lnTo>
                  <a:lnTo>
                    <a:pt x="327" y="141"/>
                  </a:lnTo>
                  <a:lnTo>
                    <a:pt x="327" y="138"/>
                  </a:lnTo>
                  <a:lnTo>
                    <a:pt x="327" y="138"/>
                  </a:lnTo>
                  <a:lnTo>
                    <a:pt x="324" y="133"/>
                  </a:lnTo>
                  <a:lnTo>
                    <a:pt x="324" y="127"/>
                  </a:lnTo>
                  <a:lnTo>
                    <a:pt x="325" y="114"/>
                  </a:lnTo>
                  <a:lnTo>
                    <a:pt x="325" y="114"/>
                  </a:lnTo>
                  <a:lnTo>
                    <a:pt x="327" y="112"/>
                  </a:lnTo>
                  <a:lnTo>
                    <a:pt x="330" y="112"/>
                  </a:lnTo>
                  <a:lnTo>
                    <a:pt x="334" y="115"/>
                  </a:lnTo>
                  <a:lnTo>
                    <a:pt x="334" y="117"/>
                  </a:lnTo>
                  <a:lnTo>
                    <a:pt x="334" y="120"/>
                  </a:lnTo>
                  <a:lnTo>
                    <a:pt x="334" y="120"/>
                  </a:lnTo>
                  <a:lnTo>
                    <a:pt x="332" y="122"/>
                  </a:lnTo>
                  <a:lnTo>
                    <a:pt x="334" y="124"/>
                  </a:lnTo>
                  <a:lnTo>
                    <a:pt x="335" y="125"/>
                  </a:lnTo>
                  <a:lnTo>
                    <a:pt x="339" y="128"/>
                  </a:lnTo>
                  <a:lnTo>
                    <a:pt x="340" y="133"/>
                  </a:lnTo>
                  <a:lnTo>
                    <a:pt x="340" y="133"/>
                  </a:lnTo>
                  <a:lnTo>
                    <a:pt x="340" y="137"/>
                  </a:lnTo>
                  <a:lnTo>
                    <a:pt x="343" y="137"/>
                  </a:lnTo>
                  <a:lnTo>
                    <a:pt x="352" y="135"/>
                  </a:lnTo>
                  <a:lnTo>
                    <a:pt x="352" y="135"/>
                  </a:lnTo>
                  <a:lnTo>
                    <a:pt x="355" y="132"/>
                  </a:lnTo>
                  <a:lnTo>
                    <a:pt x="356" y="130"/>
                  </a:lnTo>
                  <a:lnTo>
                    <a:pt x="355" y="127"/>
                  </a:lnTo>
                  <a:lnTo>
                    <a:pt x="353" y="124"/>
                  </a:lnTo>
                  <a:lnTo>
                    <a:pt x="353" y="124"/>
                  </a:lnTo>
                  <a:lnTo>
                    <a:pt x="352" y="120"/>
                  </a:lnTo>
                  <a:lnTo>
                    <a:pt x="352" y="117"/>
                  </a:lnTo>
                  <a:lnTo>
                    <a:pt x="352" y="112"/>
                  </a:lnTo>
                  <a:lnTo>
                    <a:pt x="352" y="111"/>
                  </a:lnTo>
                  <a:lnTo>
                    <a:pt x="350" y="109"/>
                  </a:lnTo>
                  <a:lnTo>
                    <a:pt x="350" y="109"/>
                  </a:lnTo>
                  <a:lnTo>
                    <a:pt x="347" y="106"/>
                  </a:lnTo>
                  <a:lnTo>
                    <a:pt x="343" y="102"/>
                  </a:lnTo>
                  <a:lnTo>
                    <a:pt x="343" y="99"/>
                  </a:lnTo>
                  <a:lnTo>
                    <a:pt x="345" y="98"/>
                  </a:lnTo>
                  <a:lnTo>
                    <a:pt x="345" y="98"/>
                  </a:lnTo>
                  <a:lnTo>
                    <a:pt x="352" y="96"/>
                  </a:lnTo>
                  <a:lnTo>
                    <a:pt x="358" y="93"/>
                  </a:lnTo>
                  <a:lnTo>
                    <a:pt x="365" y="88"/>
                  </a:lnTo>
                  <a:lnTo>
                    <a:pt x="365" y="86"/>
                  </a:lnTo>
                  <a:lnTo>
                    <a:pt x="366" y="84"/>
                  </a:lnTo>
                  <a:lnTo>
                    <a:pt x="366" y="84"/>
                  </a:lnTo>
                  <a:lnTo>
                    <a:pt x="365" y="83"/>
                  </a:lnTo>
                  <a:lnTo>
                    <a:pt x="361" y="83"/>
                  </a:lnTo>
                  <a:lnTo>
                    <a:pt x="352" y="84"/>
                  </a:lnTo>
                  <a:lnTo>
                    <a:pt x="343" y="86"/>
                  </a:lnTo>
                  <a:lnTo>
                    <a:pt x="340" y="89"/>
                  </a:lnTo>
                  <a:lnTo>
                    <a:pt x="339" y="91"/>
                  </a:lnTo>
                  <a:lnTo>
                    <a:pt x="339" y="91"/>
                  </a:lnTo>
                  <a:lnTo>
                    <a:pt x="337" y="94"/>
                  </a:lnTo>
                  <a:lnTo>
                    <a:pt x="335" y="94"/>
                  </a:lnTo>
                  <a:lnTo>
                    <a:pt x="329" y="93"/>
                  </a:lnTo>
                  <a:lnTo>
                    <a:pt x="325" y="89"/>
                  </a:lnTo>
                  <a:lnTo>
                    <a:pt x="324" y="86"/>
                  </a:lnTo>
                  <a:lnTo>
                    <a:pt x="322" y="83"/>
                  </a:lnTo>
                  <a:lnTo>
                    <a:pt x="322" y="80"/>
                  </a:lnTo>
                  <a:lnTo>
                    <a:pt x="322" y="80"/>
                  </a:lnTo>
                  <a:lnTo>
                    <a:pt x="324" y="75"/>
                  </a:lnTo>
                  <a:lnTo>
                    <a:pt x="329" y="71"/>
                  </a:lnTo>
                  <a:lnTo>
                    <a:pt x="335" y="70"/>
                  </a:lnTo>
                  <a:lnTo>
                    <a:pt x="342" y="68"/>
                  </a:lnTo>
                  <a:lnTo>
                    <a:pt x="355" y="67"/>
                  </a:lnTo>
                  <a:lnTo>
                    <a:pt x="366" y="70"/>
                  </a:lnTo>
                  <a:lnTo>
                    <a:pt x="366" y="70"/>
                  </a:lnTo>
                  <a:lnTo>
                    <a:pt x="369" y="70"/>
                  </a:lnTo>
                  <a:lnTo>
                    <a:pt x="373" y="70"/>
                  </a:lnTo>
                  <a:lnTo>
                    <a:pt x="379" y="67"/>
                  </a:lnTo>
                  <a:lnTo>
                    <a:pt x="384" y="62"/>
                  </a:lnTo>
                  <a:lnTo>
                    <a:pt x="389" y="55"/>
                  </a:lnTo>
                  <a:lnTo>
                    <a:pt x="389" y="55"/>
                  </a:lnTo>
                  <a:lnTo>
                    <a:pt x="389" y="54"/>
                  </a:lnTo>
                  <a:lnTo>
                    <a:pt x="389" y="54"/>
                  </a:lnTo>
                  <a:lnTo>
                    <a:pt x="386" y="54"/>
                  </a:lnTo>
                  <a:lnTo>
                    <a:pt x="374" y="62"/>
                  </a:lnTo>
                  <a:lnTo>
                    <a:pt x="374" y="62"/>
                  </a:lnTo>
                  <a:lnTo>
                    <a:pt x="368" y="63"/>
                  </a:lnTo>
                  <a:lnTo>
                    <a:pt x="360" y="62"/>
                  </a:lnTo>
                  <a:lnTo>
                    <a:pt x="342" y="57"/>
                  </a:lnTo>
                  <a:lnTo>
                    <a:pt x="342" y="57"/>
                  </a:lnTo>
                  <a:lnTo>
                    <a:pt x="337" y="57"/>
                  </a:lnTo>
                  <a:lnTo>
                    <a:pt x="334" y="58"/>
                  </a:lnTo>
                  <a:lnTo>
                    <a:pt x="330" y="62"/>
                  </a:lnTo>
                  <a:lnTo>
                    <a:pt x="325" y="63"/>
                  </a:lnTo>
                  <a:lnTo>
                    <a:pt x="325" y="63"/>
                  </a:lnTo>
                  <a:lnTo>
                    <a:pt x="324" y="65"/>
                  </a:lnTo>
                  <a:lnTo>
                    <a:pt x="322" y="67"/>
                  </a:lnTo>
                  <a:lnTo>
                    <a:pt x="321" y="73"/>
                  </a:lnTo>
                  <a:lnTo>
                    <a:pt x="319" y="80"/>
                  </a:lnTo>
                  <a:lnTo>
                    <a:pt x="317" y="83"/>
                  </a:lnTo>
                  <a:lnTo>
                    <a:pt x="317" y="83"/>
                  </a:lnTo>
                  <a:lnTo>
                    <a:pt x="314" y="86"/>
                  </a:lnTo>
                  <a:lnTo>
                    <a:pt x="312" y="93"/>
                  </a:lnTo>
                  <a:lnTo>
                    <a:pt x="311" y="101"/>
                  </a:lnTo>
                  <a:lnTo>
                    <a:pt x="306" y="109"/>
                  </a:lnTo>
                  <a:lnTo>
                    <a:pt x="306" y="109"/>
                  </a:lnTo>
                  <a:lnTo>
                    <a:pt x="304" y="112"/>
                  </a:lnTo>
                  <a:lnTo>
                    <a:pt x="304" y="115"/>
                  </a:lnTo>
                  <a:lnTo>
                    <a:pt x="304" y="117"/>
                  </a:lnTo>
                  <a:lnTo>
                    <a:pt x="306" y="119"/>
                  </a:lnTo>
                  <a:lnTo>
                    <a:pt x="309" y="122"/>
                  </a:lnTo>
                  <a:lnTo>
                    <a:pt x="314" y="122"/>
                  </a:lnTo>
                  <a:lnTo>
                    <a:pt x="314" y="122"/>
                  </a:lnTo>
                  <a:close/>
                  <a:moveTo>
                    <a:pt x="137" y="132"/>
                  </a:moveTo>
                  <a:lnTo>
                    <a:pt x="137" y="132"/>
                  </a:lnTo>
                  <a:lnTo>
                    <a:pt x="138" y="124"/>
                  </a:lnTo>
                  <a:lnTo>
                    <a:pt x="140" y="119"/>
                  </a:lnTo>
                  <a:lnTo>
                    <a:pt x="140" y="119"/>
                  </a:lnTo>
                  <a:lnTo>
                    <a:pt x="141" y="115"/>
                  </a:lnTo>
                  <a:lnTo>
                    <a:pt x="145" y="115"/>
                  </a:lnTo>
                  <a:lnTo>
                    <a:pt x="145" y="115"/>
                  </a:lnTo>
                  <a:lnTo>
                    <a:pt x="146" y="114"/>
                  </a:lnTo>
                  <a:lnTo>
                    <a:pt x="148" y="112"/>
                  </a:lnTo>
                  <a:lnTo>
                    <a:pt x="146" y="109"/>
                  </a:lnTo>
                  <a:lnTo>
                    <a:pt x="145" y="107"/>
                  </a:lnTo>
                  <a:lnTo>
                    <a:pt x="145" y="107"/>
                  </a:lnTo>
                  <a:lnTo>
                    <a:pt x="143" y="106"/>
                  </a:lnTo>
                  <a:lnTo>
                    <a:pt x="141" y="102"/>
                  </a:lnTo>
                  <a:lnTo>
                    <a:pt x="138" y="98"/>
                  </a:lnTo>
                  <a:lnTo>
                    <a:pt x="135" y="96"/>
                  </a:lnTo>
                  <a:lnTo>
                    <a:pt x="135" y="96"/>
                  </a:lnTo>
                  <a:lnTo>
                    <a:pt x="130" y="98"/>
                  </a:lnTo>
                  <a:lnTo>
                    <a:pt x="130" y="99"/>
                  </a:lnTo>
                  <a:lnTo>
                    <a:pt x="130" y="101"/>
                  </a:lnTo>
                  <a:lnTo>
                    <a:pt x="133" y="102"/>
                  </a:lnTo>
                  <a:lnTo>
                    <a:pt x="133" y="102"/>
                  </a:lnTo>
                  <a:lnTo>
                    <a:pt x="135" y="104"/>
                  </a:lnTo>
                  <a:lnTo>
                    <a:pt x="137" y="104"/>
                  </a:lnTo>
                  <a:lnTo>
                    <a:pt x="138" y="107"/>
                  </a:lnTo>
                  <a:lnTo>
                    <a:pt x="138" y="109"/>
                  </a:lnTo>
                  <a:lnTo>
                    <a:pt x="138" y="109"/>
                  </a:lnTo>
                  <a:lnTo>
                    <a:pt x="137" y="109"/>
                  </a:lnTo>
                  <a:lnTo>
                    <a:pt x="135" y="109"/>
                  </a:lnTo>
                  <a:lnTo>
                    <a:pt x="133" y="107"/>
                  </a:lnTo>
                  <a:lnTo>
                    <a:pt x="130" y="106"/>
                  </a:lnTo>
                  <a:lnTo>
                    <a:pt x="130" y="106"/>
                  </a:lnTo>
                  <a:lnTo>
                    <a:pt x="127" y="106"/>
                  </a:lnTo>
                  <a:lnTo>
                    <a:pt x="125" y="102"/>
                  </a:lnTo>
                  <a:lnTo>
                    <a:pt x="125" y="101"/>
                  </a:lnTo>
                  <a:lnTo>
                    <a:pt x="122" y="99"/>
                  </a:lnTo>
                  <a:lnTo>
                    <a:pt x="122" y="99"/>
                  </a:lnTo>
                  <a:lnTo>
                    <a:pt x="119" y="99"/>
                  </a:lnTo>
                  <a:lnTo>
                    <a:pt x="119" y="98"/>
                  </a:lnTo>
                  <a:lnTo>
                    <a:pt x="115" y="93"/>
                  </a:lnTo>
                  <a:lnTo>
                    <a:pt x="114" y="89"/>
                  </a:lnTo>
                  <a:lnTo>
                    <a:pt x="112" y="88"/>
                  </a:lnTo>
                  <a:lnTo>
                    <a:pt x="111" y="88"/>
                  </a:lnTo>
                  <a:lnTo>
                    <a:pt x="111" y="88"/>
                  </a:lnTo>
                  <a:lnTo>
                    <a:pt x="106" y="86"/>
                  </a:lnTo>
                  <a:lnTo>
                    <a:pt x="104" y="84"/>
                  </a:lnTo>
                  <a:lnTo>
                    <a:pt x="106" y="81"/>
                  </a:lnTo>
                  <a:lnTo>
                    <a:pt x="107" y="78"/>
                  </a:lnTo>
                  <a:lnTo>
                    <a:pt x="107" y="78"/>
                  </a:lnTo>
                  <a:lnTo>
                    <a:pt x="107" y="76"/>
                  </a:lnTo>
                  <a:lnTo>
                    <a:pt x="107" y="76"/>
                  </a:lnTo>
                  <a:lnTo>
                    <a:pt x="106" y="73"/>
                  </a:lnTo>
                  <a:lnTo>
                    <a:pt x="102" y="70"/>
                  </a:lnTo>
                  <a:lnTo>
                    <a:pt x="101" y="67"/>
                  </a:lnTo>
                  <a:lnTo>
                    <a:pt x="101" y="67"/>
                  </a:lnTo>
                  <a:lnTo>
                    <a:pt x="99" y="63"/>
                  </a:lnTo>
                  <a:lnTo>
                    <a:pt x="97" y="63"/>
                  </a:lnTo>
                  <a:lnTo>
                    <a:pt x="94" y="63"/>
                  </a:lnTo>
                  <a:lnTo>
                    <a:pt x="94" y="60"/>
                  </a:lnTo>
                  <a:lnTo>
                    <a:pt x="94" y="60"/>
                  </a:lnTo>
                  <a:lnTo>
                    <a:pt x="93" y="58"/>
                  </a:lnTo>
                  <a:lnTo>
                    <a:pt x="91" y="58"/>
                  </a:lnTo>
                  <a:lnTo>
                    <a:pt x="89" y="57"/>
                  </a:lnTo>
                  <a:lnTo>
                    <a:pt x="88" y="54"/>
                  </a:lnTo>
                  <a:lnTo>
                    <a:pt x="88" y="54"/>
                  </a:lnTo>
                  <a:lnTo>
                    <a:pt x="84" y="52"/>
                  </a:lnTo>
                  <a:lnTo>
                    <a:pt x="83" y="52"/>
                  </a:lnTo>
                  <a:lnTo>
                    <a:pt x="81" y="52"/>
                  </a:lnTo>
                  <a:lnTo>
                    <a:pt x="80" y="50"/>
                  </a:lnTo>
                  <a:lnTo>
                    <a:pt x="80" y="50"/>
                  </a:lnTo>
                  <a:lnTo>
                    <a:pt x="73" y="47"/>
                  </a:lnTo>
                  <a:lnTo>
                    <a:pt x="71" y="45"/>
                  </a:lnTo>
                  <a:lnTo>
                    <a:pt x="68" y="45"/>
                  </a:lnTo>
                  <a:lnTo>
                    <a:pt x="68" y="45"/>
                  </a:lnTo>
                  <a:lnTo>
                    <a:pt x="67" y="45"/>
                  </a:lnTo>
                  <a:lnTo>
                    <a:pt x="63" y="44"/>
                  </a:lnTo>
                  <a:lnTo>
                    <a:pt x="60" y="39"/>
                  </a:lnTo>
                  <a:lnTo>
                    <a:pt x="57" y="34"/>
                  </a:lnTo>
                  <a:lnTo>
                    <a:pt x="57" y="34"/>
                  </a:lnTo>
                  <a:lnTo>
                    <a:pt x="54" y="31"/>
                  </a:lnTo>
                  <a:lnTo>
                    <a:pt x="47" y="26"/>
                  </a:lnTo>
                  <a:lnTo>
                    <a:pt x="39" y="19"/>
                  </a:lnTo>
                  <a:lnTo>
                    <a:pt x="36" y="14"/>
                  </a:lnTo>
                  <a:lnTo>
                    <a:pt x="36" y="14"/>
                  </a:lnTo>
                  <a:lnTo>
                    <a:pt x="32" y="11"/>
                  </a:lnTo>
                  <a:lnTo>
                    <a:pt x="29" y="8"/>
                  </a:lnTo>
                  <a:lnTo>
                    <a:pt x="24" y="6"/>
                  </a:lnTo>
                  <a:lnTo>
                    <a:pt x="16" y="6"/>
                  </a:lnTo>
                  <a:lnTo>
                    <a:pt x="16" y="6"/>
                  </a:lnTo>
                  <a:lnTo>
                    <a:pt x="10" y="5"/>
                  </a:lnTo>
                  <a:lnTo>
                    <a:pt x="5" y="1"/>
                  </a:lnTo>
                  <a:lnTo>
                    <a:pt x="1" y="0"/>
                  </a:lnTo>
                  <a:lnTo>
                    <a:pt x="0" y="0"/>
                  </a:lnTo>
                  <a:lnTo>
                    <a:pt x="0" y="1"/>
                  </a:lnTo>
                  <a:lnTo>
                    <a:pt x="0" y="1"/>
                  </a:lnTo>
                  <a:lnTo>
                    <a:pt x="0" y="3"/>
                  </a:lnTo>
                  <a:lnTo>
                    <a:pt x="0" y="8"/>
                  </a:lnTo>
                  <a:lnTo>
                    <a:pt x="5" y="14"/>
                  </a:lnTo>
                  <a:lnTo>
                    <a:pt x="11" y="21"/>
                  </a:lnTo>
                  <a:lnTo>
                    <a:pt x="18" y="26"/>
                  </a:lnTo>
                  <a:lnTo>
                    <a:pt x="18" y="26"/>
                  </a:lnTo>
                  <a:lnTo>
                    <a:pt x="21" y="31"/>
                  </a:lnTo>
                  <a:lnTo>
                    <a:pt x="26" y="37"/>
                  </a:lnTo>
                  <a:lnTo>
                    <a:pt x="31" y="42"/>
                  </a:lnTo>
                  <a:lnTo>
                    <a:pt x="32" y="44"/>
                  </a:lnTo>
                  <a:lnTo>
                    <a:pt x="36" y="45"/>
                  </a:lnTo>
                  <a:lnTo>
                    <a:pt x="36" y="45"/>
                  </a:lnTo>
                  <a:lnTo>
                    <a:pt x="37" y="45"/>
                  </a:lnTo>
                  <a:lnTo>
                    <a:pt x="40" y="49"/>
                  </a:lnTo>
                  <a:lnTo>
                    <a:pt x="44" y="58"/>
                  </a:lnTo>
                  <a:lnTo>
                    <a:pt x="45" y="67"/>
                  </a:lnTo>
                  <a:lnTo>
                    <a:pt x="47" y="70"/>
                  </a:lnTo>
                  <a:lnTo>
                    <a:pt x="49" y="71"/>
                  </a:lnTo>
                  <a:lnTo>
                    <a:pt x="49" y="71"/>
                  </a:lnTo>
                  <a:lnTo>
                    <a:pt x="55" y="75"/>
                  </a:lnTo>
                  <a:lnTo>
                    <a:pt x="62" y="83"/>
                  </a:lnTo>
                  <a:lnTo>
                    <a:pt x="67" y="93"/>
                  </a:lnTo>
                  <a:lnTo>
                    <a:pt x="70" y="101"/>
                  </a:lnTo>
                  <a:lnTo>
                    <a:pt x="70" y="101"/>
                  </a:lnTo>
                  <a:lnTo>
                    <a:pt x="73" y="107"/>
                  </a:lnTo>
                  <a:lnTo>
                    <a:pt x="78" y="114"/>
                  </a:lnTo>
                  <a:lnTo>
                    <a:pt x="84" y="119"/>
                  </a:lnTo>
                  <a:lnTo>
                    <a:pt x="89" y="124"/>
                  </a:lnTo>
                  <a:lnTo>
                    <a:pt x="89" y="124"/>
                  </a:lnTo>
                  <a:lnTo>
                    <a:pt x="94" y="130"/>
                  </a:lnTo>
                  <a:lnTo>
                    <a:pt x="101" y="135"/>
                  </a:lnTo>
                  <a:lnTo>
                    <a:pt x="112" y="145"/>
                  </a:lnTo>
                  <a:lnTo>
                    <a:pt x="112" y="145"/>
                  </a:lnTo>
                  <a:lnTo>
                    <a:pt x="115" y="150"/>
                  </a:lnTo>
                  <a:lnTo>
                    <a:pt x="117" y="151"/>
                  </a:lnTo>
                  <a:lnTo>
                    <a:pt x="119" y="151"/>
                  </a:lnTo>
                  <a:lnTo>
                    <a:pt x="119" y="151"/>
                  </a:lnTo>
                  <a:lnTo>
                    <a:pt x="122" y="150"/>
                  </a:lnTo>
                  <a:lnTo>
                    <a:pt x="125" y="150"/>
                  </a:lnTo>
                  <a:lnTo>
                    <a:pt x="133" y="151"/>
                  </a:lnTo>
                  <a:lnTo>
                    <a:pt x="133" y="151"/>
                  </a:lnTo>
                  <a:lnTo>
                    <a:pt x="133" y="151"/>
                  </a:lnTo>
                  <a:lnTo>
                    <a:pt x="135" y="150"/>
                  </a:lnTo>
                  <a:lnTo>
                    <a:pt x="137" y="143"/>
                  </a:lnTo>
                  <a:lnTo>
                    <a:pt x="137" y="132"/>
                  </a:lnTo>
                  <a:lnTo>
                    <a:pt x="137" y="132"/>
                  </a:lnTo>
                  <a:close/>
                  <a:moveTo>
                    <a:pt x="433" y="70"/>
                  </a:moveTo>
                  <a:lnTo>
                    <a:pt x="433" y="70"/>
                  </a:lnTo>
                  <a:lnTo>
                    <a:pt x="438" y="70"/>
                  </a:lnTo>
                  <a:lnTo>
                    <a:pt x="439" y="68"/>
                  </a:lnTo>
                  <a:lnTo>
                    <a:pt x="438" y="60"/>
                  </a:lnTo>
                  <a:lnTo>
                    <a:pt x="438" y="60"/>
                  </a:lnTo>
                  <a:lnTo>
                    <a:pt x="436" y="58"/>
                  </a:lnTo>
                  <a:lnTo>
                    <a:pt x="435" y="57"/>
                  </a:lnTo>
                  <a:lnTo>
                    <a:pt x="431" y="58"/>
                  </a:lnTo>
                  <a:lnTo>
                    <a:pt x="430" y="57"/>
                  </a:lnTo>
                  <a:lnTo>
                    <a:pt x="430" y="57"/>
                  </a:lnTo>
                  <a:lnTo>
                    <a:pt x="430" y="54"/>
                  </a:lnTo>
                  <a:lnTo>
                    <a:pt x="428" y="50"/>
                  </a:lnTo>
                  <a:lnTo>
                    <a:pt x="426" y="49"/>
                  </a:lnTo>
                  <a:lnTo>
                    <a:pt x="425" y="49"/>
                  </a:lnTo>
                  <a:lnTo>
                    <a:pt x="423" y="49"/>
                  </a:lnTo>
                  <a:lnTo>
                    <a:pt x="422" y="52"/>
                  </a:lnTo>
                  <a:lnTo>
                    <a:pt x="422" y="52"/>
                  </a:lnTo>
                  <a:lnTo>
                    <a:pt x="420" y="55"/>
                  </a:lnTo>
                  <a:lnTo>
                    <a:pt x="418" y="60"/>
                  </a:lnTo>
                  <a:lnTo>
                    <a:pt x="420" y="70"/>
                  </a:lnTo>
                  <a:lnTo>
                    <a:pt x="425" y="78"/>
                  </a:lnTo>
                  <a:lnTo>
                    <a:pt x="426" y="80"/>
                  </a:lnTo>
                  <a:lnTo>
                    <a:pt x="428" y="80"/>
                  </a:lnTo>
                  <a:lnTo>
                    <a:pt x="428" y="80"/>
                  </a:lnTo>
                  <a:lnTo>
                    <a:pt x="430" y="80"/>
                  </a:lnTo>
                  <a:lnTo>
                    <a:pt x="430" y="78"/>
                  </a:lnTo>
                  <a:lnTo>
                    <a:pt x="430" y="75"/>
                  </a:lnTo>
                  <a:lnTo>
                    <a:pt x="430" y="71"/>
                  </a:lnTo>
                  <a:lnTo>
                    <a:pt x="431" y="70"/>
                  </a:lnTo>
                  <a:lnTo>
                    <a:pt x="433" y="70"/>
                  </a:lnTo>
                  <a:lnTo>
                    <a:pt x="433" y="70"/>
                  </a:lnTo>
                  <a:close/>
                  <a:moveTo>
                    <a:pt x="402" y="119"/>
                  </a:moveTo>
                  <a:lnTo>
                    <a:pt x="402" y="119"/>
                  </a:lnTo>
                  <a:lnTo>
                    <a:pt x="404" y="122"/>
                  </a:lnTo>
                  <a:lnTo>
                    <a:pt x="409" y="125"/>
                  </a:lnTo>
                  <a:lnTo>
                    <a:pt x="413" y="125"/>
                  </a:lnTo>
                  <a:lnTo>
                    <a:pt x="415" y="124"/>
                  </a:lnTo>
                  <a:lnTo>
                    <a:pt x="417" y="122"/>
                  </a:lnTo>
                  <a:lnTo>
                    <a:pt x="417" y="122"/>
                  </a:lnTo>
                  <a:lnTo>
                    <a:pt x="417" y="120"/>
                  </a:lnTo>
                  <a:lnTo>
                    <a:pt x="417" y="119"/>
                  </a:lnTo>
                  <a:lnTo>
                    <a:pt x="410" y="115"/>
                  </a:lnTo>
                  <a:lnTo>
                    <a:pt x="404" y="115"/>
                  </a:lnTo>
                  <a:lnTo>
                    <a:pt x="402" y="115"/>
                  </a:lnTo>
                  <a:lnTo>
                    <a:pt x="402" y="119"/>
                  </a:lnTo>
                  <a:lnTo>
                    <a:pt x="402" y="119"/>
                  </a:lnTo>
                  <a:close/>
                  <a:moveTo>
                    <a:pt x="371" y="184"/>
                  </a:moveTo>
                  <a:lnTo>
                    <a:pt x="371" y="184"/>
                  </a:lnTo>
                  <a:lnTo>
                    <a:pt x="363" y="184"/>
                  </a:lnTo>
                  <a:lnTo>
                    <a:pt x="356" y="185"/>
                  </a:lnTo>
                  <a:lnTo>
                    <a:pt x="350" y="187"/>
                  </a:lnTo>
                  <a:lnTo>
                    <a:pt x="343" y="185"/>
                  </a:lnTo>
                  <a:lnTo>
                    <a:pt x="343" y="185"/>
                  </a:lnTo>
                  <a:lnTo>
                    <a:pt x="335" y="184"/>
                  </a:lnTo>
                  <a:lnTo>
                    <a:pt x="325" y="185"/>
                  </a:lnTo>
                  <a:lnTo>
                    <a:pt x="321" y="187"/>
                  </a:lnTo>
                  <a:lnTo>
                    <a:pt x="319" y="189"/>
                  </a:lnTo>
                  <a:lnTo>
                    <a:pt x="319" y="190"/>
                  </a:lnTo>
                  <a:lnTo>
                    <a:pt x="319" y="190"/>
                  </a:lnTo>
                  <a:lnTo>
                    <a:pt x="321" y="192"/>
                  </a:lnTo>
                  <a:lnTo>
                    <a:pt x="325" y="192"/>
                  </a:lnTo>
                  <a:lnTo>
                    <a:pt x="340" y="194"/>
                  </a:lnTo>
                  <a:lnTo>
                    <a:pt x="340" y="194"/>
                  </a:lnTo>
                  <a:lnTo>
                    <a:pt x="347" y="192"/>
                  </a:lnTo>
                  <a:lnTo>
                    <a:pt x="355" y="190"/>
                  </a:lnTo>
                  <a:lnTo>
                    <a:pt x="361" y="189"/>
                  </a:lnTo>
                  <a:lnTo>
                    <a:pt x="366" y="187"/>
                  </a:lnTo>
                  <a:lnTo>
                    <a:pt x="366" y="187"/>
                  </a:lnTo>
                  <a:lnTo>
                    <a:pt x="376" y="185"/>
                  </a:lnTo>
                  <a:lnTo>
                    <a:pt x="376" y="185"/>
                  </a:lnTo>
                  <a:lnTo>
                    <a:pt x="376" y="185"/>
                  </a:lnTo>
                  <a:lnTo>
                    <a:pt x="371" y="184"/>
                  </a:lnTo>
                  <a:lnTo>
                    <a:pt x="371" y="184"/>
                  </a:lnTo>
                  <a:close/>
                  <a:moveTo>
                    <a:pt x="454" y="112"/>
                  </a:moveTo>
                  <a:lnTo>
                    <a:pt x="454" y="112"/>
                  </a:lnTo>
                  <a:lnTo>
                    <a:pt x="446" y="112"/>
                  </a:lnTo>
                  <a:lnTo>
                    <a:pt x="436" y="112"/>
                  </a:lnTo>
                  <a:lnTo>
                    <a:pt x="430" y="114"/>
                  </a:lnTo>
                  <a:lnTo>
                    <a:pt x="428" y="115"/>
                  </a:lnTo>
                  <a:lnTo>
                    <a:pt x="428" y="117"/>
                  </a:lnTo>
                  <a:lnTo>
                    <a:pt x="428" y="117"/>
                  </a:lnTo>
                  <a:lnTo>
                    <a:pt x="430" y="120"/>
                  </a:lnTo>
                  <a:lnTo>
                    <a:pt x="435" y="120"/>
                  </a:lnTo>
                  <a:lnTo>
                    <a:pt x="446" y="120"/>
                  </a:lnTo>
                  <a:lnTo>
                    <a:pt x="446" y="120"/>
                  </a:lnTo>
                  <a:lnTo>
                    <a:pt x="451" y="122"/>
                  </a:lnTo>
                  <a:lnTo>
                    <a:pt x="456" y="124"/>
                  </a:lnTo>
                  <a:lnTo>
                    <a:pt x="459" y="125"/>
                  </a:lnTo>
                  <a:lnTo>
                    <a:pt x="462" y="127"/>
                  </a:lnTo>
                  <a:lnTo>
                    <a:pt x="462" y="127"/>
                  </a:lnTo>
                  <a:lnTo>
                    <a:pt x="464" y="125"/>
                  </a:lnTo>
                  <a:lnTo>
                    <a:pt x="464" y="125"/>
                  </a:lnTo>
                  <a:lnTo>
                    <a:pt x="464" y="120"/>
                  </a:lnTo>
                  <a:lnTo>
                    <a:pt x="461" y="117"/>
                  </a:lnTo>
                  <a:lnTo>
                    <a:pt x="454" y="112"/>
                  </a:lnTo>
                  <a:lnTo>
                    <a:pt x="454" y="112"/>
                  </a:lnTo>
                  <a:close/>
                  <a:moveTo>
                    <a:pt x="249" y="179"/>
                  </a:moveTo>
                  <a:lnTo>
                    <a:pt x="249" y="179"/>
                  </a:lnTo>
                  <a:lnTo>
                    <a:pt x="249" y="179"/>
                  </a:lnTo>
                  <a:lnTo>
                    <a:pt x="247" y="177"/>
                  </a:lnTo>
                  <a:lnTo>
                    <a:pt x="241" y="177"/>
                  </a:lnTo>
                  <a:lnTo>
                    <a:pt x="233" y="177"/>
                  </a:lnTo>
                  <a:lnTo>
                    <a:pt x="226" y="176"/>
                  </a:lnTo>
                  <a:lnTo>
                    <a:pt x="226" y="176"/>
                  </a:lnTo>
                  <a:lnTo>
                    <a:pt x="225" y="176"/>
                  </a:lnTo>
                  <a:lnTo>
                    <a:pt x="225" y="174"/>
                  </a:lnTo>
                  <a:lnTo>
                    <a:pt x="229" y="171"/>
                  </a:lnTo>
                  <a:lnTo>
                    <a:pt x="239" y="168"/>
                  </a:lnTo>
                  <a:lnTo>
                    <a:pt x="239" y="168"/>
                  </a:lnTo>
                  <a:lnTo>
                    <a:pt x="241" y="166"/>
                  </a:lnTo>
                  <a:lnTo>
                    <a:pt x="239" y="164"/>
                  </a:lnTo>
                  <a:lnTo>
                    <a:pt x="233" y="164"/>
                  </a:lnTo>
                  <a:lnTo>
                    <a:pt x="225" y="168"/>
                  </a:lnTo>
                  <a:lnTo>
                    <a:pt x="225" y="168"/>
                  </a:lnTo>
                  <a:lnTo>
                    <a:pt x="220" y="168"/>
                  </a:lnTo>
                  <a:lnTo>
                    <a:pt x="215" y="168"/>
                  </a:lnTo>
                  <a:lnTo>
                    <a:pt x="207" y="164"/>
                  </a:lnTo>
                  <a:lnTo>
                    <a:pt x="200" y="163"/>
                  </a:lnTo>
                  <a:lnTo>
                    <a:pt x="198" y="163"/>
                  </a:lnTo>
                  <a:lnTo>
                    <a:pt x="197" y="164"/>
                  </a:lnTo>
                  <a:lnTo>
                    <a:pt x="197" y="164"/>
                  </a:lnTo>
                  <a:lnTo>
                    <a:pt x="197" y="166"/>
                  </a:lnTo>
                  <a:lnTo>
                    <a:pt x="194" y="166"/>
                  </a:lnTo>
                  <a:lnTo>
                    <a:pt x="185" y="164"/>
                  </a:lnTo>
                  <a:lnTo>
                    <a:pt x="176" y="161"/>
                  </a:lnTo>
                  <a:lnTo>
                    <a:pt x="169" y="158"/>
                  </a:lnTo>
                  <a:lnTo>
                    <a:pt x="169" y="158"/>
                  </a:lnTo>
                  <a:lnTo>
                    <a:pt x="163" y="155"/>
                  </a:lnTo>
                  <a:lnTo>
                    <a:pt x="154" y="153"/>
                  </a:lnTo>
                  <a:lnTo>
                    <a:pt x="145" y="153"/>
                  </a:lnTo>
                  <a:lnTo>
                    <a:pt x="141" y="155"/>
                  </a:lnTo>
                  <a:lnTo>
                    <a:pt x="138" y="156"/>
                  </a:lnTo>
                  <a:lnTo>
                    <a:pt x="138" y="156"/>
                  </a:lnTo>
                  <a:lnTo>
                    <a:pt x="137" y="159"/>
                  </a:lnTo>
                  <a:lnTo>
                    <a:pt x="133" y="159"/>
                  </a:lnTo>
                  <a:lnTo>
                    <a:pt x="132" y="161"/>
                  </a:lnTo>
                  <a:lnTo>
                    <a:pt x="133" y="164"/>
                  </a:lnTo>
                  <a:lnTo>
                    <a:pt x="133" y="164"/>
                  </a:lnTo>
                  <a:lnTo>
                    <a:pt x="135" y="166"/>
                  </a:lnTo>
                  <a:lnTo>
                    <a:pt x="137" y="166"/>
                  </a:lnTo>
                  <a:lnTo>
                    <a:pt x="143" y="166"/>
                  </a:lnTo>
                  <a:lnTo>
                    <a:pt x="143" y="166"/>
                  </a:lnTo>
                  <a:lnTo>
                    <a:pt x="145" y="166"/>
                  </a:lnTo>
                  <a:lnTo>
                    <a:pt x="145" y="169"/>
                  </a:lnTo>
                  <a:lnTo>
                    <a:pt x="146" y="171"/>
                  </a:lnTo>
                  <a:lnTo>
                    <a:pt x="150" y="172"/>
                  </a:lnTo>
                  <a:lnTo>
                    <a:pt x="150" y="172"/>
                  </a:lnTo>
                  <a:lnTo>
                    <a:pt x="163" y="176"/>
                  </a:lnTo>
                  <a:lnTo>
                    <a:pt x="169" y="176"/>
                  </a:lnTo>
                  <a:lnTo>
                    <a:pt x="171" y="176"/>
                  </a:lnTo>
                  <a:lnTo>
                    <a:pt x="172" y="176"/>
                  </a:lnTo>
                  <a:lnTo>
                    <a:pt x="172" y="176"/>
                  </a:lnTo>
                  <a:lnTo>
                    <a:pt x="174" y="174"/>
                  </a:lnTo>
                  <a:lnTo>
                    <a:pt x="176" y="174"/>
                  </a:lnTo>
                  <a:lnTo>
                    <a:pt x="182" y="174"/>
                  </a:lnTo>
                  <a:lnTo>
                    <a:pt x="190" y="177"/>
                  </a:lnTo>
                  <a:lnTo>
                    <a:pt x="197" y="181"/>
                  </a:lnTo>
                  <a:lnTo>
                    <a:pt x="197" y="181"/>
                  </a:lnTo>
                  <a:lnTo>
                    <a:pt x="205" y="185"/>
                  </a:lnTo>
                  <a:lnTo>
                    <a:pt x="213" y="187"/>
                  </a:lnTo>
                  <a:lnTo>
                    <a:pt x="223" y="187"/>
                  </a:lnTo>
                  <a:lnTo>
                    <a:pt x="229" y="187"/>
                  </a:lnTo>
                  <a:lnTo>
                    <a:pt x="229" y="187"/>
                  </a:lnTo>
                  <a:lnTo>
                    <a:pt x="236" y="187"/>
                  </a:lnTo>
                  <a:lnTo>
                    <a:pt x="241" y="189"/>
                  </a:lnTo>
                  <a:lnTo>
                    <a:pt x="244" y="189"/>
                  </a:lnTo>
                  <a:lnTo>
                    <a:pt x="247" y="187"/>
                  </a:lnTo>
                  <a:lnTo>
                    <a:pt x="247" y="187"/>
                  </a:lnTo>
                  <a:lnTo>
                    <a:pt x="249" y="187"/>
                  </a:lnTo>
                  <a:lnTo>
                    <a:pt x="251" y="187"/>
                  </a:lnTo>
                  <a:lnTo>
                    <a:pt x="254" y="189"/>
                  </a:lnTo>
                  <a:lnTo>
                    <a:pt x="257" y="189"/>
                  </a:lnTo>
                  <a:lnTo>
                    <a:pt x="260" y="189"/>
                  </a:lnTo>
                  <a:lnTo>
                    <a:pt x="264" y="187"/>
                  </a:lnTo>
                  <a:lnTo>
                    <a:pt x="264" y="187"/>
                  </a:lnTo>
                  <a:lnTo>
                    <a:pt x="265" y="185"/>
                  </a:lnTo>
                  <a:lnTo>
                    <a:pt x="264" y="184"/>
                  </a:lnTo>
                  <a:lnTo>
                    <a:pt x="259" y="184"/>
                  </a:lnTo>
                  <a:lnTo>
                    <a:pt x="252" y="182"/>
                  </a:lnTo>
                  <a:lnTo>
                    <a:pt x="251" y="181"/>
                  </a:lnTo>
                  <a:lnTo>
                    <a:pt x="249" y="179"/>
                  </a:lnTo>
                  <a:lnTo>
                    <a:pt x="249" y="179"/>
                  </a:lnTo>
                  <a:close/>
                  <a:moveTo>
                    <a:pt x="555" y="96"/>
                  </a:moveTo>
                  <a:lnTo>
                    <a:pt x="555" y="96"/>
                  </a:lnTo>
                  <a:lnTo>
                    <a:pt x="550" y="98"/>
                  </a:lnTo>
                  <a:lnTo>
                    <a:pt x="549" y="101"/>
                  </a:lnTo>
                  <a:lnTo>
                    <a:pt x="545" y="104"/>
                  </a:lnTo>
                  <a:lnTo>
                    <a:pt x="542" y="106"/>
                  </a:lnTo>
                  <a:lnTo>
                    <a:pt x="542" y="106"/>
                  </a:lnTo>
                  <a:lnTo>
                    <a:pt x="539" y="107"/>
                  </a:lnTo>
                  <a:lnTo>
                    <a:pt x="534" y="111"/>
                  </a:lnTo>
                  <a:lnTo>
                    <a:pt x="527" y="115"/>
                  </a:lnTo>
                  <a:lnTo>
                    <a:pt x="521" y="119"/>
                  </a:lnTo>
                  <a:lnTo>
                    <a:pt x="521" y="119"/>
                  </a:lnTo>
                  <a:lnTo>
                    <a:pt x="518" y="119"/>
                  </a:lnTo>
                  <a:lnTo>
                    <a:pt x="516" y="115"/>
                  </a:lnTo>
                  <a:lnTo>
                    <a:pt x="513" y="106"/>
                  </a:lnTo>
                  <a:lnTo>
                    <a:pt x="509" y="94"/>
                  </a:lnTo>
                  <a:lnTo>
                    <a:pt x="508" y="86"/>
                  </a:lnTo>
                  <a:lnTo>
                    <a:pt x="508" y="86"/>
                  </a:lnTo>
                  <a:lnTo>
                    <a:pt x="501" y="83"/>
                  </a:lnTo>
                  <a:lnTo>
                    <a:pt x="492" y="80"/>
                  </a:lnTo>
                  <a:lnTo>
                    <a:pt x="483" y="80"/>
                  </a:lnTo>
                  <a:lnTo>
                    <a:pt x="480" y="81"/>
                  </a:lnTo>
                  <a:lnTo>
                    <a:pt x="477" y="83"/>
                  </a:lnTo>
                  <a:lnTo>
                    <a:pt x="477" y="83"/>
                  </a:lnTo>
                  <a:lnTo>
                    <a:pt x="475" y="86"/>
                  </a:lnTo>
                  <a:lnTo>
                    <a:pt x="472" y="88"/>
                  </a:lnTo>
                  <a:lnTo>
                    <a:pt x="469" y="88"/>
                  </a:lnTo>
                  <a:lnTo>
                    <a:pt x="467" y="91"/>
                  </a:lnTo>
                  <a:lnTo>
                    <a:pt x="467" y="91"/>
                  </a:lnTo>
                  <a:lnTo>
                    <a:pt x="467" y="94"/>
                  </a:lnTo>
                  <a:lnTo>
                    <a:pt x="467" y="94"/>
                  </a:lnTo>
                  <a:lnTo>
                    <a:pt x="474" y="94"/>
                  </a:lnTo>
                  <a:lnTo>
                    <a:pt x="474" y="94"/>
                  </a:lnTo>
                  <a:lnTo>
                    <a:pt x="477" y="96"/>
                  </a:lnTo>
                  <a:lnTo>
                    <a:pt x="479" y="98"/>
                  </a:lnTo>
                  <a:lnTo>
                    <a:pt x="480" y="104"/>
                  </a:lnTo>
                  <a:lnTo>
                    <a:pt x="480" y="104"/>
                  </a:lnTo>
                  <a:lnTo>
                    <a:pt x="482" y="106"/>
                  </a:lnTo>
                  <a:lnTo>
                    <a:pt x="485" y="106"/>
                  </a:lnTo>
                  <a:lnTo>
                    <a:pt x="490" y="106"/>
                  </a:lnTo>
                  <a:lnTo>
                    <a:pt x="501" y="104"/>
                  </a:lnTo>
                  <a:lnTo>
                    <a:pt x="501" y="104"/>
                  </a:lnTo>
                  <a:lnTo>
                    <a:pt x="505" y="106"/>
                  </a:lnTo>
                  <a:lnTo>
                    <a:pt x="505" y="107"/>
                  </a:lnTo>
                  <a:lnTo>
                    <a:pt x="505" y="109"/>
                  </a:lnTo>
                  <a:lnTo>
                    <a:pt x="501" y="109"/>
                  </a:lnTo>
                  <a:lnTo>
                    <a:pt x="501" y="109"/>
                  </a:lnTo>
                  <a:lnTo>
                    <a:pt x="496" y="109"/>
                  </a:lnTo>
                  <a:lnTo>
                    <a:pt x="495" y="109"/>
                  </a:lnTo>
                  <a:lnTo>
                    <a:pt x="492" y="111"/>
                  </a:lnTo>
                  <a:lnTo>
                    <a:pt x="490" y="111"/>
                  </a:lnTo>
                  <a:lnTo>
                    <a:pt x="490" y="111"/>
                  </a:lnTo>
                  <a:lnTo>
                    <a:pt x="482" y="111"/>
                  </a:lnTo>
                  <a:lnTo>
                    <a:pt x="480" y="111"/>
                  </a:lnTo>
                  <a:lnTo>
                    <a:pt x="482" y="112"/>
                  </a:lnTo>
                  <a:lnTo>
                    <a:pt x="482" y="112"/>
                  </a:lnTo>
                  <a:lnTo>
                    <a:pt x="487" y="117"/>
                  </a:lnTo>
                  <a:lnTo>
                    <a:pt x="488" y="120"/>
                  </a:lnTo>
                  <a:lnTo>
                    <a:pt x="490" y="124"/>
                  </a:lnTo>
                  <a:lnTo>
                    <a:pt x="490" y="124"/>
                  </a:lnTo>
                  <a:lnTo>
                    <a:pt x="492" y="127"/>
                  </a:lnTo>
                  <a:lnTo>
                    <a:pt x="495" y="128"/>
                  </a:lnTo>
                  <a:lnTo>
                    <a:pt x="496" y="127"/>
                  </a:lnTo>
                  <a:lnTo>
                    <a:pt x="498" y="124"/>
                  </a:lnTo>
                  <a:lnTo>
                    <a:pt x="498" y="124"/>
                  </a:lnTo>
                  <a:lnTo>
                    <a:pt x="500" y="122"/>
                  </a:lnTo>
                  <a:lnTo>
                    <a:pt x="501" y="124"/>
                  </a:lnTo>
                  <a:lnTo>
                    <a:pt x="506" y="125"/>
                  </a:lnTo>
                  <a:lnTo>
                    <a:pt x="513" y="128"/>
                  </a:lnTo>
                  <a:lnTo>
                    <a:pt x="513" y="128"/>
                  </a:lnTo>
                  <a:lnTo>
                    <a:pt x="516" y="130"/>
                  </a:lnTo>
                  <a:lnTo>
                    <a:pt x="518" y="132"/>
                  </a:lnTo>
                  <a:lnTo>
                    <a:pt x="519" y="133"/>
                  </a:lnTo>
                  <a:lnTo>
                    <a:pt x="524" y="135"/>
                  </a:lnTo>
                  <a:lnTo>
                    <a:pt x="524" y="135"/>
                  </a:lnTo>
                  <a:lnTo>
                    <a:pt x="532" y="135"/>
                  </a:lnTo>
                  <a:lnTo>
                    <a:pt x="542" y="138"/>
                  </a:lnTo>
                  <a:lnTo>
                    <a:pt x="553" y="143"/>
                  </a:lnTo>
                  <a:lnTo>
                    <a:pt x="560" y="146"/>
                  </a:lnTo>
                  <a:lnTo>
                    <a:pt x="560" y="146"/>
                  </a:lnTo>
                  <a:lnTo>
                    <a:pt x="565" y="151"/>
                  </a:lnTo>
                  <a:lnTo>
                    <a:pt x="565" y="155"/>
                  </a:lnTo>
                  <a:lnTo>
                    <a:pt x="566" y="158"/>
                  </a:lnTo>
                  <a:lnTo>
                    <a:pt x="568" y="163"/>
                  </a:lnTo>
                  <a:lnTo>
                    <a:pt x="568" y="163"/>
                  </a:lnTo>
                  <a:lnTo>
                    <a:pt x="571" y="166"/>
                  </a:lnTo>
                  <a:lnTo>
                    <a:pt x="573" y="169"/>
                  </a:lnTo>
                  <a:lnTo>
                    <a:pt x="571" y="172"/>
                  </a:lnTo>
                  <a:lnTo>
                    <a:pt x="568" y="174"/>
                  </a:lnTo>
                  <a:lnTo>
                    <a:pt x="568" y="174"/>
                  </a:lnTo>
                  <a:lnTo>
                    <a:pt x="562" y="174"/>
                  </a:lnTo>
                  <a:lnTo>
                    <a:pt x="558" y="177"/>
                  </a:lnTo>
                  <a:lnTo>
                    <a:pt x="555" y="181"/>
                  </a:lnTo>
                  <a:lnTo>
                    <a:pt x="555" y="184"/>
                  </a:lnTo>
                  <a:lnTo>
                    <a:pt x="555" y="184"/>
                  </a:lnTo>
                  <a:lnTo>
                    <a:pt x="557" y="185"/>
                  </a:lnTo>
                  <a:lnTo>
                    <a:pt x="560" y="185"/>
                  </a:lnTo>
                  <a:lnTo>
                    <a:pt x="570" y="185"/>
                  </a:lnTo>
                  <a:lnTo>
                    <a:pt x="586" y="182"/>
                  </a:lnTo>
                  <a:lnTo>
                    <a:pt x="586" y="182"/>
                  </a:lnTo>
                  <a:lnTo>
                    <a:pt x="588" y="184"/>
                  </a:lnTo>
                  <a:lnTo>
                    <a:pt x="591" y="187"/>
                  </a:lnTo>
                  <a:lnTo>
                    <a:pt x="599" y="194"/>
                  </a:lnTo>
                  <a:lnTo>
                    <a:pt x="599" y="111"/>
                  </a:lnTo>
                  <a:lnTo>
                    <a:pt x="599" y="111"/>
                  </a:lnTo>
                  <a:lnTo>
                    <a:pt x="573" y="101"/>
                  </a:lnTo>
                  <a:lnTo>
                    <a:pt x="562" y="96"/>
                  </a:lnTo>
                  <a:lnTo>
                    <a:pt x="555" y="96"/>
                  </a:lnTo>
                  <a:lnTo>
                    <a:pt x="555" y="96"/>
                  </a:lnTo>
                  <a:close/>
                  <a:moveTo>
                    <a:pt x="387" y="194"/>
                  </a:moveTo>
                  <a:lnTo>
                    <a:pt x="387" y="194"/>
                  </a:lnTo>
                  <a:lnTo>
                    <a:pt x="382" y="195"/>
                  </a:lnTo>
                  <a:lnTo>
                    <a:pt x="382" y="195"/>
                  </a:lnTo>
                  <a:lnTo>
                    <a:pt x="381" y="198"/>
                  </a:lnTo>
                  <a:lnTo>
                    <a:pt x="381" y="198"/>
                  </a:lnTo>
                  <a:lnTo>
                    <a:pt x="379" y="198"/>
                  </a:lnTo>
                  <a:lnTo>
                    <a:pt x="376" y="197"/>
                  </a:lnTo>
                  <a:lnTo>
                    <a:pt x="376" y="197"/>
                  </a:lnTo>
                  <a:lnTo>
                    <a:pt x="371" y="200"/>
                  </a:lnTo>
                  <a:lnTo>
                    <a:pt x="368" y="203"/>
                  </a:lnTo>
                  <a:lnTo>
                    <a:pt x="368" y="208"/>
                  </a:lnTo>
                  <a:lnTo>
                    <a:pt x="369" y="212"/>
                  </a:lnTo>
                  <a:lnTo>
                    <a:pt x="369" y="212"/>
                  </a:lnTo>
                  <a:lnTo>
                    <a:pt x="374" y="212"/>
                  </a:lnTo>
                  <a:lnTo>
                    <a:pt x="379" y="210"/>
                  </a:lnTo>
                  <a:lnTo>
                    <a:pt x="386" y="202"/>
                  </a:lnTo>
                  <a:lnTo>
                    <a:pt x="386" y="202"/>
                  </a:lnTo>
                  <a:lnTo>
                    <a:pt x="389" y="200"/>
                  </a:lnTo>
                  <a:lnTo>
                    <a:pt x="389" y="200"/>
                  </a:lnTo>
                  <a:lnTo>
                    <a:pt x="389" y="198"/>
                  </a:lnTo>
                  <a:lnTo>
                    <a:pt x="389" y="198"/>
                  </a:lnTo>
                  <a:lnTo>
                    <a:pt x="391" y="197"/>
                  </a:lnTo>
                  <a:lnTo>
                    <a:pt x="391" y="197"/>
                  </a:lnTo>
                  <a:lnTo>
                    <a:pt x="387" y="194"/>
                  </a:lnTo>
                  <a:lnTo>
                    <a:pt x="387" y="194"/>
                  </a:lnTo>
                  <a:close/>
                  <a:moveTo>
                    <a:pt x="280" y="94"/>
                  </a:moveTo>
                  <a:lnTo>
                    <a:pt x="280" y="94"/>
                  </a:lnTo>
                  <a:lnTo>
                    <a:pt x="283" y="89"/>
                  </a:lnTo>
                  <a:lnTo>
                    <a:pt x="286" y="84"/>
                  </a:lnTo>
                  <a:lnTo>
                    <a:pt x="286" y="80"/>
                  </a:lnTo>
                  <a:lnTo>
                    <a:pt x="286" y="73"/>
                  </a:lnTo>
                  <a:lnTo>
                    <a:pt x="286" y="73"/>
                  </a:lnTo>
                  <a:lnTo>
                    <a:pt x="288" y="71"/>
                  </a:lnTo>
                  <a:lnTo>
                    <a:pt x="290" y="68"/>
                  </a:lnTo>
                  <a:lnTo>
                    <a:pt x="296" y="67"/>
                  </a:lnTo>
                  <a:lnTo>
                    <a:pt x="303" y="65"/>
                  </a:lnTo>
                  <a:lnTo>
                    <a:pt x="306" y="62"/>
                  </a:lnTo>
                  <a:lnTo>
                    <a:pt x="306" y="62"/>
                  </a:lnTo>
                  <a:lnTo>
                    <a:pt x="308" y="60"/>
                  </a:lnTo>
                  <a:lnTo>
                    <a:pt x="304" y="57"/>
                  </a:lnTo>
                  <a:lnTo>
                    <a:pt x="298" y="52"/>
                  </a:lnTo>
                  <a:lnTo>
                    <a:pt x="298" y="52"/>
                  </a:lnTo>
                  <a:lnTo>
                    <a:pt x="295" y="50"/>
                  </a:lnTo>
                  <a:lnTo>
                    <a:pt x="295" y="47"/>
                  </a:lnTo>
                  <a:lnTo>
                    <a:pt x="295" y="44"/>
                  </a:lnTo>
                  <a:lnTo>
                    <a:pt x="293" y="40"/>
                  </a:lnTo>
                  <a:lnTo>
                    <a:pt x="293" y="40"/>
                  </a:lnTo>
                  <a:lnTo>
                    <a:pt x="288" y="34"/>
                  </a:lnTo>
                  <a:lnTo>
                    <a:pt x="286" y="31"/>
                  </a:lnTo>
                  <a:lnTo>
                    <a:pt x="288" y="31"/>
                  </a:lnTo>
                  <a:lnTo>
                    <a:pt x="290" y="29"/>
                  </a:lnTo>
                  <a:lnTo>
                    <a:pt x="290" y="29"/>
                  </a:lnTo>
                  <a:lnTo>
                    <a:pt x="290" y="29"/>
                  </a:lnTo>
                  <a:lnTo>
                    <a:pt x="291" y="29"/>
                  </a:lnTo>
                  <a:lnTo>
                    <a:pt x="290" y="26"/>
                  </a:lnTo>
                  <a:lnTo>
                    <a:pt x="288" y="23"/>
                  </a:lnTo>
                  <a:lnTo>
                    <a:pt x="290" y="21"/>
                  </a:lnTo>
                  <a:lnTo>
                    <a:pt x="290" y="19"/>
                  </a:lnTo>
                  <a:lnTo>
                    <a:pt x="290" y="19"/>
                  </a:lnTo>
                  <a:lnTo>
                    <a:pt x="291" y="19"/>
                  </a:lnTo>
                  <a:lnTo>
                    <a:pt x="291" y="19"/>
                  </a:lnTo>
                  <a:lnTo>
                    <a:pt x="286" y="16"/>
                  </a:lnTo>
                  <a:lnTo>
                    <a:pt x="286" y="16"/>
                  </a:lnTo>
                  <a:lnTo>
                    <a:pt x="280" y="16"/>
                  </a:lnTo>
                  <a:lnTo>
                    <a:pt x="273" y="18"/>
                  </a:lnTo>
                  <a:lnTo>
                    <a:pt x="267" y="19"/>
                  </a:lnTo>
                  <a:lnTo>
                    <a:pt x="265" y="23"/>
                  </a:lnTo>
                  <a:lnTo>
                    <a:pt x="265" y="26"/>
                  </a:lnTo>
                  <a:lnTo>
                    <a:pt x="265" y="26"/>
                  </a:lnTo>
                  <a:lnTo>
                    <a:pt x="265" y="29"/>
                  </a:lnTo>
                  <a:lnTo>
                    <a:pt x="265" y="31"/>
                  </a:lnTo>
                  <a:lnTo>
                    <a:pt x="262" y="32"/>
                  </a:lnTo>
                  <a:lnTo>
                    <a:pt x="259" y="34"/>
                  </a:lnTo>
                  <a:lnTo>
                    <a:pt x="259" y="36"/>
                  </a:lnTo>
                  <a:lnTo>
                    <a:pt x="257" y="37"/>
                  </a:lnTo>
                  <a:lnTo>
                    <a:pt x="257" y="37"/>
                  </a:lnTo>
                  <a:lnTo>
                    <a:pt x="257" y="40"/>
                  </a:lnTo>
                  <a:lnTo>
                    <a:pt x="255" y="42"/>
                  </a:lnTo>
                  <a:lnTo>
                    <a:pt x="254" y="45"/>
                  </a:lnTo>
                  <a:lnTo>
                    <a:pt x="254" y="49"/>
                  </a:lnTo>
                  <a:lnTo>
                    <a:pt x="254" y="49"/>
                  </a:lnTo>
                  <a:lnTo>
                    <a:pt x="254" y="54"/>
                  </a:lnTo>
                  <a:lnTo>
                    <a:pt x="251" y="55"/>
                  </a:lnTo>
                  <a:lnTo>
                    <a:pt x="247" y="55"/>
                  </a:lnTo>
                  <a:lnTo>
                    <a:pt x="242" y="57"/>
                  </a:lnTo>
                  <a:lnTo>
                    <a:pt x="242" y="57"/>
                  </a:lnTo>
                  <a:lnTo>
                    <a:pt x="238" y="58"/>
                  </a:lnTo>
                  <a:lnTo>
                    <a:pt x="236" y="57"/>
                  </a:lnTo>
                  <a:lnTo>
                    <a:pt x="234" y="55"/>
                  </a:lnTo>
                  <a:lnTo>
                    <a:pt x="229" y="55"/>
                  </a:lnTo>
                  <a:lnTo>
                    <a:pt x="229" y="55"/>
                  </a:lnTo>
                  <a:lnTo>
                    <a:pt x="225" y="55"/>
                  </a:lnTo>
                  <a:lnTo>
                    <a:pt x="223" y="57"/>
                  </a:lnTo>
                  <a:lnTo>
                    <a:pt x="216" y="60"/>
                  </a:lnTo>
                  <a:lnTo>
                    <a:pt x="216" y="60"/>
                  </a:lnTo>
                  <a:lnTo>
                    <a:pt x="208" y="60"/>
                  </a:lnTo>
                  <a:lnTo>
                    <a:pt x="203" y="60"/>
                  </a:lnTo>
                  <a:lnTo>
                    <a:pt x="200" y="62"/>
                  </a:lnTo>
                  <a:lnTo>
                    <a:pt x="200" y="62"/>
                  </a:lnTo>
                  <a:lnTo>
                    <a:pt x="197" y="62"/>
                  </a:lnTo>
                  <a:lnTo>
                    <a:pt x="194" y="60"/>
                  </a:lnTo>
                  <a:lnTo>
                    <a:pt x="192" y="57"/>
                  </a:lnTo>
                  <a:lnTo>
                    <a:pt x="189" y="57"/>
                  </a:lnTo>
                  <a:lnTo>
                    <a:pt x="189" y="57"/>
                  </a:lnTo>
                  <a:lnTo>
                    <a:pt x="187" y="54"/>
                  </a:lnTo>
                  <a:lnTo>
                    <a:pt x="185" y="49"/>
                  </a:lnTo>
                  <a:lnTo>
                    <a:pt x="185" y="49"/>
                  </a:lnTo>
                  <a:lnTo>
                    <a:pt x="184" y="49"/>
                  </a:lnTo>
                  <a:lnTo>
                    <a:pt x="184" y="49"/>
                  </a:lnTo>
                  <a:lnTo>
                    <a:pt x="179" y="50"/>
                  </a:lnTo>
                  <a:lnTo>
                    <a:pt x="176" y="55"/>
                  </a:lnTo>
                  <a:lnTo>
                    <a:pt x="174" y="62"/>
                  </a:lnTo>
                  <a:lnTo>
                    <a:pt x="174" y="63"/>
                  </a:lnTo>
                  <a:lnTo>
                    <a:pt x="176" y="67"/>
                  </a:lnTo>
                  <a:lnTo>
                    <a:pt x="176" y="67"/>
                  </a:lnTo>
                  <a:lnTo>
                    <a:pt x="177" y="70"/>
                  </a:lnTo>
                  <a:lnTo>
                    <a:pt x="179" y="76"/>
                  </a:lnTo>
                  <a:lnTo>
                    <a:pt x="181" y="80"/>
                  </a:lnTo>
                  <a:lnTo>
                    <a:pt x="182" y="84"/>
                  </a:lnTo>
                  <a:lnTo>
                    <a:pt x="182" y="84"/>
                  </a:lnTo>
                  <a:lnTo>
                    <a:pt x="185" y="88"/>
                  </a:lnTo>
                  <a:lnTo>
                    <a:pt x="189" y="89"/>
                  </a:lnTo>
                  <a:lnTo>
                    <a:pt x="192" y="93"/>
                  </a:lnTo>
                  <a:lnTo>
                    <a:pt x="194" y="98"/>
                  </a:lnTo>
                  <a:lnTo>
                    <a:pt x="194" y="98"/>
                  </a:lnTo>
                  <a:lnTo>
                    <a:pt x="194" y="104"/>
                  </a:lnTo>
                  <a:lnTo>
                    <a:pt x="197" y="111"/>
                  </a:lnTo>
                  <a:lnTo>
                    <a:pt x="202" y="115"/>
                  </a:lnTo>
                  <a:lnTo>
                    <a:pt x="203" y="115"/>
                  </a:lnTo>
                  <a:lnTo>
                    <a:pt x="205" y="115"/>
                  </a:lnTo>
                  <a:lnTo>
                    <a:pt x="205" y="115"/>
                  </a:lnTo>
                  <a:lnTo>
                    <a:pt x="208" y="114"/>
                  </a:lnTo>
                  <a:lnTo>
                    <a:pt x="211" y="115"/>
                  </a:lnTo>
                  <a:lnTo>
                    <a:pt x="215" y="117"/>
                  </a:lnTo>
                  <a:lnTo>
                    <a:pt x="216" y="120"/>
                  </a:lnTo>
                  <a:lnTo>
                    <a:pt x="216" y="120"/>
                  </a:lnTo>
                  <a:lnTo>
                    <a:pt x="216" y="120"/>
                  </a:lnTo>
                  <a:lnTo>
                    <a:pt x="218" y="120"/>
                  </a:lnTo>
                  <a:lnTo>
                    <a:pt x="225" y="120"/>
                  </a:lnTo>
                  <a:lnTo>
                    <a:pt x="229" y="119"/>
                  </a:lnTo>
                  <a:lnTo>
                    <a:pt x="233" y="119"/>
                  </a:lnTo>
                  <a:lnTo>
                    <a:pt x="233" y="119"/>
                  </a:lnTo>
                  <a:lnTo>
                    <a:pt x="242" y="120"/>
                  </a:lnTo>
                  <a:lnTo>
                    <a:pt x="247" y="122"/>
                  </a:lnTo>
                  <a:lnTo>
                    <a:pt x="251" y="125"/>
                  </a:lnTo>
                  <a:lnTo>
                    <a:pt x="251" y="125"/>
                  </a:lnTo>
                  <a:lnTo>
                    <a:pt x="251" y="127"/>
                  </a:lnTo>
                  <a:lnTo>
                    <a:pt x="252" y="127"/>
                  </a:lnTo>
                  <a:lnTo>
                    <a:pt x="257" y="127"/>
                  </a:lnTo>
                  <a:lnTo>
                    <a:pt x="268" y="122"/>
                  </a:lnTo>
                  <a:lnTo>
                    <a:pt x="268" y="122"/>
                  </a:lnTo>
                  <a:lnTo>
                    <a:pt x="272" y="120"/>
                  </a:lnTo>
                  <a:lnTo>
                    <a:pt x="273" y="117"/>
                  </a:lnTo>
                  <a:lnTo>
                    <a:pt x="273" y="109"/>
                  </a:lnTo>
                  <a:lnTo>
                    <a:pt x="275" y="99"/>
                  </a:lnTo>
                  <a:lnTo>
                    <a:pt x="277" y="96"/>
                  </a:lnTo>
                  <a:lnTo>
                    <a:pt x="280" y="94"/>
                  </a:lnTo>
                  <a:lnTo>
                    <a:pt x="280" y="94"/>
                  </a:lnTo>
                  <a:close/>
                  <a:moveTo>
                    <a:pt x="308" y="202"/>
                  </a:moveTo>
                  <a:lnTo>
                    <a:pt x="308" y="202"/>
                  </a:lnTo>
                  <a:lnTo>
                    <a:pt x="311" y="203"/>
                  </a:lnTo>
                  <a:lnTo>
                    <a:pt x="314" y="205"/>
                  </a:lnTo>
                  <a:lnTo>
                    <a:pt x="319" y="208"/>
                  </a:lnTo>
                  <a:lnTo>
                    <a:pt x="319" y="208"/>
                  </a:lnTo>
                  <a:lnTo>
                    <a:pt x="327" y="212"/>
                  </a:lnTo>
                  <a:lnTo>
                    <a:pt x="330" y="212"/>
                  </a:lnTo>
                  <a:lnTo>
                    <a:pt x="332" y="210"/>
                  </a:lnTo>
                  <a:lnTo>
                    <a:pt x="332" y="208"/>
                  </a:lnTo>
                  <a:lnTo>
                    <a:pt x="332" y="208"/>
                  </a:lnTo>
                  <a:lnTo>
                    <a:pt x="330" y="207"/>
                  </a:lnTo>
                  <a:lnTo>
                    <a:pt x="329" y="205"/>
                  </a:lnTo>
                  <a:lnTo>
                    <a:pt x="319" y="202"/>
                  </a:lnTo>
                  <a:lnTo>
                    <a:pt x="311" y="200"/>
                  </a:lnTo>
                  <a:lnTo>
                    <a:pt x="309" y="200"/>
                  </a:lnTo>
                  <a:lnTo>
                    <a:pt x="308" y="202"/>
                  </a:lnTo>
                  <a:lnTo>
                    <a:pt x="308" y="202"/>
                  </a:lnTo>
                  <a:close/>
                  <a:moveTo>
                    <a:pt x="288" y="184"/>
                  </a:moveTo>
                  <a:lnTo>
                    <a:pt x="288" y="184"/>
                  </a:lnTo>
                  <a:lnTo>
                    <a:pt x="286" y="185"/>
                  </a:lnTo>
                  <a:lnTo>
                    <a:pt x="283" y="185"/>
                  </a:lnTo>
                  <a:lnTo>
                    <a:pt x="280" y="185"/>
                  </a:lnTo>
                  <a:lnTo>
                    <a:pt x="277" y="184"/>
                  </a:lnTo>
                  <a:lnTo>
                    <a:pt x="277" y="184"/>
                  </a:lnTo>
                  <a:lnTo>
                    <a:pt x="273" y="184"/>
                  </a:lnTo>
                  <a:lnTo>
                    <a:pt x="272" y="185"/>
                  </a:lnTo>
                  <a:lnTo>
                    <a:pt x="270" y="189"/>
                  </a:lnTo>
                  <a:lnTo>
                    <a:pt x="270" y="192"/>
                  </a:lnTo>
                  <a:lnTo>
                    <a:pt x="270" y="192"/>
                  </a:lnTo>
                  <a:lnTo>
                    <a:pt x="273" y="194"/>
                  </a:lnTo>
                  <a:lnTo>
                    <a:pt x="277" y="195"/>
                  </a:lnTo>
                  <a:lnTo>
                    <a:pt x="283" y="197"/>
                  </a:lnTo>
                  <a:lnTo>
                    <a:pt x="290" y="195"/>
                  </a:lnTo>
                  <a:lnTo>
                    <a:pt x="290" y="195"/>
                  </a:lnTo>
                  <a:lnTo>
                    <a:pt x="296" y="192"/>
                  </a:lnTo>
                  <a:lnTo>
                    <a:pt x="301" y="192"/>
                  </a:lnTo>
                  <a:lnTo>
                    <a:pt x="306" y="192"/>
                  </a:lnTo>
                  <a:lnTo>
                    <a:pt x="308" y="189"/>
                  </a:lnTo>
                  <a:lnTo>
                    <a:pt x="308" y="189"/>
                  </a:lnTo>
                  <a:lnTo>
                    <a:pt x="308" y="187"/>
                  </a:lnTo>
                  <a:lnTo>
                    <a:pt x="306" y="185"/>
                  </a:lnTo>
                  <a:lnTo>
                    <a:pt x="299" y="182"/>
                  </a:lnTo>
                  <a:lnTo>
                    <a:pt x="293" y="182"/>
                  </a:lnTo>
                  <a:lnTo>
                    <a:pt x="290" y="182"/>
                  </a:lnTo>
                  <a:lnTo>
                    <a:pt x="288" y="184"/>
                  </a:lnTo>
                  <a:lnTo>
                    <a:pt x="288" y="18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79">
              <a:extLst>
                <a:ext uri="{FF2B5EF4-FFF2-40B4-BE49-F238E27FC236}">
                  <a16:creationId xmlns="" xmlns:a16="http://schemas.microsoft.com/office/drawing/2014/main" id="{E077BD7F-FDD9-4FC8-8AE3-F0FA0B992E0E}"/>
                </a:ext>
              </a:extLst>
            </p:cNvPr>
            <p:cNvSpPr>
              <a:spLocks noEditPoints="1"/>
            </p:cNvSpPr>
            <p:nvPr/>
          </p:nvSpPr>
          <p:spPr bwMode="auto">
            <a:xfrm>
              <a:off x="8985250" y="4815897"/>
              <a:ext cx="66675" cy="22225"/>
            </a:xfrm>
            <a:custGeom>
              <a:avLst/>
              <a:gdLst>
                <a:gd name="T0" fmla="*/ 5 w 42"/>
                <a:gd name="T1" fmla="*/ 11 h 14"/>
                <a:gd name="T2" fmla="*/ 5 w 42"/>
                <a:gd name="T3" fmla="*/ 11 h 14"/>
                <a:gd name="T4" fmla="*/ 0 w 42"/>
                <a:gd name="T5" fmla="*/ 13 h 14"/>
                <a:gd name="T6" fmla="*/ 0 w 42"/>
                <a:gd name="T7" fmla="*/ 13 h 14"/>
                <a:gd name="T8" fmla="*/ 3 w 42"/>
                <a:gd name="T9" fmla="*/ 14 h 14"/>
                <a:gd name="T10" fmla="*/ 5 w 42"/>
                <a:gd name="T11" fmla="*/ 14 h 14"/>
                <a:gd name="T12" fmla="*/ 5 w 42"/>
                <a:gd name="T13" fmla="*/ 14 h 14"/>
                <a:gd name="T14" fmla="*/ 6 w 42"/>
                <a:gd name="T15" fmla="*/ 11 h 14"/>
                <a:gd name="T16" fmla="*/ 6 w 42"/>
                <a:gd name="T17" fmla="*/ 11 h 14"/>
                <a:gd name="T18" fmla="*/ 5 w 42"/>
                <a:gd name="T19" fmla="*/ 11 h 14"/>
                <a:gd name="T20" fmla="*/ 5 w 42"/>
                <a:gd name="T21" fmla="*/ 11 h 14"/>
                <a:gd name="T22" fmla="*/ 5 w 42"/>
                <a:gd name="T23" fmla="*/ 11 h 14"/>
                <a:gd name="T24" fmla="*/ 5 w 42"/>
                <a:gd name="T25" fmla="*/ 11 h 14"/>
                <a:gd name="T26" fmla="*/ 23 w 42"/>
                <a:gd name="T27" fmla="*/ 1 h 14"/>
                <a:gd name="T28" fmla="*/ 23 w 42"/>
                <a:gd name="T29" fmla="*/ 1 h 14"/>
                <a:gd name="T30" fmla="*/ 20 w 42"/>
                <a:gd name="T31" fmla="*/ 1 h 14"/>
                <a:gd name="T32" fmla="*/ 16 w 42"/>
                <a:gd name="T33" fmla="*/ 3 h 14"/>
                <a:gd name="T34" fmla="*/ 11 w 42"/>
                <a:gd name="T35" fmla="*/ 8 h 14"/>
                <a:gd name="T36" fmla="*/ 11 w 42"/>
                <a:gd name="T37" fmla="*/ 8 h 14"/>
                <a:gd name="T38" fmla="*/ 11 w 42"/>
                <a:gd name="T39" fmla="*/ 10 h 14"/>
                <a:gd name="T40" fmla="*/ 11 w 42"/>
                <a:gd name="T41" fmla="*/ 10 h 14"/>
                <a:gd name="T42" fmla="*/ 15 w 42"/>
                <a:gd name="T43" fmla="*/ 13 h 14"/>
                <a:gd name="T44" fmla="*/ 15 w 42"/>
                <a:gd name="T45" fmla="*/ 13 h 14"/>
                <a:gd name="T46" fmla="*/ 31 w 42"/>
                <a:gd name="T47" fmla="*/ 6 h 14"/>
                <a:gd name="T48" fmla="*/ 39 w 42"/>
                <a:gd name="T49" fmla="*/ 3 h 14"/>
                <a:gd name="T50" fmla="*/ 42 w 42"/>
                <a:gd name="T51" fmla="*/ 1 h 14"/>
                <a:gd name="T52" fmla="*/ 42 w 42"/>
                <a:gd name="T53" fmla="*/ 1 h 14"/>
                <a:gd name="T54" fmla="*/ 42 w 42"/>
                <a:gd name="T55" fmla="*/ 0 h 14"/>
                <a:gd name="T56" fmla="*/ 41 w 42"/>
                <a:gd name="T57" fmla="*/ 0 h 14"/>
                <a:gd name="T58" fmla="*/ 36 w 42"/>
                <a:gd name="T59" fmla="*/ 0 h 14"/>
                <a:gd name="T60" fmla="*/ 23 w 42"/>
                <a:gd name="T61" fmla="*/ 1 h 14"/>
                <a:gd name="T62" fmla="*/ 23 w 42"/>
                <a:gd name="T6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14">
                  <a:moveTo>
                    <a:pt x="5" y="11"/>
                  </a:moveTo>
                  <a:lnTo>
                    <a:pt x="5" y="11"/>
                  </a:lnTo>
                  <a:lnTo>
                    <a:pt x="0" y="13"/>
                  </a:lnTo>
                  <a:lnTo>
                    <a:pt x="0" y="13"/>
                  </a:lnTo>
                  <a:lnTo>
                    <a:pt x="3" y="14"/>
                  </a:lnTo>
                  <a:lnTo>
                    <a:pt x="5" y="14"/>
                  </a:lnTo>
                  <a:lnTo>
                    <a:pt x="5" y="14"/>
                  </a:lnTo>
                  <a:lnTo>
                    <a:pt x="6" y="11"/>
                  </a:lnTo>
                  <a:lnTo>
                    <a:pt x="6" y="11"/>
                  </a:lnTo>
                  <a:lnTo>
                    <a:pt x="5" y="11"/>
                  </a:lnTo>
                  <a:lnTo>
                    <a:pt x="5" y="11"/>
                  </a:lnTo>
                  <a:lnTo>
                    <a:pt x="5" y="11"/>
                  </a:lnTo>
                  <a:lnTo>
                    <a:pt x="5" y="11"/>
                  </a:lnTo>
                  <a:close/>
                  <a:moveTo>
                    <a:pt x="23" y="1"/>
                  </a:moveTo>
                  <a:lnTo>
                    <a:pt x="23" y="1"/>
                  </a:lnTo>
                  <a:lnTo>
                    <a:pt x="20" y="1"/>
                  </a:lnTo>
                  <a:lnTo>
                    <a:pt x="16" y="3"/>
                  </a:lnTo>
                  <a:lnTo>
                    <a:pt x="11" y="8"/>
                  </a:lnTo>
                  <a:lnTo>
                    <a:pt x="11" y="8"/>
                  </a:lnTo>
                  <a:lnTo>
                    <a:pt x="11" y="10"/>
                  </a:lnTo>
                  <a:lnTo>
                    <a:pt x="11" y="10"/>
                  </a:lnTo>
                  <a:lnTo>
                    <a:pt x="15" y="13"/>
                  </a:lnTo>
                  <a:lnTo>
                    <a:pt x="15" y="13"/>
                  </a:lnTo>
                  <a:lnTo>
                    <a:pt x="31" y="6"/>
                  </a:lnTo>
                  <a:lnTo>
                    <a:pt x="39" y="3"/>
                  </a:lnTo>
                  <a:lnTo>
                    <a:pt x="42" y="1"/>
                  </a:lnTo>
                  <a:lnTo>
                    <a:pt x="42" y="1"/>
                  </a:lnTo>
                  <a:lnTo>
                    <a:pt x="42" y="0"/>
                  </a:lnTo>
                  <a:lnTo>
                    <a:pt x="41" y="0"/>
                  </a:lnTo>
                  <a:lnTo>
                    <a:pt x="36" y="0"/>
                  </a:lnTo>
                  <a:lnTo>
                    <a:pt x="23" y="1"/>
                  </a:lnTo>
                  <a:lnTo>
                    <a:pt x="23" y="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7" name="Grupo 216">
            <a:extLst>
              <a:ext uri="{FF2B5EF4-FFF2-40B4-BE49-F238E27FC236}">
                <a16:creationId xmlns="" xmlns:a16="http://schemas.microsoft.com/office/drawing/2014/main" id="{9FD28F48-0768-4C95-BC5C-CD50961E2815}"/>
              </a:ext>
            </a:extLst>
          </p:cNvPr>
          <p:cNvGrpSpPr/>
          <p:nvPr/>
        </p:nvGrpSpPr>
        <p:grpSpPr>
          <a:xfrm>
            <a:off x="4199841" y="1159862"/>
            <a:ext cx="3020708" cy="2216631"/>
            <a:chOff x="6073775" y="2364797"/>
            <a:chExt cx="4330700" cy="3032125"/>
          </a:xfrm>
          <a:solidFill>
            <a:schemeClr val="tx2"/>
          </a:solidFill>
        </p:grpSpPr>
        <p:sp>
          <p:nvSpPr>
            <p:cNvPr id="36" name="Freeform 6">
              <a:extLst>
                <a:ext uri="{FF2B5EF4-FFF2-40B4-BE49-F238E27FC236}">
                  <a16:creationId xmlns="" xmlns:a16="http://schemas.microsoft.com/office/drawing/2014/main" id="{8E22BE02-2593-4885-BFF2-63EE8DDABFE9}"/>
                </a:ext>
              </a:extLst>
            </p:cNvPr>
            <p:cNvSpPr>
              <a:spLocks/>
            </p:cNvSpPr>
            <p:nvPr/>
          </p:nvSpPr>
          <p:spPr bwMode="auto">
            <a:xfrm>
              <a:off x="6673850" y="4996872"/>
              <a:ext cx="263525" cy="263525"/>
            </a:xfrm>
            <a:custGeom>
              <a:avLst/>
              <a:gdLst>
                <a:gd name="T0" fmla="*/ 62 w 166"/>
                <a:gd name="T1" fmla="*/ 159 h 166"/>
                <a:gd name="T2" fmla="*/ 65 w 166"/>
                <a:gd name="T3" fmla="*/ 155 h 166"/>
                <a:gd name="T4" fmla="*/ 68 w 166"/>
                <a:gd name="T5" fmla="*/ 156 h 166"/>
                <a:gd name="T6" fmla="*/ 72 w 166"/>
                <a:gd name="T7" fmla="*/ 161 h 166"/>
                <a:gd name="T8" fmla="*/ 77 w 166"/>
                <a:gd name="T9" fmla="*/ 164 h 166"/>
                <a:gd name="T10" fmla="*/ 86 w 166"/>
                <a:gd name="T11" fmla="*/ 166 h 166"/>
                <a:gd name="T12" fmla="*/ 93 w 166"/>
                <a:gd name="T13" fmla="*/ 164 h 166"/>
                <a:gd name="T14" fmla="*/ 98 w 166"/>
                <a:gd name="T15" fmla="*/ 161 h 166"/>
                <a:gd name="T16" fmla="*/ 101 w 166"/>
                <a:gd name="T17" fmla="*/ 156 h 166"/>
                <a:gd name="T18" fmla="*/ 101 w 166"/>
                <a:gd name="T19" fmla="*/ 70 h 166"/>
                <a:gd name="T20" fmla="*/ 103 w 166"/>
                <a:gd name="T21" fmla="*/ 68 h 166"/>
                <a:gd name="T22" fmla="*/ 112 w 166"/>
                <a:gd name="T23" fmla="*/ 67 h 166"/>
                <a:gd name="T24" fmla="*/ 114 w 166"/>
                <a:gd name="T25" fmla="*/ 65 h 166"/>
                <a:gd name="T26" fmla="*/ 114 w 166"/>
                <a:gd name="T27" fmla="*/ 19 h 166"/>
                <a:gd name="T28" fmla="*/ 127 w 166"/>
                <a:gd name="T29" fmla="*/ 18 h 166"/>
                <a:gd name="T30" fmla="*/ 134 w 166"/>
                <a:gd name="T31" fmla="*/ 15 h 166"/>
                <a:gd name="T32" fmla="*/ 142 w 166"/>
                <a:gd name="T33" fmla="*/ 15 h 166"/>
                <a:gd name="T34" fmla="*/ 145 w 166"/>
                <a:gd name="T35" fmla="*/ 18 h 166"/>
                <a:gd name="T36" fmla="*/ 148 w 166"/>
                <a:gd name="T37" fmla="*/ 19 h 166"/>
                <a:gd name="T38" fmla="*/ 152 w 166"/>
                <a:gd name="T39" fmla="*/ 16 h 166"/>
                <a:gd name="T40" fmla="*/ 158 w 166"/>
                <a:gd name="T41" fmla="*/ 13 h 166"/>
                <a:gd name="T42" fmla="*/ 166 w 166"/>
                <a:gd name="T43" fmla="*/ 11 h 166"/>
                <a:gd name="T44" fmla="*/ 166 w 166"/>
                <a:gd name="T45" fmla="*/ 8 h 166"/>
                <a:gd name="T46" fmla="*/ 165 w 166"/>
                <a:gd name="T47" fmla="*/ 8 h 166"/>
                <a:gd name="T48" fmla="*/ 153 w 166"/>
                <a:gd name="T49" fmla="*/ 8 h 166"/>
                <a:gd name="T50" fmla="*/ 139 w 166"/>
                <a:gd name="T51" fmla="*/ 11 h 166"/>
                <a:gd name="T52" fmla="*/ 122 w 166"/>
                <a:gd name="T53" fmla="*/ 13 h 166"/>
                <a:gd name="T54" fmla="*/ 117 w 166"/>
                <a:gd name="T55" fmla="*/ 11 h 166"/>
                <a:gd name="T56" fmla="*/ 103 w 166"/>
                <a:gd name="T57" fmla="*/ 11 h 166"/>
                <a:gd name="T58" fmla="*/ 85 w 166"/>
                <a:gd name="T59" fmla="*/ 8 h 166"/>
                <a:gd name="T60" fmla="*/ 39 w 166"/>
                <a:gd name="T61" fmla="*/ 8 h 166"/>
                <a:gd name="T62" fmla="*/ 33 w 166"/>
                <a:gd name="T63" fmla="*/ 6 h 166"/>
                <a:gd name="T64" fmla="*/ 28 w 166"/>
                <a:gd name="T65" fmla="*/ 5 h 166"/>
                <a:gd name="T66" fmla="*/ 15 w 166"/>
                <a:gd name="T67" fmla="*/ 3 h 166"/>
                <a:gd name="T68" fmla="*/ 13 w 166"/>
                <a:gd name="T69" fmla="*/ 3 h 166"/>
                <a:gd name="T70" fmla="*/ 11 w 166"/>
                <a:gd name="T71" fmla="*/ 1 h 166"/>
                <a:gd name="T72" fmla="*/ 10 w 166"/>
                <a:gd name="T73" fmla="*/ 0 h 166"/>
                <a:gd name="T74" fmla="*/ 5 w 166"/>
                <a:gd name="T75" fmla="*/ 3 h 166"/>
                <a:gd name="T76" fmla="*/ 0 w 166"/>
                <a:gd name="T77" fmla="*/ 5 h 166"/>
                <a:gd name="T78" fmla="*/ 0 w 166"/>
                <a:gd name="T79" fmla="*/ 8 h 166"/>
                <a:gd name="T80" fmla="*/ 8 w 166"/>
                <a:gd name="T81" fmla="*/ 23 h 166"/>
                <a:gd name="T82" fmla="*/ 15 w 166"/>
                <a:gd name="T83" fmla="*/ 34 h 166"/>
                <a:gd name="T84" fmla="*/ 21 w 166"/>
                <a:gd name="T85" fmla="*/ 49 h 166"/>
                <a:gd name="T86" fmla="*/ 28 w 166"/>
                <a:gd name="T87" fmla="*/ 63 h 166"/>
                <a:gd name="T88" fmla="*/ 34 w 166"/>
                <a:gd name="T89" fmla="*/ 76 h 166"/>
                <a:gd name="T90" fmla="*/ 34 w 166"/>
                <a:gd name="T91" fmla="*/ 81 h 166"/>
                <a:gd name="T92" fmla="*/ 34 w 166"/>
                <a:gd name="T93" fmla="*/ 94 h 166"/>
                <a:gd name="T94" fmla="*/ 34 w 166"/>
                <a:gd name="T95" fmla="*/ 98 h 166"/>
                <a:gd name="T96" fmla="*/ 39 w 166"/>
                <a:gd name="T97" fmla="*/ 119 h 166"/>
                <a:gd name="T98" fmla="*/ 41 w 166"/>
                <a:gd name="T99" fmla="*/ 135 h 166"/>
                <a:gd name="T100" fmla="*/ 47 w 166"/>
                <a:gd name="T101" fmla="*/ 151 h 166"/>
                <a:gd name="T102" fmla="*/ 55 w 166"/>
                <a:gd name="T103" fmla="*/ 161 h 166"/>
                <a:gd name="T104" fmla="*/ 60 w 166"/>
                <a:gd name="T105" fmla="*/ 161 h 166"/>
                <a:gd name="T106" fmla="*/ 62 w 166"/>
                <a:gd name="T107"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166">
                  <a:moveTo>
                    <a:pt x="62" y="159"/>
                  </a:moveTo>
                  <a:lnTo>
                    <a:pt x="62" y="159"/>
                  </a:lnTo>
                  <a:lnTo>
                    <a:pt x="62" y="158"/>
                  </a:lnTo>
                  <a:lnTo>
                    <a:pt x="65" y="155"/>
                  </a:lnTo>
                  <a:lnTo>
                    <a:pt x="67" y="155"/>
                  </a:lnTo>
                  <a:lnTo>
                    <a:pt x="68" y="156"/>
                  </a:lnTo>
                  <a:lnTo>
                    <a:pt x="68" y="156"/>
                  </a:lnTo>
                  <a:lnTo>
                    <a:pt x="72" y="161"/>
                  </a:lnTo>
                  <a:lnTo>
                    <a:pt x="73" y="164"/>
                  </a:lnTo>
                  <a:lnTo>
                    <a:pt x="77" y="164"/>
                  </a:lnTo>
                  <a:lnTo>
                    <a:pt x="77" y="164"/>
                  </a:lnTo>
                  <a:lnTo>
                    <a:pt x="86" y="166"/>
                  </a:lnTo>
                  <a:lnTo>
                    <a:pt x="90" y="166"/>
                  </a:lnTo>
                  <a:lnTo>
                    <a:pt x="93" y="164"/>
                  </a:lnTo>
                  <a:lnTo>
                    <a:pt x="93" y="164"/>
                  </a:lnTo>
                  <a:lnTo>
                    <a:pt x="98" y="161"/>
                  </a:lnTo>
                  <a:lnTo>
                    <a:pt x="99" y="159"/>
                  </a:lnTo>
                  <a:lnTo>
                    <a:pt x="101" y="156"/>
                  </a:lnTo>
                  <a:lnTo>
                    <a:pt x="101" y="156"/>
                  </a:lnTo>
                  <a:lnTo>
                    <a:pt x="101" y="70"/>
                  </a:lnTo>
                  <a:lnTo>
                    <a:pt x="101" y="70"/>
                  </a:lnTo>
                  <a:lnTo>
                    <a:pt x="103" y="68"/>
                  </a:lnTo>
                  <a:lnTo>
                    <a:pt x="108" y="68"/>
                  </a:lnTo>
                  <a:lnTo>
                    <a:pt x="112" y="67"/>
                  </a:lnTo>
                  <a:lnTo>
                    <a:pt x="114" y="67"/>
                  </a:lnTo>
                  <a:lnTo>
                    <a:pt x="114" y="65"/>
                  </a:lnTo>
                  <a:lnTo>
                    <a:pt x="114" y="65"/>
                  </a:lnTo>
                  <a:lnTo>
                    <a:pt x="114" y="19"/>
                  </a:lnTo>
                  <a:lnTo>
                    <a:pt x="114" y="19"/>
                  </a:lnTo>
                  <a:lnTo>
                    <a:pt x="127" y="18"/>
                  </a:lnTo>
                  <a:lnTo>
                    <a:pt x="127" y="18"/>
                  </a:lnTo>
                  <a:lnTo>
                    <a:pt x="134" y="15"/>
                  </a:lnTo>
                  <a:lnTo>
                    <a:pt x="139" y="15"/>
                  </a:lnTo>
                  <a:lnTo>
                    <a:pt x="142" y="15"/>
                  </a:lnTo>
                  <a:lnTo>
                    <a:pt x="142" y="15"/>
                  </a:lnTo>
                  <a:lnTo>
                    <a:pt x="145" y="18"/>
                  </a:lnTo>
                  <a:lnTo>
                    <a:pt x="147" y="19"/>
                  </a:lnTo>
                  <a:lnTo>
                    <a:pt x="148" y="19"/>
                  </a:lnTo>
                  <a:lnTo>
                    <a:pt x="148" y="19"/>
                  </a:lnTo>
                  <a:lnTo>
                    <a:pt x="152" y="16"/>
                  </a:lnTo>
                  <a:lnTo>
                    <a:pt x="155" y="15"/>
                  </a:lnTo>
                  <a:lnTo>
                    <a:pt x="158" y="13"/>
                  </a:lnTo>
                  <a:lnTo>
                    <a:pt x="158" y="13"/>
                  </a:lnTo>
                  <a:lnTo>
                    <a:pt x="166" y="11"/>
                  </a:lnTo>
                  <a:lnTo>
                    <a:pt x="166" y="11"/>
                  </a:lnTo>
                  <a:lnTo>
                    <a:pt x="166" y="8"/>
                  </a:lnTo>
                  <a:lnTo>
                    <a:pt x="166" y="8"/>
                  </a:lnTo>
                  <a:lnTo>
                    <a:pt x="165" y="8"/>
                  </a:lnTo>
                  <a:lnTo>
                    <a:pt x="161" y="8"/>
                  </a:lnTo>
                  <a:lnTo>
                    <a:pt x="153" y="8"/>
                  </a:lnTo>
                  <a:lnTo>
                    <a:pt x="139" y="11"/>
                  </a:lnTo>
                  <a:lnTo>
                    <a:pt x="139" y="11"/>
                  </a:lnTo>
                  <a:lnTo>
                    <a:pt x="127" y="13"/>
                  </a:lnTo>
                  <a:lnTo>
                    <a:pt x="122" y="13"/>
                  </a:lnTo>
                  <a:lnTo>
                    <a:pt x="117" y="11"/>
                  </a:lnTo>
                  <a:lnTo>
                    <a:pt x="117" y="11"/>
                  </a:lnTo>
                  <a:lnTo>
                    <a:pt x="111" y="11"/>
                  </a:lnTo>
                  <a:lnTo>
                    <a:pt x="103" y="11"/>
                  </a:lnTo>
                  <a:lnTo>
                    <a:pt x="90" y="11"/>
                  </a:lnTo>
                  <a:lnTo>
                    <a:pt x="85" y="8"/>
                  </a:lnTo>
                  <a:lnTo>
                    <a:pt x="85" y="8"/>
                  </a:lnTo>
                  <a:lnTo>
                    <a:pt x="39" y="8"/>
                  </a:lnTo>
                  <a:lnTo>
                    <a:pt x="39" y="8"/>
                  </a:lnTo>
                  <a:lnTo>
                    <a:pt x="33" y="6"/>
                  </a:lnTo>
                  <a:lnTo>
                    <a:pt x="28" y="5"/>
                  </a:lnTo>
                  <a:lnTo>
                    <a:pt x="28" y="5"/>
                  </a:lnTo>
                  <a:lnTo>
                    <a:pt x="21" y="1"/>
                  </a:lnTo>
                  <a:lnTo>
                    <a:pt x="15" y="3"/>
                  </a:lnTo>
                  <a:lnTo>
                    <a:pt x="15" y="3"/>
                  </a:lnTo>
                  <a:lnTo>
                    <a:pt x="13" y="3"/>
                  </a:lnTo>
                  <a:lnTo>
                    <a:pt x="11" y="3"/>
                  </a:lnTo>
                  <a:lnTo>
                    <a:pt x="11" y="1"/>
                  </a:lnTo>
                  <a:lnTo>
                    <a:pt x="10" y="0"/>
                  </a:lnTo>
                  <a:lnTo>
                    <a:pt x="10" y="0"/>
                  </a:lnTo>
                  <a:lnTo>
                    <a:pt x="7" y="1"/>
                  </a:lnTo>
                  <a:lnTo>
                    <a:pt x="5" y="3"/>
                  </a:lnTo>
                  <a:lnTo>
                    <a:pt x="5" y="5"/>
                  </a:lnTo>
                  <a:lnTo>
                    <a:pt x="0" y="5"/>
                  </a:lnTo>
                  <a:lnTo>
                    <a:pt x="0" y="5"/>
                  </a:lnTo>
                  <a:lnTo>
                    <a:pt x="0" y="8"/>
                  </a:lnTo>
                  <a:lnTo>
                    <a:pt x="2" y="13"/>
                  </a:lnTo>
                  <a:lnTo>
                    <a:pt x="8" y="23"/>
                  </a:lnTo>
                  <a:lnTo>
                    <a:pt x="8" y="23"/>
                  </a:lnTo>
                  <a:lnTo>
                    <a:pt x="15" y="34"/>
                  </a:lnTo>
                  <a:lnTo>
                    <a:pt x="21" y="49"/>
                  </a:lnTo>
                  <a:lnTo>
                    <a:pt x="21" y="49"/>
                  </a:lnTo>
                  <a:lnTo>
                    <a:pt x="23" y="57"/>
                  </a:lnTo>
                  <a:lnTo>
                    <a:pt x="28" y="63"/>
                  </a:lnTo>
                  <a:lnTo>
                    <a:pt x="31" y="70"/>
                  </a:lnTo>
                  <a:lnTo>
                    <a:pt x="34" y="76"/>
                  </a:lnTo>
                  <a:lnTo>
                    <a:pt x="34" y="76"/>
                  </a:lnTo>
                  <a:lnTo>
                    <a:pt x="34" y="81"/>
                  </a:lnTo>
                  <a:lnTo>
                    <a:pt x="34" y="88"/>
                  </a:lnTo>
                  <a:lnTo>
                    <a:pt x="34" y="94"/>
                  </a:lnTo>
                  <a:lnTo>
                    <a:pt x="34" y="98"/>
                  </a:lnTo>
                  <a:lnTo>
                    <a:pt x="34" y="98"/>
                  </a:lnTo>
                  <a:lnTo>
                    <a:pt x="38" y="107"/>
                  </a:lnTo>
                  <a:lnTo>
                    <a:pt x="39" y="119"/>
                  </a:lnTo>
                  <a:lnTo>
                    <a:pt x="39" y="119"/>
                  </a:lnTo>
                  <a:lnTo>
                    <a:pt x="41" y="135"/>
                  </a:lnTo>
                  <a:lnTo>
                    <a:pt x="44" y="143"/>
                  </a:lnTo>
                  <a:lnTo>
                    <a:pt x="47" y="151"/>
                  </a:lnTo>
                  <a:lnTo>
                    <a:pt x="47" y="151"/>
                  </a:lnTo>
                  <a:lnTo>
                    <a:pt x="55" y="161"/>
                  </a:lnTo>
                  <a:lnTo>
                    <a:pt x="55" y="161"/>
                  </a:lnTo>
                  <a:lnTo>
                    <a:pt x="60" y="161"/>
                  </a:lnTo>
                  <a:lnTo>
                    <a:pt x="62" y="161"/>
                  </a:lnTo>
                  <a:lnTo>
                    <a:pt x="62" y="159"/>
                  </a:lnTo>
                  <a:lnTo>
                    <a:pt x="62" y="15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 xmlns:a16="http://schemas.microsoft.com/office/drawing/2014/main" id="{5A2B4619-E975-4DE8-BB4C-4178567CD59A}"/>
                </a:ext>
              </a:extLst>
            </p:cNvPr>
            <p:cNvSpPr>
              <a:spLocks/>
            </p:cNvSpPr>
            <p:nvPr/>
          </p:nvSpPr>
          <p:spPr bwMode="auto">
            <a:xfrm>
              <a:off x="6937375" y="4968297"/>
              <a:ext cx="163512" cy="144463"/>
            </a:xfrm>
            <a:custGeom>
              <a:avLst/>
              <a:gdLst>
                <a:gd name="T0" fmla="*/ 69 w 103"/>
                <a:gd name="T1" fmla="*/ 0 h 91"/>
                <a:gd name="T2" fmla="*/ 57 w 103"/>
                <a:gd name="T3" fmla="*/ 0 h 91"/>
                <a:gd name="T4" fmla="*/ 51 w 103"/>
                <a:gd name="T5" fmla="*/ 3 h 91"/>
                <a:gd name="T6" fmla="*/ 49 w 103"/>
                <a:gd name="T7" fmla="*/ 6 h 91"/>
                <a:gd name="T8" fmla="*/ 46 w 103"/>
                <a:gd name="T9" fmla="*/ 11 h 91"/>
                <a:gd name="T10" fmla="*/ 38 w 103"/>
                <a:gd name="T11" fmla="*/ 16 h 91"/>
                <a:gd name="T12" fmla="*/ 30 w 103"/>
                <a:gd name="T13" fmla="*/ 24 h 91"/>
                <a:gd name="T14" fmla="*/ 25 w 103"/>
                <a:gd name="T15" fmla="*/ 31 h 91"/>
                <a:gd name="T16" fmla="*/ 20 w 103"/>
                <a:gd name="T17" fmla="*/ 31 h 91"/>
                <a:gd name="T18" fmla="*/ 7 w 103"/>
                <a:gd name="T19" fmla="*/ 29 h 91"/>
                <a:gd name="T20" fmla="*/ 0 w 103"/>
                <a:gd name="T21" fmla="*/ 29 h 91"/>
                <a:gd name="T22" fmla="*/ 5 w 103"/>
                <a:gd name="T23" fmla="*/ 34 h 91"/>
                <a:gd name="T24" fmla="*/ 8 w 103"/>
                <a:gd name="T25" fmla="*/ 37 h 91"/>
                <a:gd name="T26" fmla="*/ 10 w 103"/>
                <a:gd name="T27" fmla="*/ 44 h 91"/>
                <a:gd name="T28" fmla="*/ 15 w 103"/>
                <a:gd name="T29" fmla="*/ 52 h 91"/>
                <a:gd name="T30" fmla="*/ 23 w 103"/>
                <a:gd name="T31" fmla="*/ 57 h 91"/>
                <a:gd name="T32" fmla="*/ 28 w 103"/>
                <a:gd name="T33" fmla="*/ 62 h 91"/>
                <a:gd name="T34" fmla="*/ 30 w 103"/>
                <a:gd name="T35" fmla="*/ 63 h 91"/>
                <a:gd name="T36" fmla="*/ 33 w 103"/>
                <a:gd name="T37" fmla="*/ 68 h 91"/>
                <a:gd name="T38" fmla="*/ 34 w 103"/>
                <a:gd name="T39" fmla="*/ 72 h 91"/>
                <a:gd name="T40" fmla="*/ 36 w 103"/>
                <a:gd name="T41" fmla="*/ 78 h 91"/>
                <a:gd name="T42" fmla="*/ 43 w 103"/>
                <a:gd name="T43" fmla="*/ 81 h 91"/>
                <a:gd name="T44" fmla="*/ 47 w 103"/>
                <a:gd name="T45" fmla="*/ 81 h 91"/>
                <a:gd name="T46" fmla="*/ 52 w 103"/>
                <a:gd name="T47" fmla="*/ 85 h 91"/>
                <a:gd name="T48" fmla="*/ 52 w 103"/>
                <a:gd name="T49" fmla="*/ 86 h 91"/>
                <a:gd name="T50" fmla="*/ 57 w 103"/>
                <a:gd name="T51" fmla="*/ 88 h 91"/>
                <a:gd name="T52" fmla="*/ 65 w 103"/>
                <a:gd name="T53" fmla="*/ 90 h 91"/>
                <a:gd name="T54" fmla="*/ 67 w 103"/>
                <a:gd name="T55" fmla="*/ 90 h 91"/>
                <a:gd name="T56" fmla="*/ 80 w 103"/>
                <a:gd name="T57" fmla="*/ 91 h 91"/>
                <a:gd name="T58" fmla="*/ 93 w 103"/>
                <a:gd name="T59" fmla="*/ 78 h 91"/>
                <a:gd name="T60" fmla="*/ 95 w 103"/>
                <a:gd name="T61" fmla="*/ 75 h 91"/>
                <a:gd name="T62" fmla="*/ 95 w 103"/>
                <a:gd name="T63" fmla="*/ 68 h 91"/>
                <a:gd name="T64" fmla="*/ 96 w 103"/>
                <a:gd name="T65" fmla="*/ 65 h 91"/>
                <a:gd name="T66" fmla="*/ 103 w 103"/>
                <a:gd name="T67" fmla="*/ 57 h 91"/>
                <a:gd name="T68" fmla="*/ 103 w 103"/>
                <a:gd name="T69" fmla="*/ 55 h 91"/>
                <a:gd name="T70" fmla="*/ 101 w 103"/>
                <a:gd name="T71" fmla="*/ 52 h 91"/>
                <a:gd name="T72" fmla="*/ 100 w 103"/>
                <a:gd name="T73" fmla="*/ 46 h 91"/>
                <a:gd name="T74" fmla="*/ 98 w 103"/>
                <a:gd name="T75" fmla="*/ 44 h 91"/>
                <a:gd name="T76" fmla="*/ 101 w 103"/>
                <a:gd name="T77" fmla="*/ 37 h 91"/>
                <a:gd name="T78" fmla="*/ 103 w 103"/>
                <a:gd name="T79" fmla="*/ 34 h 91"/>
                <a:gd name="T80" fmla="*/ 103 w 103"/>
                <a:gd name="T81" fmla="*/ 16 h 91"/>
                <a:gd name="T82" fmla="*/ 103 w 103"/>
                <a:gd name="T83" fmla="*/ 15 h 91"/>
                <a:gd name="T84" fmla="*/ 91 w 103"/>
                <a:gd name="T85" fmla="*/ 11 h 91"/>
                <a:gd name="T86" fmla="*/ 87 w 103"/>
                <a:gd name="T87" fmla="*/ 8 h 91"/>
                <a:gd name="T88" fmla="*/ 77 w 103"/>
                <a:gd name="T89" fmla="*/ 5 h 91"/>
                <a:gd name="T90" fmla="*/ 70 w 103"/>
                <a:gd name="T91"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91">
                  <a:moveTo>
                    <a:pt x="70" y="5"/>
                  </a:moveTo>
                  <a:lnTo>
                    <a:pt x="69" y="0"/>
                  </a:lnTo>
                  <a:lnTo>
                    <a:pt x="57" y="0"/>
                  </a:lnTo>
                  <a:lnTo>
                    <a:pt x="57" y="0"/>
                  </a:lnTo>
                  <a:lnTo>
                    <a:pt x="52" y="2"/>
                  </a:lnTo>
                  <a:lnTo>
                    <a:pt x="51" y="3"/>
                  </a:lnTo>
                  <a:lnTo>
                    <a:pt x="49" y="6"/>
                  </a:lnTo>
                  <a:lnTo>
                    <a:pt x="49" y="6"/>
                  </a:lnTo>
                  <a:lnTo>
                    <a:pt x="49" y="10"/>
                  </a:lnTo>
                  <a:lnTo>
                    <a:pt x="46" y="11"/>
                  </a:lnTo>
                  <a:lnTo>
                    <a:pt x="38" y="16"/>
                  </a:lnTo>
                  <a:lnTo>
                    <a:pt x="38" y="16"/>
                  </a:lnTo>
                  <a:lnTo>
                    <a:pt x="34" y="19"/>
                  </a:lnTo>
                  <a:lnTo>
                    <a:pt x="30" y="24"/>
                  </a:lnTo>
                  <a:lnTo>
                    <a:pt x="26" y="29"/>
                  </a:lnTo>
                  <a:lnTo>
                    <a:pt x="25" y="31"/>
                  </a:lnTo>
                  <a:lnTo>
                    <a:pt x="25" y="31"/>
                  </a:lnTo>
                  <a:lnTo>
                    <a:pt x="20" y="31"/>
                  </a:lnTo>
                  <a:lnTo>
                    <a:pt x="15" y="31"/>
                  </a:lnTo>
                  <a:lnTo>
                    <a:pt x="7" y="29"/>
                  </a:lnTo>
                  <a:lnTo>
                    <a:pt x="7" y="29"/>
                  </a:lnTo>
                  <a:lnTo>
                    <a:pt x="0" y="29"/>
                  </a:lnTo>
                  <a:lnTo>
                    <a:pt x="0" y="29"/>
                  </a:lnTo>
                  <a:lnTo>
                    <a:pt x="5" y="34"/>
                  </a:lnTo>
                  <a:lnTo>
                    <a:pt x="8" y="37"/>
                  </a:lnTo>
                  <a:lnTo>
                    <a:pt x="8" y="37"/>
                  </a:lnTo>
                  <a:lnTo>
                    <a:pt x="10" y="39"/>
                  </a:lnTo>
                  <a:lnTo>
                    <a:pt x="10" y="44"/>
                  </a:lnTo>
                  <a:lnTo>
                    <a:pt x="13" y="49"/>
                  </a:lnTo>
                  <a:lnTo>
                    <a:pt x="15" y="52"/>
                  </a:lnTo>
                  <a:lnTo>
                    <a:pt x="15" y="52"/>
                  </a:lnTo>
                  <a:lnTo>
                    <a:pt x="23" y="57"/>
                  </a:lnTo>
                  <a:lnTo>
                    <a:pt x="26" y="60"/>
                  </a:lnTo>
                  <a:lnTo>
                    <a:pt x="28" y="62"/>
                  </a:lnTo>
                  <a:lnTo>
                    <a:pt x="28" y="62"/>
                  </a:lnTo>
                  <a:lnTo>
                    <a:pt x="30" y="63"/>
                  </a:lnTo>
                  <a:lnTo>
                    <a:pt x="31" y="67"/>
                  </a:lnTo>
                  <a:lnTo>
                    <a:pt x="33" y="68"/>
                  </a:lnTo>
                  <a:lnTo>
                    <a:pt x="34" y="72"/>
                  </a:lnTo>
                  <a:lnTo>
                    <a:pt x="34" y="72"/>
                  </a:lnTo>
                  <a:lnTo>
                    <a:pt x="34" y="75"/>
                  </a:lnTo>
                  <a:lnTo>
                    <a:pt x="36" y="78"/>
                  </a:lnTo>
                  <a:lnTo>
                    <a:pt x="39" y="80"/>
                  </a:lnTo>
                  <a:lnTo>
                    <a:pt x="43" y="81"/>
                  </a:lnTo>
                  <a:lnTo>
                    <a:pt x="43" y="81"/>
                  </a:lnTo>
                  <a:lnTo>
                    <a:pt x="47" y="81"/>
                  </a:lnTo>
                  <a:lnTo>
                    <a:pt x="51" y="83"/>
                  </a:lnTo>
                  <a:lnTo>
                    <a:pt x="52" y="85"/>
                  </a:lnTo>
                  <a:lnTo>
                    <a:pt x="52" y="86"/>
                  </a:lnTo>
                  <a:lnTo>
                    <a:pt x="52" y="86"/>
                  </a:lnTo>
                  <a:lnTo>
                    <a:pt x="54" y="88"/>
                  </a:lnTo>
                  <a:lnTo>
                    <a:pt x="57" y="88"/>
                  </a:lnTo>
                  <a:lnTo>
                    <a:pt x="62" y="88"/>
                  </a:lnTo>
                  <a:lnTo>
                    <a:pt x="65" y="90"/>
                  </a:lnTo>
                  <a:lnTo>
                    <a:pt x="65" y="90"/>
                  </a:lnTo>
                  <a:lnTo>
                    <a:pt x="67" y="90"/>
                  </a:lnTo>
                  <a:lnTo>
                    <a:pt x="72" y="91"/>
                  </a:lnTo>
                  <a:lnTo>
                    <a:pt x="80" y="91"/>
                  </a:lnTo>
                  <a:lnTo>
                    <a:pt x="80" y="91"/>
                  </a:lnTo>
                  <a:lnTo>
                    <a:pt x="93" y="78"/>
                  </a:lnTo>
                  <a:lnTo>
                    <a:pt x="93" y="78"/>
                  </a:lnTo>
                  <a:lnTo>
                    <a:pt x="95" y="75"/>
                  </a:lnTo>
                  <a:lnTo>
                    <a:pt x="95" y="72"/>
                  </a:lnTo>
                  <a:lnTo>
                    <a:pt x="95" y="68"/>
                  </a:lnTo>
                  <a:lnTo>
                    <a:pt x="96" y="65"/>
                  </a:lnTo>
                  <a:lnTo>
                    <a:pt x="96" y="65"/>
                  </a:lnTo>
                  <a:lnTo>
                    <a:pt x="101" y="60"/>
                  </a:lnTo>
                  <a:lnTo>
                    <a:pt x="103" y="57"/>
                  </a:lnTo>
                  <a:lnTo>
                    <a:pt x="103" y="55"/>
                  </a:lnTo>
                  <a:lnTo>
                    <a:pt x="103" y="55"/>
                  </a:lnTo>
                  <a:lnTo>
                    <a:pt x="103" y="54"/>
                  </a:lnTo>
                  <a:lnTo>
                    <a:pt x="101" y="52"/>
                  </a:lnTo>
                  <a:lnTo>
                    <a:pt x="101" y="49"/>
                  </a:lnTo>
                  <a:lnTo>
                    <a:pt x="100" y="46"/>
                  </a:lnTo>
                  <a:lnTo>
                    <a:pt x="100" y="46"/>
                  </a:lnTo>
                  <a:lnTo>
                    <a:pt x="98" y="44"/>
                  </a:lnTo>
                  <a:lnTo>
                    <a:pt x="100" y="41"/>
                  </a:lnTo>
                  <a:lnTo>
                    <a:pt x="101" y="37"/>
                  </a:lnTo>
                  <a:lnTo>
                    <a:pt x="103" y="34"/>
                  </a:lnTo>
                  <a:lnTo>
                    <a:pt x="103" y="34"/>
                  </a:lnTo>
                  <a:lnTo>
                    <a:pt x="103" y="23"/>
                  </a:lnTo>
                  <a:lnTo>
                    <a:pt x="103" y="16"/>
                  </a:lnTo>
                  <a:lnTo>
                    <a:pt x="103" y="15"/>
                  </a:lnTo>
                  <a:lnTo>
                    <a:pt x="103" y="15"/>
                  </a:lnTo>
                  <a:lnTo>
                    <a:pt x="96" y="11"/>
                  </a:lnTo>
                  <a:lnTo>
                    <a:pt x="91" y="11"/>
                  </a:lnTo>
                  <a:lnTo>
                    <a:pt x="87" y="8"/>
                  </a:lnTo>
                  <a:lnTo>
                    <a:pt x="87" y="8"/>
                  </a:lnTo>
                  <a:lnTo>
                    <a:pt x="82" y="6"/>
                  </a:lnTo>
                  <a:lnTo>
                    <a:pt x="77" y="5"/>
                  </a:lnTo>
                  <a:lnTo>
                    <a:pt x="70" y="5"/>
                  </a:lnTo>
                  <a:lnTo>
                    <a:pt x="70" y="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8">
              <a:extLst>
                <a:ext uri="{FF2B5EF4-FFF2-40B4-BE49-F238E27FC236}">
                  <a16:creationId xmlns="" xmlns:a16="http://schemas.microsoft.com/office/drawing/2014/main" id="{9F17CC55-4F34-4505-A3D5-649883DC3B57}"/>
                </a:ext>
              </a:extLst>
            </p:cNvPr>
            <p:cNvSpPr>
              <a:spLocks/>
            </p:cNvSpPr>
            <p:nvPr/>
          </p:nvSpPr>
          <p:spPr bwMode="auto">
            <a:xfrm>
              <a:off x="6834188" y="5014335"/>
              <a:ext cx="185737" cy="200025"/>
            </a:xfrm>
            <a:custGeom>
              <a:avLst/>
              <a:gdLst>
                <a:gd name="T0" fmla="*/ 108 w 117"/>
                <a:gd name="T1" fmla="*/ 52 h 126"/>
                <a:gd name="T2" fmla="*/ 101 w 117"/>
                <a:gd name="T3" fmla="*/ 49 h 126"/>
                <a:gd name="T4" fmla="*/ 99 w 117"/>
                <a:gd name="T5" fmla="*/ 43 h 126"/>
                <a:gd name="T6" fmla="*/ 98 w 117"/>
                <a:gd name="T7" fmla="*/ 39 h 126"/>
                <a:gd name="T8" fmla="*/ 95 w 117"/>
                <a:gd name="T9" fmla="*/ 34 h 126"/>
                <a:gd name="T10" fmla="*/ 93 w 117"/>
                <a:gd name="T11" fmla="*/ 33 h 126"/>
                <a:gd name="T12" fmla="*/ 88 w 117"/>
                <a:gd name="T13" fmla="*/ 28 h 126"/>
                <a:gd name="T14" fmla="*/ 80 w 117"/>
                <a:gd name="T15" fmla="*/ 23 h 126"/>
                <a:gd name="T16" fmla="*/ 75 w 117"/>
                <a:gd name="T17" fmla="*/ 15 h 126"/>
                <a:gd name="T18" fmla="*/ 73 w 117"/>
                <a:gd name="T19" fmla="*/ 8 h 126"/>
                <a:gd name="T20" fmla="*/ 70 w 117"/>
                <a:gd name="T21" fmla="*/ 5 h 126"/>
                <a:gd name="T22" fmla="*/ 65 w 117"/>
                <a:gd name="T23" fmla="*/ 0 h 126"/>
                <a:gd name="T24" fmla="*/ 57 w 117"/>
                <a:gd name="T25" fmla="*/ 2 h 126"/>
                <a:gd name="T26" fmla="*/ 51 w 117"/>
                <a:gd name="T27" fmla="*/ 5 h 126"/>
                <a:gd name="T28" fmla="*/ 47 w 117"/>
                <a:gd name="T29" fmla="*/ 8 h 126"/>
                <a:gd name="T30" fmla="*/ 44 w 117"/>
                <a:gd name="T31" fmla="*/ 7 h 126"/>
                <a:gd name="T32" fmla="*/ 41 w 117"/>
                <a:gd name="T33" fmla="*/ 4 h 126"/>
                <a:gd name="T34" fmla="*/ 33 w 117"/>
                <a:gd name="T35" fmla="*/ 4 h 126"/>
                <a:gd name="T36" fmla="*/ 26 w 117"/>
                <a:gd name="T37" fmla="*/ 7 h 126"/>
                <a:gd name="T38" fmla="*/ 13 w 117"/>
                <a:gd name="T39" fmla="*/ 8 h 126"/>
                <a:gd name="T40" fmla="*/ 13 w 117"/>
                <a:gd name="T41" fmla="*/ 54 h 126"/>
                <a:gd name="T42" fmla="*/ 11 w 117"/>
                <a:gd name="T43" fmla="*/ 56 h 126"/>
                <a:gd name="T44" fmla="*/ 2 w 117"/>
                <a:gd name="T45" fmla="*/ 57 h 126"/>
                <a:gd name="T46" fmla="*/ 0 w 117"/>
                <a:gd name="T47" fmla="*/ 59 h 126"/>
                <a:gd name="T48" fmla="*/ 0 w 117"/>
                <a:gd name="T49" fmla="*/ 98 h 126"/>
                <a:gd name="T50" fmla="*/ 7 w 117"/>
                <a:gd name="T51" fmla="*/ 101 h 126"/>
                <a:gd name="T52" fmla="*/ 10 w 117"/>
                <a:gd name="T53" fmla="*/ 109 h 126"/>
                <a:gd name="T54" fmla="*/ 11 w 117"/>
                <a:gd name="T55" fmla="*/ 116 h 126"/>
                <a:gd name="T56" fmla="*/ 8 w 117"/>
                <a:gd name="T57" fmla="*/ 118 h 126"/>
                <a:gd name="T58" fmla="*/ 8 w 117"/>
                <a:gd name="T59" fmla="*/ 119 h 126"/>
                <a:gd name="T60" fmla="*/ 8 w 117"/>
                <a:gd name="T61" fmla="*/ 124 h 126"/>
                <a:gd name="T62" fmla="*/ 10 w 117"/>
                <a:gd name="T63" fmla="*/ 126 h 126"/>
                <a:gd name="T64" fmla="*/ 21 w 117"/>
                <a:gd name="T65" fmla="*/ 126 h 126"/>
                <a:gd name="T66" fmla="*/ 23 w 117"/>
                <a:gd name="T67" fmla="*/ 124 h 126"/>
                <a:gd name="T68" fmla="*/ 34 w 117"/>
                <a:gd name="T69" fmla="*/ 114 h 126"/>
                <a:gd name="T70" fmla="*/ 36 w 117"/>
                <a:gd name="T71" fmla="*/ 111 h 126"/>
                <a:gd name="T72" fmla="*/ 38 w 117"/>
                <a:gd name="T73" fmla="*/ 105 h 126"/>
                <a:gd name="T74" fmla="*/ 44 w 117"/>
                <a:gd name="T75" fmla="*/ 105 h 126"/>
                <a:gd name="T76" fmla="*/ 52 w 117"/>
                <a:gd name="T77" fmla="*/ 108 h 126"/>
                <a:gd name="T78" fmla="*/ 60 w 117"/>
                <a:gd name="T79" fmla="*/ 109 h 126"/>
                <a:gd name="T80" fmla="*/ 72 w 117"/>
                <a:gd name="T81" fmla="*/ 106 h 126"/>
                <a:gd name="T82" fmla="*/ 72 w 117"/>
                <a:gd name="T83" fmla="*/ 103 h 126"/>
                <a:gd name="T84" fmla="*/ 75 w 117"/>
                <a:gd name="T85" fmla="*/ 95 h 126"/>
                <a:gd name="T86" fmla="*/ 77 w 117"/>
                <a:gd name="T87" fmla="*/ 93 h 126"/>
                <a:gd name="T88" fmla="*/ 85 w 117"/>
                <a:gd name="T89" fmla="*/ 90 h 126"/>
                <a:gd name="T90" fmla="*/ 88 w 117"/>
                <a:gd name="T91" fmla="*/ 85 h 126"/>
                <a:gd name="T92" fmla="*/ 90 w 117"/>
                <a:gd name="T93" fmla="*/ 80 h 126"/>
                <a:gd name="T94" fmla="*/ 95 w 117"/>
                <a:gd name="T95" fmla="*/ 77 h 126"/>
                <a:gd name="T96" fmla="*/ 99 w 117"/>
                <a:gd name="T97" fmla="*/ 74 h 126"/>
                <a:gd name="T98" fmla="*/ 104 w 117"/>
                <a:gd name="T99" fmla="*/ 69 h 126"/>
                <a:gd name="T100" fmla="*/ 106 w 117"/>
                <a:gd name="T101" fmla="*/ 67 h 126"/>
                <a:gd name="T102" fmla="*/ 111 w 117"/>
                <a:gd name="T103" fmla="*/ 65 h 126"/>
                <a:gd name="T104" fmla="*/ 112 w 117"/>
                <a:gd name="T105" fmla="*/ 64 h 126"/>
                <a:gd name="T106" fmla="*/ 117 w 117"/>
                <a:gd name="T107" fmla="*/ 57 h 126"/>
                <a:gd name="T108" fmla="*/ 117 w 117"/>
                <a:gd name="T109" fmla="*/ 57 h 126"/>
                <a:gd name="T110" fmla="*/ 116 w 117"/>
                <a:gd name="T111" fmla="*/ 54 h 126"/>
                <a:gd name="T112" fmla="*/ 108 w 117"/>
                <a:gd name="T113" fmla="*/ 5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126">
                  <a:moveTo>
                    <a:pt x="108" y="52"/>
                  </a:moveTo>
                  <a:lnTo>
                    <a:pt x="108" y="52"/>
                  </a:lnTo>
                  <a:lnTo>
                    <a:pt x="104" y="51"/>
                  </a:lnTo>
                  <a:lnTo>
                    <a:pt x="101" y="49"/>
                  </a:lnTo>
                  <a:lnTo>
                    <a:pt x="99" y="46"/>
                  </a:lnTo>
                  <a:lnTo>
                    <a:pt x="99" y="43"/>
                  </a:lnTo>
                  <a:lnTo>
                    <a:pt x="99" y="43"/>
                  </a:lnTo>
                  <a:lnTo>
                    <a:pt x="98" y="39"/>
                  </a:lnTo>
                  <a:lnTo>
                    <a:pt x="96" y="38"/>
                  </a:lnTo>
                  <a:lnTo>
                    <a:pt x="95" y="34"/>
                  </a:lnTo>
                  <a:lnTo>
                    <a:pt x="93" y="33"/>
                  </a:lnTo>
                  <a:lnTo>
                    <a:pt x="93" y="33"/>
                  </a:lnTo>
                  <a:lnTo>
                    <a:pt x="91" y="31"/>
                  </a:lnTo>
                  <a:lnTo>
                    <a:pt x="88" y="28"/>
                  </a:lnTo>
                  <a:lnTo>
                    <a:pt x="80" y="23"/>
                  </a:lnTo>
                  <a:lnTo>
                    <a:pt x="80" y="23"/>
                  </a:lnTo>
                  <a:lnTo>
                    <a:pt x="78" y="20"/>
                  </a:lnTo>
                  <a:lnTo>
                    <a:pt x="75" y="15"/>
                  </a:lnTo>
                  <a:lnTo>
                    <a:pt x="75" y="10"/>
                  </a:lnTo>
                  <a:lnTo>
                    <a:pt x="73" y="8"/>
                  </a:lnTo>
                  <a:lnTo>
                    <a:pt x="73" y="8"/>
                  </a:lnTo>
                  <a:lnTo>
                    <a:pt x="70" y="5"/>
                  </a:lnTo>
                  <a:lnTo>
                    <a:pt x="65" y="0"/>
                  </a:lnTo>
                  <a:lnTo>
                    <a:pt x="65" y="0"/>
                  </a:lnTo>
                  <a:lnTo>
                    <a:pt x="57" y="2"/>
                  </a:lnTo>
                  <a:lnTo>
                    <a:pt x="57" y="2"/>
                  </a:lnTo>
                  <a:lnTo>
                    <a:pt x="54" y="4"/>
                  </a:lnTo>
                  <a:lnTo>
                    <a:pt x="51" y="5"/>
                  </a:lnTo>
                  <a:lnTo>
                    <a:pt x="47" y="8"/>
                  </a:lnTo>
                  <a:lnTo>
                    <a:pt x="47" y="8"/>
                  </a:lnTo>
                  <a:lnTo>
                    <a:pt x="46" y="8"/>
                  </a:lnTo>
                  <a:lnTo>
                    <a:pt x="44" y="7"/>
                  </a:lnTo>
                  <a:lnTo>
                    <a:pt x="41" y="4"/>
                  </a:lnTo>
                  <a:lnTo>
                    <a:pt x="41" y="4"/>
                  </a:lnTo>
                  <a:lnTo>
                    <a:pt x="38" y="4"/>
                  </a:lnTo>
                  <a:lnTo>
                    <a:pt x="33" y="4"/>
                  </a:lnTo>
                  <a:lnTo>
                    <a:pt x="26" y="7"/>
                  </a:lnTo>
                  <a:lnTo>
                    <a:pt x="26" y="7"/>
                  </a:lnTo>
                  <a:lnTo>
                    <a:pt x="13" y="8"/>
                  </a:lnTo>
                  <a:lnTo>
                    <a:pt x="13" y="8"/>
                  </a:lnTo>
                  <a:lnTo>
                    <a:pt x="13" y="54"/>
                  </a:lnTo>
                  <a:lnTo>
                    <a:pt x="13" y="54"/>
                  </a:lnTo>
                  <a:lnTo>
                    <a:pt x="13" y="56"/>
                  </a:lnTo>
                  <a:lnTo>
                    <a:pt x="11" y="56"/>
                  </a:lnTo>
                  <a:lnTo>
                    <a:pt x="7" y="57"/>
                  </a:lnTo>
                  <a:lnTo>
                    <a:pt x="2" y="57"/>
                  </a:lnTo>
                  <a:lnTo>
                    <a:pt x="0" y="59"/>
                  </a:lnTo>
                  <a:lnTo>
                    <a:pt x="0" y="59"/>
                  </a:lnTo>
                  <a:lnTo>
                    <a:pt x="0" y="98"/>
                  </a:lnTo>
                  <a:lnTo>
                    <a:pt x="0" y="98"/>
                  </a:lnTo>
                  <a:lnTo>
                    <a:pt x="5" y="100"/>
                  </a:lnTo>
                  <a:lnTo>
                    <a:pt x="7" y="101"/>
                  </a:lnTo>
                  <a:lnTo>
                    <a:pt x="7" y="101"/>
                  </a:lnTo>
                  <a:lnTo>
                    <a:pt x="10" y="109"/>
                  </a:lnTo>
                  <a:lnTo>
                    <a:pt x="11" y="116"/>
                  </a:lnTo>
                  <a:lnTo>
                    <a:pt x="11" y="116"/>
                  </a:lnTo>
                  <a:lnTo>
                    <a:pt x="10" y="118"/>
                  </a:lnTo>
                  <a:lnTo>
                    <a:pt x="8" y="118"/>
                  </a:lnTo>
                  <a:lnTo>
                    <a:pt x="8" y="119"/>
                  </a:lnTo>
                  <a:lnTo>
                    <a:pt x="8" y="119"/>
                  </a:lnTo>
                  <a:lnTo>
                    <a:pt x="8" y="122"/>
                  </a:lnTo>
                  <a:lnTo>
                    <a:pt x="8" y="124"/>
                  </a:lnTo>
                  <a:lnTo>
                    <a:pt x="10" y="126"/>
                  </a:lnTo>
                  <a:lnTo>
                    <a:pt x="10" y="126"/>
                  </a:lnTo>
                  <a:lnTo>
                    <a:pt x="18" y="126"/>
                  </a:lnTo>
                  <a:lnTo>
                    <a:pt x="21" y="126"/>
                  </a:lnTo>
                  <a:lnTo>
                    <a:pt x="23" y="124"/>
                  </a:lnTo>
                  <a:lnTo>
                    <a:pt x="23" y="124"/>
                  </a:lnTo>
                  <a:lnTo>
                    <a:pt x="31" y="118"/>
                  </a:lnTo>
                  <a:lnTo>
                    <a:pt x="34" y="114"/>
                  </a:lnTo>
                  <a:lnTo>
                    <a:pt x="36" y="111"/>
                  </a:lnTo>
                  <a:lnTo>
                    <a:pt x="36" y="111"/>
                  </a:lnTo>
                  <a:lnTo>
                    <a:pt x="36" y="108"/>
                  </a:lnTo>
                  <a:lnTo>
                    <a:pt x="38" y="105"/>
                  </a:lnTo>
                  <a:lnTo>
                    <a:pt x="41" y="103"/>
                  </a:lnTo>
                  <a:lnTo>
                    <a:pt x="44" y="105"/>
                  </a:lnTo>
                  <a:lnTo>
                    <a:pt x="44" y="105"/>
                  </a:lnTo>
                  <a:lnTo>
                    <a:pt x="52" y="108"/>
                  </a:lnTo>
                  <a:lnTo>
                    <a:pt x="60" y="109"/>
                  </a:lnTo>
                  <a:lnTo>
                    <a:pt x="60" y="109"/>
                  </a:lnTo>
                  <a:lnTo>
                    <a:pt x="68" y="108"/>
                  </a:lnTo>
                  <a:lnTo>
                    <a:pt x="72" y="106"/>
                  </a:lnTo>
                  <a:lnTo>
                    <a:pt x="72" y="103"/>
                  </a:lnTo>
                  <a:lnTo>
                    <a:pt x="72" y="103"/>
                  </a:lnTo>
                  <a:lnTo>
                    <a:pt x="73" y="96"/>
                  </a:lnTo>
                  <a:lnTo>
                    <a:pt x="75" y="95"/>
                  </a:lnTo>
                  <a:lnTo>
                    <a:pt x="77" y="93"/>
                  </a:lnTo>
                  <a:lnTo>
                    <a:pt x="77" y="93"/>
                  </a:lnTo>
                  <a:lnTo>
                    <a:pt x="81" y="93"/>
                  </a:lnTo>
                  <a:lnTo>
                    <a:pt x="85" y="90"/>
                  </a:lnTo>
                  <a:lnTo>
                    <a:pt x="88" y="88"/>
                  </a:lnTo>
                  <a:lnTo>
                    <a:pt x="88" y="85"/>
                  </a:lnTo>
                  <a:lnTo>
                    <a:pt x="88" y="85"/>
                  </a:lnTo>
                  <a:lnTo>
                    <a:pt x="90" y="80"/>
                  </a:lnTo>
                  <a:lnTo>
                    <a:pt x="91" y="77"/>
                  </a:lnTo>
                  <a:lnTo>
                    <a:pt x="95" y="77"/>
                  </a:lnTo>
                  <a:lnTo>
                    <a:pt x="95" y="77"/>
                  </a:lnTo>
                  <a:lnTo>
                    <a:pt x="99" y="74"/>
                  </a:lnTo>
                  <a:lnTo>
                    <a:pt x="103" y="72"/>
                  </a:lnTo>
                  <a:lnTo>
                    <a:pt x="104" y="69"/>
                  </a:lnTo>
                  <a:lnTo>
                    <a:pt x="104" y="69"/>
                  </a:lnTo>
                  <a:lnTo>
                    <a:pt x="106" y="67"/>
                  </a:lnTo>
                  <a:lnTo>
                    <a:pt x="108" y="65"/>
                  </a:lnTo>
                  <a:lnTo>
                    <a:pt x="111" y="65"/>
                  </a:lnTo>
                  <a:lnTo>
                    <a:pt x="112" y="64"/>
                  </a:lnTo>
                  <a:lnTo>
                    <a:pt x="112" y="64"/>
                  </a:lnTo>
                  <a:lnTo>
                    <a:pt x="117" y="57"/>
                  </a:lnTo>
                  <a:lnTo>
                    <a:pt x="117" y="57"/>
                  </a:lnTo>
                  <a:lnTo>
                    <a:pt x="117" y="57"/>
                  </a:lnTo>
                  <a:lnTo>
                    <a:pt x="117" y="57"/>
                  </a:lnTo>
                  <a:lnTo>
                    <a:pt x="117" y="56"/>
                  </a:lnTo>
                  <a:lnTo>
                    <a:pt x="116" y="54"/>
                  </a:lnTo>
                  <a:lnTo>
                    <a:pt x="112" y="52"/>
                  </a:lnTo>
                  <a:lnTo>
                    <a:pt x="108" y="52"/>
                  </a:lnTo>
                  <a:lnTo>
                    <a:pt x="108" y="5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9">
              <a:extLst>
                <a:ext uri="{FF2B5EF4-FFF2-40B4-BE49-F238E27FC236}">
                  <a16:creationId xmlns="" xmlns:a16="http://schemas.microsoft.com/office/drawing/2014/main" id="{92D80E71-2CC4-484A-B467-69C7DDA2E9B2}"/>
                </a:ext>
              </a:extLst>
            </p:cNvPr>
            <p:cNvSpPr>
              <a:spLocks/>
            </p:cNvSpPr>
            <p:nvPr/>
          </p:nvSpPr>
          <p:spPr bwMode="auto">
            <a:xfrm>
              <a:off x="7053263" y="5187372"/>
              <a:ext cx="26987" cy="34925"/>
            </a:xfrm>
            <a:custGeom>
              <a:avLst/>
              <a:gdLst>
                <a:gd name="T0" fmla="*/ 9 w 17"/>
                <a:gd name="T1" fmla="*/ 0 h 22"/>
                <a:gd name="T2" fmla="*/ 9 w 17"/>
                <a:gd name="T3" fmla="*/ 0 h 22"/>
                <a:gd name="T4" fmla="*/ 5 w 17"/>
                <a:gd name="T5" fmla="*/ 2 h 22"/>
                <a:gd name="T6" fmla="*/ 4 w 17"/>
                <a:gd name="T7" fmla="*/ 5 h 22"/>
                <a:gd name="T8" fmla="*/ 0 w 17"/>
                <a:gd name="T9" fmla="*/ 10 h 22"/>
                <a:gd name="T10" fmla="*/ 0 w 17"/>
                <a:gd name="T11" fmla="*/ 10 h 22"/>
                <a:gd name="T12" fmla="*/ 2 w 17"/>
                <a:gd name="T13" fmla="*/ 17 h 22"/>
                <a:gd name="T14" fmla="*/ 5 w 17"/>
                <a:gd name="T15" fmla="*/ 20 h 22"/>
                <a:gd name="T16" fmla="*/ 9 w 17"/>
                <a:gd name="T17" fmla="*/ 22 h 22"/>
                <a:gd name="T18" fmla="*/ 9 w 17"/>
                <a:gd name="T19" fmla="*/ 22 h 22"/>
                <a:gd name="T20" fmla="*/ 14 w 17"/>
                <a:gd name="T21" fmla="*/ 22 h 22"/>
                <a:gd name="T22" fmla="*/ 15 w 17"/>
                <a:gd name="T23" fmla="*/ 22 h 22"/>
                <a:gd name="T24" fmla="*/ 15 w 17"/>
                <a:gd name="T25" fmla="*/ 20 h 22"/>
                <a:gd name="T26" fmla="*/ 15 w 17"/>
                <a:gd name="T27" fmla="*/ 20 h 22"/>
                <a:gd name="T28" fmla="*/ 17 w 17"/>
                <a:gd name="T29" fmla="*/ 17 h 22"/>
                <a:gd name="T30" fmla="*/ 17 w 17"/>
                <a:gd name="T31" fmla="*/ 17 h 22"/>
                <a:gd name="T32" fmla="*/ 17 w 17"/>
                <a:gd name="T33" fmla="*/ 17 h 22"/>
                <a:gd name="T34" fmla="*/ 17 w 17"/>
                <a:gd name="T35" fmla="*/ 5 h 22"/>
                <a:gd name="T36" fmla="*/ 17 w 17"/>
                <a:gd name="T37" fmla="*/ 5 h 22"/>
                <a:gd name="T38" fmla="*/ 12 w 17"/>
                <a:gd name="T39" fmla="*/ 2 h 22"/>
                <a:gd name="T40" fmla="*/ 9 w 17"/>
                <a:gd name="T41" fmla="*/ 0 h 22"/>
                <a:gd name="T42" fmla="*/ 9 w 17"/>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2">
                  <a:moveTo>
                    <a:pt x="9" y="0"/>
                  </a:moveTo>
                  <a:lnTo>
                    <a:pt x="9" y="0"/>
                  </a:lnTo>
                  <a:lnTo>
                    <a:pt x="5" y="2"/>
                  </a:lnTo>
                  <a:lnTo>
                    <a:pt x="4" y="5"/>
                  </a:lnTo>
                  <a:lnTo>
                    <a:pt x="0" y="10"/>
                  </a:lnTo>
                  <a:lnTo>
                    <a:pt x="0" y="10"/>
                  </a:lnTo>
                  <a:lnTo>
                    <a:pt x="2" y="17"/>
                  </a:lnTo>
                  <a:lnTo>
                    <a:pt x="5" y="20"/>
                  </a:lnTo>
                  <a:lnTo>
                    <a:pt x="9" y="22"/>
                  </a:lnTo>
                  <a:lnTo>
                    <a:pt x="9" y="22"/>
                  </a:lnTo>
                  <a:lnTo>
                    <a:pt x="14" y="22"/>
                  </a:lnTo>
                  <a:lnTo>
                    <a:pt x="15" y="22"/>
                  </a:lnTo>
                  <a:lnTo>
                    <a:pt x="15" y="20"/>
                  </a:lnTo>
                  <a:lnTo>
                    <a:pt x="15" y="20"/>
                  </a:lnTo>
                  <a:lnTo>
                    <a:pt x="17" y="17"/>
                  </a:lnTo>
                  <a:lnTo>
                    <a:pt x="17" y="17"/>
                  </a:lnTo>
                  <a:lnTo>
                    <a:pt x="17" y="17"/>
                  </a:lnTo>
                  <a:lnTo>
                    <a:pt x="17" y="5"/>
                  </a:lnTo>
                  <a:lnTo>
                    <a:pt x="17" y="5"/>
                  </a:lnTo>
                  <a:lnTo>
                    <a:pt x="12" y="2"/>
                  </a:lnTo>
                  <a:lnTo>
                    <a:pt x="9" y="0"/>
                  </a:lnTo>
                  <a:lnTo>
                    <a:pt x="9"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a:extLst>
                <a:ext uri="{FF2B5EF4-FFF2-40B4-BE49-F238E27FC236}">
                  <a16:creationId xmlns="" xmlns:a16="http://schemas.microsoft.com/office/drawing/2014/main" id="{29C1F153-1F37-464A-851B-35838A964FDE}"/>
                </a:ext>
              </a:extLst>
            </p:cNvPr>
            <p:cNvSpPr>
              <a:spLocks/>
            </p:cNvSpPr>
            <p:nvPr/>
          </p:nvSpPr>
          <p:spPr bwMode="auto">
            <a:xfrm>
              <a:off x="6978650" y="5249285"/>
              <a:ext cx="47625" cy="49213"/>
            </a:xfrm>
            <a:custGeom>
              <a:avLst/>
              <a:gdLst>
                <a:gd name="T0" fmla="*/ 20 w 30"/>
                <a:gd name="T1" fmla="*/ 2 h 31"/>
                <a:gd name="T2" fmla="*/ 20 w 30"/>
                <a:gd name="T3" fmla="*/ 2 h 31"/>
                <a:gd name="T4" fmla="*/ 18 w 30"/>
                <a:gd name="T5" fmla="*/ 0 h 31"/>
                <a:gd name="T6" fmla="*/ 13 w 30"/>
                <a:gd name="T7" fmla="*/ 2 h 31"/>
                <a:gd name="T8" fmla="*/ 10 w 30"/>
                <a:gd name="T9" fmla="*/ 5 h 31"/>
                <a:gd name="T10" fmla="*/ 7 w 30"/>
                <a:gd name="T11" fmla="*/ 7 h 31"/>
                <a:gd name="T12" fmla="*/ 7 w 30"/>
                <a:gd name="T13" fmla="*/ 7 h 31"/>
                <a:gd name="T14" fmla="*/ 0 w 30"/>
                <a:gd name="T15" fmla="*/ 20 h 31"/>
                <a:gd name="T16" fmla="*/ 7 w 30"/>
                <a:gd name="T17" fmla="*/ 30 h 31"/>
                <a:gd name="T18" fmla="*/ 13 w 30"/>
                <a:gd name="T19" fmla="*/ 31 h 31"/>
                <a:gd name="T20" fmla="*/ 13 w 30"/>
                <a:gd name="T21" fmla="*/ 31 h 31"/>
                <a:gd name="T22" fmla="*/ 17 w 30"/>
                <a:gd name="T23" fmla="*/ 23 h 31"/>
                <a:gd name="T24" fmla="*/ 17 w 30"/>
                <a:gd name="T25" fmla="*/ 23 h 31"/>
                <a:gd name="T26" fmla="*/ 18 w 30"/>
                <a:gd name="T27" fmla="*/ 23 h 31"/>
                <a:gd name="T28" fmla="*/ 21 w 30"/>
                <a:gd name="T29" fmla="*/ 23 h 31"/>
                <a:gd name="T30" fmla="*/ 23 w 30"/>
                <a:gd name="T31" fmla="*/ 23 h 31"/>
                <a:gd name="T32" fmla="*/ 25 w 30"/>
                <a:gd name="T33" fmla="*/ 22 h 31"/>
                <a:gd name="T34" fmla="*/ 25 w 30"/>
                <a:gd name="T35" fmla="*/ 22 h 31"/>
                <a:gd name="T36" fmla="*/ 25 w 30"/>
                <a:gd name="T37" fmla="*/ 20 h 31"/>
                <a:gd name="T38" fmla="*/ 26 w 30"/>
                <a:gd name="T39" fmla="*/ 17 h 31"/>
                <a:gd name="T40" fmla="*/ 28 w 30"/>
                <a:gd name="T41" fmla="*/ 15 h 31"/>
                <a:gd name="T42" fmla="*/ 30 w 30"/>
                <a:gd name="T43" fmla="*/ 12 h 31"/>
                <a:gd name="T44" fmla="*/ 30 w 30"/>
                <a:gd name="T45" fmla="*/ 12 h 31"/>
                <a:gd name="T46" fmla="*/ 28 w 30"/>
                <a:gd name="T47" fmla="*/ 10 h 31"/>
                <a:gd name="T48" fmla="*/ 25 w 30"/>
                <a:gd name="T49" fmla="*/ 7 h 31"/>
                <a:gd name="T50" fmla="*/ 20 w 30"/>
                <a:gd name="T51" fmla="*/ 2 h 31"/>
                <a:gd name="T52" fmla="*/ 20 w 30"/>
                <a:gd name="T5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31">
                  <a:moveTo>
                    <a:pt x="20" y="2"/>
                  </a:moveTo>
                  <a:lnTo>
                    <a:pt x="20" y="2"/>
                  </a:lnTo>
                  <a:lnTo>
                    <a:pt x="18" y="0"/>
                  </a:lnTo>
                  <a:lnTo>
                    <a:pt x="13" y="2"/>
                  </a:lnTo>
                  <a:lnTo>
                    <a:pt x="10" y="5"/>
                  </a:lnTo>
                  <a:lnTo>
                    <a:pt x="7" y="7"/>
                  </a:lnTo>
                  <a:lnTo>
                    <a:pt x="7" y="7"/>
                  </a:lnTo>
                  <a:lnTo>
                    <a:pt x="0" y="20"/>
                  </a:lnTo>
                  <a:lnTo>
                    <a:pt x="7" y="30"/>
                  </a:lnTo>
                  <a:lnTo>
                    <a:pt x="13" y="31"/>
                  </a:lnTo>
                  <a:lnTo>
                    <a:pt x="13" y="31"/>
                  </a:lnTo>
                  <a:lnTo>
                    <a:pt x="17" y="23"/>
                  </a:lnTo>
                  <a:lnTo>
                    <a:pt x="17" y="23"/>
                  </a:lnTo>
                  <a:lnTo>
                    <a:pt x="18" y="23"/>
                  </a:lnTo>
                  <a:lnTo>
                    <a:pt x="21" y="23"/>
                  </a:lnTo>
                  <a:lnTo>
                    <a:pt x="23" y="23"/>
                  </a:lnTo>
                  <a:lnTo>
                    <a:pt x="25" y="22"/>
                  </a:lnTo>
                  <a:lnTo>
                    <a:pt x="25" y="22"/>
                  </a:lnTo>
                  <a:lnTo>
                    <a:pt x="25" y="20"/>
                  </a:lnTo>
                  <a:lnTo>
                    <a:pt x="26" y="17"/>
                  </a:lnTo>
                  <a:lnTo>
                    <a:pt x="28" y="15"/>
                  </a:lnTo>
                  <a:lnTo>
                    <a:pt x="30" y="12"/>
                  </a:lnTo>
                  <a:lnTo>
                    <a:pt x="30" y="12"/>
                  </a:lnTo>
                  <a:lnTo>
                    <a:pt x="28" y="10"/>
                  </a:lnTo>
                  <a:lnTo>
                    <a:pt x="25" y="7"/>
                  </a:lnTo>
                  <a:lnTo>
                    <a:pt x="20" y="2"/>
                  </a:lnTo>
                  <a:lnTo>
                    <a:pt x="20" y="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a:extLst>
                <a:ext uri="{FF2B5EF4-FFF2-40B4-BE49-F238E27FC236}">
                  <a16:creationId xmlns="" xmlns:a16="http://schemas.microsoft.com/office/drawing/2014/main" id="{EC01ACA7-23C2-4F97-8503-2263EC1A240C}"/>
                </a:ext>
              </a:extLst>
            </p:cNvPr>
            <p:cNvSpPr>
              <a:spLocks noEditPoints="1"/>
            </p:cNvSpPr>
            <p:nvPr/>
          </p:nvSpPr>
          <p:spPr bwMode="auto">
            <a:xfrm>
              <a:off x="6761163" y="5104822"/>
              <a:ext cx="336550" cy="292100"/>
            </a:xfrm>
            <a:custGeom>
              <a:avLst/>
              <a:gdLst>
                <a:gd name="T0" fmla="*/ 201 w 212"/>
                <a:gd name="T1" fmla="*/ 69 h 184"/>
                <a:gd name="T2" fmla="*/ 199 w 212"/>
                <a:gd name="T3" fmla="*/ 74 h 184"/>
                <a:gd name="T4" fmla="*/ 189 w 212"/>
                <a:gd name="T5" fmla="*/ 72 h 184"/>
                <a:gd name="T6" fmla="*/ 188 w 212"/>
                <a:gd name="T7" fmla="*/ 57 h 184"/>
                <a:gd name="T8" fmla="*/ 196 w 212"/>
                <a:gd name="T9" fmla="*/ 54 h 184"/>
                <a:gd name="T10" fmla="*/ 201 w 212"/>
                <a:gd name="T11" fmla="*/ 54 h 184"/>
                <a:gd name="T12" fmla="*/ 199 w 212"/>
                <a:gd name="T13" fmla="*/ 30 h 184"/>
                <a:gd name="T14" fmla="*/ 191 w 212"/>
                <a:gd name="T15" fmla="*/ 5 h 184"/>
                <a:gd name="T16" fmla="*/ 176 w 212"/>
                <a:gd name="T17" fmla="*/ 4 h 184"/>
                <a:gd name="T18" fmla="*/ 165 w 212"/>
                <a:gd name="T19" fmla="*/ 2 h 184"/>
                <a:gd name="T20" fmla="*/ 158 w 212"/>
                <a:gd name="T21" fmla="*/ 7 h 184"/>
                <a:gd name="T22" fmla="*/ 150 w 212"/>
                <a:gd name="T23" fmla="*/ 12 h 184"/>
                <a:gd name="T24" fmla="*/ 141 w 212"/>
                <a:gd name="T25" fmla="*/ 20 h 184"/>
                <a:gd name="T26" fmla="*/ 134 w 212"/>
                <a:gd name="T27" fmla="*/ 28 h 184"/>
                <a:gd name="T28" fmla="*/ 127 w 212"/>
                <a:gd name="T29" fmla="*/ 36 h 184"/>
                <a:gd name="T30" fmla="*/ 119 w 212"/>
                <a:gd name="T31" fmla="*/ 39 h 184"/>
                <a:gd name="T32" fmla="*/ 114 w 212"/>
                <a:gd name="T33" fmla="*/ 51 h 184"/>
                <a:gd name="T34" fmla="*/ 90 w 212"/>
                <a:gd name="T35" fmla="*/ 48 h 184"/>
                <a:gd name="T36" fmla="*/ 82 w 212"/>
                <a:gd name="T37" fmla="*/ 51 h 184"/>
                <a:gd name="T38" fmla="*/ 77 w 212"/>
                <a:gd name="T39" fmla="*/ 61 h 184"/>
                <a:gd name="T40" fmla="*/ 64 w 212"/>
                <a:gd name="T41" fmla="*/ 69 h 184"/>
                <a:gd name="T42" fmla="*/ 54 w 212"/>
                <a:gd name="T43" fmla="*/ 65 h 184"/>
                <a:gd name="T44" fmla="*/ 56 w 212"/>
                <a:gd name="T45" fmla="*/ 61 h 184"/>
                <a:gd name="T46" fmla="*/ 53 w 212"/>
                <a:gd name="T47" fmla="*/ 44 h 184"/>
                <a:gd name="T48" fmla="*/ 46 w 212"/>
                <a:gd name="T49" fmla="*/ 41 h 184"/>
                <a:gd name="T50" fmla="*/ 43 w 212"/>
                <a:gd name="T51" fmla="*/ 93 h 184"/>
                <a:gd name="T52" fmla="*/ 31 w 212"/>
                <a:gd name="T53" fmla="*/ 98 h 184"/>
                <a:gd name="T54" fmla="*/ 17 w 212"/>
                <a:gd name="T55" fmla="*/ 93 h 184"/>
                <a:gd name="T56" fmla="*/ 10 w 212"/>
                <a:gd name="T57" fmla="*/ 87 h 184"/>
                <a:gd name="T58" fmla="*/ 7 w 212"/>
                <a:gd name="T59" fmla="*/ 93 h 184"/>
                <a:gd name="T60" fmla="*/ 7 w 212"/>
                <a:gd name="T61" fmla="*/ 103 h 184"/>
                <a:gd name="T62" fmla="*/ 18 w 212"/>
                <a:gd name="T63" fmla="*/ 129 h 184"/>
                <a:gd name="T64" fmla="*/ 25 w 212"/>
                <a:gd name="T65" fmla="*/ 150 h 184"/>
                <a:gd name="T66" fmla="*/ 20 w 212"/>
                <a:gd name="T67" fmla="*/ 155 h 184"/>
                <a:gd name="T68" fmla="*/ 27 w 212"/>
                <a:gd name="T69" fmla="*/ 166 h 184"/>
                <a:gd name="T70" fmla="*/ 28 w 212"/>
                <a:gd name="T71" fmla="*/ 175 h 184"/>
                <a:gd name="T72" fmla="*/ 33 w 212"/>
                <a:gd name="T73" fmla="*/ 178 h 184"/>
                <a:gd name="T74" fmla="*/ 43 w 212"/>
                <a:gd name="T75" fmla="*/ 184 h 184"/>
                <a:gd name="T76" fmla="*/ 49 w 212"/>
                <a:gd name="T77" fmla="*/ 183 h 184"/>
                <a:gd name="T78" fmla="*/ 64 w 212"/>
                <a:gd name="T79" fmla="*/ 178 h 184"/>
                <a:gd name="T80" fmla="*/ 77 w 212"/>
                <a:gd name="T81" fmla="*/ 173 h 184"/>
                <a:gd name="T82" fmla="*/ 97 w 212"/>
                <a:gd name="T83" fmla="*/ 173 h 184"/>
                <a:gd name="T84" fmla="*/ 110 w 212"/>
                <a:gd name="T85" fmla="*/ 171 h 184"/>
                <a:gd name="T86" fmla="*/ 118 w 212"/>
                <a:gd name="T87" fmla="*/ 170 h 184"/>
                <a:gd name="T88" fmla="*/ 129 w 212"/>
                <a:gd name="T89" fmla="*/ 166 h 184"/>
                <a:gd name="T90" fmla="*/ 155 w 212"/>
                <a:gd name="T91" fmla="*/ 148 h 184"/>
                <a:gd name="T92" fmla="*/ 186 w 212"/>
                <a:gd name="T93" fmla="*/ 111 h 184"/>
                <a:gd name="T94" fmla="*/ 206 w 212"/>
                <a:gd name="T95" fmla="*/ 90 h 184"/>
                <a:gd name="T96" fmla="*/ 212 w 212"/>
                <a:gd name="T97" fmla="*/ 69 h 184"/>
                <a:gd name="T98" fmla="*/ 162 w 212"/>
                <a:gd name="T99" fmla="*/ 113 h 184"/>
                <a:gd name="T100" fmla="*/ 154 w 212"/>
                <a:gd name="T101" fmla="*/ 114 h 184"/>
                <a:gd name="T102" fmla="*/ 137 w 212"/>
                <a:gd name="T103" fmla="*/ 111 h 184"/>
                <a:gd name="T104" fmla="*/ 147 w 212"/>
                <a:gd name="T105" fmla="*/ 96 h 184"/>
                <a:gd name="T106" fmla="*/ 157 w 212"/>
                <a:gd name="T107" fmla="*/ 93 h 184"/>
                <a:gd name="T108" fmla="*/ 167 w 212"/>
                <a:gd name="T109" fmla="*/ 103 h 184"/>
                <a:gd name="T110" fmla="*/ 162 w 212"/>
                <a:gd name="T11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2" h="184">
                  <a:moveTo>
                    <a:pt x="202" y="69"/>
                  </a:moveTo>
                  <a:lnTo>
                    <a:pt x="202" y="69"/>
                  </a:lnTo>
                  <a:lnTo>
                    <a:pt x="201" y="69"/>
                  </a:lnTo>
                  <a:lnTo>
                    <a:pt x="201" y="69"/>
                  </a:lnTo>
                  <a:lnTo>
                    <a:pt x="201" y="69"/>
                  </a:lnTo>
                  <a:lnTo>
                    <a:pt x="199" y="72"/>
                  </a:lnTo>
                  <a:lnTo>
                    <a:pt x="199" y="72"/>
                  </a:lnTo>
                  <a:lnTo>
                    <a:pt x="199" y="74"/>
                  </a:lnTo>
                  <a:lnTo>
                    <a:pt x="198" y="74"/>
                  </a:lnTo>
                  <a:lnTo>
                    <a:pt x="193" y="74"/>
                  </a:lnTo>
                  <a:lnTo>
                    <a:pt x="193" y="74"/>
                  </a:lnTo>
                  <a:lnTo>
                    <a:pt x="189" y="72"/>
                  </a:lnTo>
                  <a:lnTo>
                    <a:pt x="186" y="69"/>
                  </a:lnTo>
                  <a:lnTo>
                    <a:pt x="184" y="62"/>
                  </a:lnTo>
                  <a:lnTo>
                    <a:pt x="184" y="62"/>
                  </a:lnTo>
                  <a:lnTo>
                    <a:pt x="188" y="57"/>
                  </a:lnTo>
                  <a:lnTo>
                    <a:pt x="189" y="54"/>
                  </a:lnTo>
                  <a:lnTo>
                    <a:pt x="193" y="52"/>
                  </a:lnTo>
                  <a:lnTo>
                    <a:pt x="193" y="52"/>
                  </a:lnTo>
                  <a:lnTo>
                    <a:pt x="196" y="54"/>
                  </a:lnTo>
                  <a:lnTo>
                    <a:pt x="201" y="57"/>
                  </a:lnTo>
                  <a:lnTo>
                    <a:pt x="201" y="57"/>
                  </a:lnTo>
                  <a:lnTo>
                    <a:pt x="201" y="54"/>
                  </a:lnTo>
                  <a:lnTo>
                    <a:pt x="201" y="54"/>
                  </a:lnTo>
                  <a:lnTo>
                    <a:pt x="201" y="43"/>
                  </a:lnTo>
                  <a:lnTo>
                    <a:pt x="201" y="34"/>
                  </a:lnTo>
                  <a:lnTo>
                    <a:pt x="199" y="30"/>
                  </a:lnTo>
                  <a:lnTo>
                    <a:pt x="199" y="30"/>
                  </a:lnTo>
                  <a:lnTo>
                    <a:pt x="196" y="26"/>
                  </a:lnTo>
                  <a:lnTo>
                    <a:pt x="194" y="18"/>
                  </a:lnTo>
                  <a:lnTo>
                    <a:pt x="191" y="5"/>
                  </a:lnTo>
                  <a:lnTo>
                    <a:pt x="191" y="5"/>
                  </a:lnTo>
                  <a:lnTo>
                    <a:pt x="188" y="5"/>
                  </a:lnTo>
                  <a:lnTo>
                    <a:pt x="183" y="5"/>
                  </a:lnTo>
                  <a:lnTo>
                    <a:pt x="178" y="4"/>
                  </a:lnTo>
                  <a:lnTo>
                    <a:pt x="176" y="4"/>
                  </a:lnTo>
                  <a:lnTo>
                    <a:pt x="176" y="4"/>
                  </a:lnTo>
                  <a:lnTo>
                    <a:pt x="173" y="2"/>
                  </a:lnTo>
                  <a:lnTo>
                    <a:pt x="168" y="2"/>
                  </a:lnTo>
                  <a:lnTo>
                    <a:pt x="165" y="2"/>
                  </a:lnTo>
                  <a:lnTo>
                    <a:pt x="163" y="0"/>
                  </a:lnTo>
                  <a:lnTo>
                    <a:pt x="163" y="0"/>
                  </a:lnTo>
                  <a:lnTo>
                    <a:pt x="158" y="7"/>
                  </a:lnTo>
                  <a:lnTo>
                    <a:pt x="158" y="7"/>
                  </a:lnTo>
                  <a:lnTo>
                    <a:pt x="157" y="8"/>
                  </a:lnTo>
                  <a:lnTo>
                    <a:pt x="154" y="8"/>
                  </a:lnTo>
                  <a:lnTo>
                    <a:pt x="152" y="10"/>
                  </a:lnTo>
                  <a:lnTo>
                    <a:pt x="150" y="12"/>
                  </a:lnTo>
                  <a:lnTo>
                    <a:pt x="150" y="12"/>
                  </a:lnTo>
                  <a:lnTo>
                    <a:pt x="149" y="15"/>
                  </a:lnTo>
                  <a:lnTo>
                    <a:pt x="145" y="17"/>
                  </a:lnTo>
                  <a:lnTo>
                    <a:pt x="141" y="20"/>
                  </a:lnTo>
                  <a:lnTo>
                    <a:pt x="141" y="20"/>
                  </a:lnTo>
                  <a:lnTo>
                    <a:pt x="137" y="20"/>
                  </a:lnTo>
                  <a:lnTo>
                    <a:pt x="136" y="23"/>
                  </a:lnTo>
                  <a:lnTo>
                    <a:pt x="134" y="28"/>
                  </a:lnTo>
                  <a:lnTo>
                    <a:pt x="134" y="28"/>
                  </a:lnTo>
                  <a:lnTo>
                    <a:pt x="134" y="31"/>
                  </a:lnTo>
                  <a:lnTo>
                    <a:pt x="131" y="33"/>
                  </a:lnTo>
                  <a:lnTo>
                    <a:pt x="127" y="36"/>
                  </a:lnTo>
                  <a:lnTo>
                    <a:pt x="123" y="36"/>
                  </a:lnTo>
                  <a:lnTo>
                    <a:pt x="123" y="36"/>
                  </a:lnTo>
                  <a:lnTo>
                    <a:pt x="121" y="38"/>
                  </a:lnTo>
                  <a:lnTo>
                    <a:pt x="119" y="39"/>
                  </a:lnTo>
                  <a:lnTo>
                    <a:pt x="118" y="46"/>
                  </a:lnTo>
                  <a:lnTo>
                    <a:pt x="118" y="46"/>
                  </a:lnTo>
                  <a:lnTo>
                    <a:pt x="118" y="49"/>
                  </a:lnTo>
                  <a:lnTo>
                    <a:pt x="114" y="51"/>
                  </a:lnTo>
                  <a:lnTo>
                    <a:pt x="106" y="52"/>
                  </a:lnTo>
                  <a:lnTo>
                    <a:pt x="106" y="52"/>
                  </a:lnTo>
                  <a:lnTo>
                    <a:pt x="98" y="51"/>
                  </a:lnTo>
                  <a:lnTo>
                    <a:pt x="90" y="48"/>
                  </a:lnTo>
                  <a:lnTo>
                    <a:pt x="90" y="48"/>
                  </a:lnTo>
                  <a:lnTo>
                    <a:pt x="87" y="46"/>
                  </a:lnTo>
                  <a:lnTo>
                    <a:pt x="84" y="48"/>
                  </a:lnTo>
                  <a:lnTo>
                    <a:pt x="82" y="51"/>
                  </a:lnTo>
                  <a:lnTo>
                    <a:pt x="82" y="54"/>
                  </a:lnTo>
                  <a:lnTo>
                    <a:pt x="82" y="54"/>
                  </a:lnTo>
                  <a:lnTo>
                    <a:pt x="80" y="57"/>
                  </a:lnTo>
                  <a:lnTo>
                    <a:pt x="77" y="61"/>
                  </a:lnTo>
                  <a:lnTo>
                    <a:pt x="69" y="67"/>
                  </a:lnTo>
                  <a:lnTo>
                    <a:pt x="69" y="67"/>
                  </a:lnTo>
                  <a:lnTo>
                    <a:pt x="67" y="69"/>
                  </a:lnTo>
                  <a:lnTo>
                    <a:pt x="64" y="69"/>
                  </a:lnTo>
                  <a:lnTo>
                    <a:pt x="56" y="69"/>
                  </a:lnTo>
                  <a:lnTo>
                    <a:pt x="56" y="69"/>
                  </a:lnTo>
                  <a:lnTo>
                    <a:pt x="54" y="67"/>
                  </a:lnTo>
                  <a:lnTo>
                    <a:pt x="54" y="65"/>
                  </a:lnTo>
                  <a:lnTo>
                    <a:pt x="54" y="62"/>
                  </a:lnTo>
                  <a:lnTo>
                    <a:pt x="54" y="62"/>
                  </a:lnTo>
                  <a:lnTo>
                    <a:pt x="54" y="61"/>
                  </a:lnTo>
                  <a:lnTo>
                    <a:pt x="56" y="61"/>
                  </a:lnTo>
                  <a:lnTo>
                    <a:pt x="57" y="59"/>
                  </a:lnTo>
                  <a:lnTo>
                    <a:pt x="57" y="59"/>
                  </a:lnTo>
                  <a:lnTo>
                    <a:pt x="56" y="52"/>
                  </a:lnTo>
                  <a:lnTo>
                    <a:pt x="53" y="44"/>
                  </a:lnTo>
                  <a:lnTo>
                    <a:pt x="53" y="44"/>
                  </a:lnTo>
                  <a:lnTo>
                    <a:pt x="51" y="43"/>
                  </a:lnTo>
                  <a:lnTo>
                    <a:pt x="46" y="41"/>
                  </a:lnTo>
                  <a:lnTo>
                    <a:pt x="46" y="41"/>
                  </a:lnTo>
                  <a:lnTo>
                    <a:pt x="46" y="88"/>
                  </a:lnTo>
                  <a:lnTo>
                    <a:pt x="46" y="88"/>
                  </a:lnTo>
                  <a:lnTo>
                    <a:pt x="44" y="91"/>
                  </a:lnTo>
                  <a:lnTo>
                    <a:pt x="43" y="93"/>
                  </a:lnTo>
                  <a:lnTo>
                    <a:pt x="38" y="96"/>
                  </a:lnTo>
                  <a:lnTo>
                    <a:pt x="38" y="96"/>
                  </a:lnTo>
                  <a:lnTo>
                    <a:pt x="35" y="98"/>
                  </a:lnTo>
                  <a:lnTo>
                    <a:pt x="31" y="98"/>
                  </a:lnTo>
                  <a:lnTo>
                    <a:pt x="22" y="96"/>
                  </a:lnTo>
                  <a:lnTo>
                    <a:pt x="22" y="96"/>
                  </a:lnTo>
                  <a:lnTo>
                    <a:pt x="18" y="96"/>
                  </a:lnTo>
                  <a:lnTo>
                    <a:pt x="17" y="93"/>
                  </a:lnTo>
                  <a:lnTo>
                    <a:pt x="13" y="88"/>
                  </a:lnTo>
                  <a:lnTo>
                    <a:pt x="13" y="88"/>
                  </a:lnTo>
                  <a:lnTo>
                    <a:pt x="12" y="87"/>
                  </a:lnTo>
                  <a:lnTo>
                    <a:pt x="10" y="87"/>
                  </a:lnTo>
                  <a:lnTo>
                    <a:pt x="7" y="90"/>
                  </a:lnTo>
                  <a:lnTo>
                    <a:pt x="7" y="91"/>
                  </a:lnTo>
                  <a:lnTo>
                    <a:pt x="7" y="91"/>
                  </a:lnTo>
                  <a:lnTo>
                    <a:pt x="7" y="93"/>
                  </a:lnTo>
                  <a:lnTo>
                    <a:pt x="5" y="93"/>
                  </a:lnTo>
                  <a:lnTo>
                    <a:pt x="0" y="93"/>
                  </a:lnTo>
                  <a:lnTo>
                    <a:pt x="0" y="93"/>
                  </a:lnTo>
                  <a:lnTo>
                    <a:pt x="7" y="103"/>
                  </a:lnTo>
                  <a:lnTo>
                    <a:pt x="12" y="114"/>
                  </a:lnTo>
                  <a:lnTo>
                    <a:pt x="12" y="114"/>
                  </a:lnTo>
                  <a:lnTo>
                    <a:pt x="13" y="121"/>
                  </a:lnTo>
                  <a:lnTo>
                    <a:pt x="18" y="129"/>
                  </a:lnTo>
                  <a:lnTo>
                    <a:pt x="23" y="140"/>
                  </a:lnTo>
                  <a:lnTo>
                    <a:pt x="23" y="140"/>
                  </a:lnTo>
                  <a:lnTo>
                    <a:pt x="27" y="148"/>
                  </a:lnTo>
                  <a:lnTo>
                    <a:pt x="25" y="150"/>
                  </a:lnTo>
                  <a:lnTo>
                    <a:pt x="23" y="152"/>
                  </a:lnTo>
                  <a:lnTo>
                    <a:pt x="23" y="152"/>
                  </a:lnTo>
                  <a:lnTo>
                    <a:pt x="22" y="153"/>
                  </a:lnTo>
                  <a:lnTo>
                    <a:pt x="20" y="155"/>
                  </a:lnTo>
                  <a:lnTo>
                    <a:pt x="22" y="158"/>
                  </a:lnTo>
                  <a:lnTo>
                    <a:pt x="23" y="163"/>
                  </a:lnTo>
                  <a:lnTo>
                    <a:pt x="23" y="163"/>
                  </a:lnTo>
                  <a:lnTo>
                    <a:pt x="27" y="166"/>
                  </a:lnTo>
                  <a:lnTo>
                    <a:pt x="27" y="171"/>
                  </a:lnTo>
                  <a:lnTo>
                    <a:pt x="27" y="173"/>
                  </a:lnTo>
                  <a:lnTo>
                    <a:pt x="28" y="175"/>
                  </a:lnTo>
                  <a:lnTo>
                    <a:pt x="28" y="175"/>
                  </a:lnTo>
                  <a:lnTo>
                    <a:pt x="31" y="176"/>
                  </a:lnTo>
                  <a:lnTo>
                    <a:pt x="31" y="176"/>
                  </a:lnTo>
                  <a:lnTo>
                    <a:pt x="33" y="178"/>
                  </a:lnTo>
                  <a:lnTo>
                    <a:pt x="33" y="178"/>
                  </a:lnTo>
                  <a:lnTo>
                    <a:pt x="38" y="179"/>
                  </a:lnTo>
                  <a:lnTo>
                    <a:pt x="41" y="183"/>
                  </a:lnTo>
                  <a:lnTo>
                    <a:pt x="41" y="183"/>
                  </a:lnTo>
                  <a:lnTo>
                    <a:pt x="43" y="184"/>
                  </a:lnTo>
                  <a:lnTo>
                    <a:pt x="44" y="184"/>
                  </a:lnTo>
                  <a:lnTo>
                    <a:pt x="48" y="184"/>
                  </a:lnTo>
                  <a:lnTo>
                    <a:pt x="49" y="183"/>
                  </a:lnTo>
                  <a:lnTo>
                    <a:pt x="49" y="183"/>
                  </a:lnTo>
                  <a:lnTo>
                    <a:pt x="51" y="181"/>
                  </a:lnTo>
                  <a:lnTo>
                    <a:pt x="54" y="179"/>
                  </a:lnTo>
                  <a:lnTo>
                    <a:pt x="64" y="178"/>
                  </a:lnTo>
                  <a:lnTo>
                    <a:pt x="64" y="178"/>
                  </a:lnTo>
                  <a:lnTo>
                    <a:pt x="69" y="178"/>
                  </a:lnTo>
                  <a:lnTo>
                    <a:pt x="70" y="176"/>
                  </a:lnTo>
                  <a:lnTo>
                    <a:pt x="72" y="175"/>
                  </a:lnTo>
                  <a:lnTo>
                    <a:pt x="77" y="173"/>
                  </a:lnTo>
                  <a:lnTo>
                    <a:pt x="77" y="173"/>
                  </a:lnTo>
                  <a:lnTo>
                    <a:pt x="87" y="171"/>
                  </a:lnTo>
                  <a:lnTo>
                    <a:pt x="97" y="173"/>
                  </a:lnTo>
                  <a:lnTo>
                    <a:pt x="97" y="173"/>
                  </a:lnTo>
                  <a:lnTo>
                    <a:pt x="100" y="175"/>
                  </a:lnTo>
                  <a:lnTo>
                    <a:pt x="105" y="175"/>
                  </a:lnTo>
                  <a:lnTo>
                    <a:pt x="110" y="171"/>
                  </a:lnTo>
                  <a:lnTo>
                    <a:pt x="110" y="171"/>
                  </a:lnTo>
                  <a:lnTo>
                    <a:pt x="111" y="171"/>
                  </a:lnTo>
                  <a:lnTo>
                    <a:pt x="114" y="171"/>
                  </a:lnTo>
                  <a:lnTo>
                    <a:pt x="116" y="171"/>
                  </a:lnTo>
                  <a:lnTo>
                    <a:pt x="118" y="170"/>
                  </a:lnTo>
                  <a:lnTo>
                    <a:pt x="118" y="170"/>
                  </a:lnTo>
                  <a:lnTo>
                    <a:pt x="119" y="168"/>
                  </a:lnTo>
                  <a:lnTo>
                    <a:pt x="121" y="166"/>
                  </a:lnTo>
                  <a:lnTo>
                    <a:pt x="129" y="166"/>
                  </a:lnTo>
                  <a:lnTo>
                    <a:pt x="129" y="166"/>
                  </a:lnTo>
                  <a:lnTo>
                    <a:pt x="134" y="165"/>
                  </a:lnTo>
                  <a:lnTo>
                    <a:pt x="141" y="162"/>
                  </a:lnTo>
                  <a:lnTo>
                    <a:pt x="155" y="148"/>
                  </a:lnTo>
                  <a:lnTo>
                    <a:pt x="155" y="148"/>
                  </a:lnTo>
                  <a:lnTo>
                    <a:pt x="173" y="131"/>
                  </a:lnTo>
                  <a:lnTo>
                    <a:pt x="186" y="111"/>
                  </a:lnTo>
                  <a:lnTo>
                    <a:pt x="186" y="111"/>
                  </a:lnTo>
                  <a:lnTo>
                    <a:pt x="191" y="105"/>
                  </a:lnTo>
                  <a:lnTo>
                    <a:pt x="196" y="98"/>
                  </a:lnTo>
                  <a:lnTo>
                    <a:pt x="206" y="90"/>
                  </a:lnTo>
                  <a:lnTo>
                    <a:pt x="206" y="90"/>
                  </a:lnTo>
                  <a:lnTo>
                    <a:pt x="207" y="87"/>
                  </a:lnTo>
                  <a:lnTo>
                    <a:pt x="209" y="82"/>
                  </a:lnTo>
                  <a:lnTo>
                    <a:pt x="212" y="69"/>
                  </a:lnTo>
                  <a:lnTo>
                    <a:pt x="212" y="69"/>
                  </a:lnTo>
                  <a:lnTo>
                    <a:pt x="202" y="69"/>
                  </a:lnTo>
                  <a:lnTo>
                    <a:pt x="202" y="69"/>
                  </a:lnTo>
                  <a:close/>
                  <a:moveTo>
                    <a:pt x="162" y="113"/>
                  </a:moveTo>
                  <a:lnTo>
                    <a:pt x="162" y="113"/>
                  </a:lnTo>
                  <a:lnTo>
                    <a:pt x="160" y="114"/>
                  </a:lnTo>
                  <a:lnTo>
                    <a:pt x="158" y="114"/>
                  </a:lnTo>
                  <a:lnTo>
                    <a:pt x="155" y="114"/>
                  </a:lnTo>
                  <a:lnTo>
                    <a:pt x="154" y="114"/>
                  </a:lnTo>
                  <a:lnTo>
                    <a:pt x="154" y="114"/>
                  </a:lnTo>
                  <a:lnTo>
                    <a:pt x="150" y="122"/>
                  </a:lnTo>
                  <a:lnTo>
                    <a:pt x="144" y="121"/>
                  </a:lnTo>
                  <a:lnTo>
                    <a:pt x="137" y="111"/>
                  </a:lnTo>
                  <a:lnTo>
                    <a:pt x="137" y="111"/>
                  </a:lnTo>
                  <a:lnTo>
                    <a:pt x="144" y="98"/>
                  </a:lnTo>
                  <a:lnTo>
                    <a:pt x="144" y="98"/>
                  </a:lnTo>
                  <a:lnTo>
                    <a:pt x="147" y="96"/>
                  </a:lnTo>
                  <a:lnTo>
                    <a:pt x="150" y="93"/>
                  </a:lnTo>
                  <a:lnTo>
                    <a:pt x="155" y="91"/>
                  </a:lnTo>
                  <a:lnTo>
                    <a:pt x="157" y="93"/>
                  </a:lnTo>
                  <a:lnTo>
                    <a:pt x="157" y="93"/>
                  </a:lnTo>
                  <a:lnTo>
                    <a:pt x="162" y="98"/>
                  </a:lnTo>
                  <a:lnTo>
                    <a:pt x="165" y="101"/>
                  </a:lnTo>
                  <a:lnTo>
                    <a:pt x="167" y="103"/>
                  </a:lnTo>
                  <a:lnTo>
                    <a:pt x="167" y="103"/>
                  </a:lnTo>
                  <a:lnTo>
                    <a:pt x="165" y="106"/>
                  </a:lnTo>
                  <a:lnTo>
                    <a:pt x="163" y="108"/>
                  </a:lnTo>
                  <a:lnTo>
                    <a:pt x="162" y="111"/>
                  </a:lnTo>
                  <a:lnTo>
                    <a:pt x="162" y="113"/>
                  </a:lnTo>
                  <a:lnTo>
                    <a:pt x="162" y="11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a:extLst>
                <a:ext uri="{FF2B5EF4-FFF2-40B4-BE49-F238E27FC236}">
                  <a16:creationId xmlns="" xmlns:a16="http://schemas.microsoft.com/office/drawing/2014/main" id="{91BF9345-1565-4935-9C28-F60279B31908}"/>
                </a:ext>
              </a:extLst>
            </p:cNvPr>
            <p:cNvSpPr>
              <a:spLocks/>
            </p:cNvSpPr>
            <p:nvPr/>
          </p:nvSpPr>
          <p:spPr bwMode="auto">
            <a:xfrm>
              <a:off x="6673850" y="4761922"/>
              <a:ext cx="242887" cy="255588"/>
            </a:xfrm>
            <a:custGeom>
              <a:avLst/>
              <a:gdLst>
                <a:gd name="T0" fmla="*/ 11 w 153"/>
                <a:gd name="T1" fmla="*/ 149 h 161"/>
                <a:gd name="T2" fmla="*/ 15 w 153"/>
                <a:gd name="T3" fmla="*/ 151 h 161"/>
                <a:gd name="T4" fmla="*/ 28 w 153"/>
                <a:gd name="T5" fmla="*/ 153 h 161"/>
                <a:gd name="T6" fmla="*/ 39 w 153"/>
                <a:gd name="T7" fmla="*/ 156 h 161"/>
                <a:gd name="T8" fmla="*/ 90 w 153"/>
                <a:gd name="T9" fmla="*/ 159 h 161"/>
                <a:gd name="T10" fmla="*/ 111 w 153"/>
                <a:gd name="T11" fmla="*/ 159 h 161"/>
                <a:gd name="T12" fmla="*/ 122 w 153"/>
                <a:gd name="T13" fmla="*/ 161 h 161"/>
                <a:gd name="T14" fmla="*/ 139 w 153"/>
                <a:gd name="T15" fmla="*/ 159 h 161"/>
                <a:gd name="T16" fmla="*/ 129 w 153"/>
                <a:gd name="T17" fmla="*/ 94 h 161"/>
                <a:gd name="T18" fmla="*/ 153 w 153"/>
                <a:gd name="T19" fmla="*/ 65 h 161"/>
                <a:gd name="T20" fmla="*/ 150 w 153"/>
                <a:gd name="T21" fmla="*/ 65 h 161"/>
                <a:gd name="T22" fmla="*/ 139 w 153"/>
                <a:gd name="T23" fmla="*/ 66 h 161"/>
                <a:gd name="T24" fmla="*/ 134 w 153"/>
                <a:gd name="T25" fmla="*/ 70 h 161"/>
                <a:gd name="T26" fmla="*/ 130 w 153"/>
                <a:gd name="T27" fmla="*/ 68 h 161"/>
                <a:gd name="T28" fmla="*/ 132 w 153"/>
                <a:gd name="T29" fmla="*/ 58 h 161"/>
                <a:gd name="T30" fmla="*/ 125 w 153"/>
                <a:gd name="T31" fmla="*/ 48 h 161"/>
                <a:gd name="T32" fmla="*/ 125 w 153"/>
                <a:gd name="T33" fmla="*/ 39 h 161"/>
                <a:gd name="T34" fmla="*/ 127 w 153"/>
                <a:gd name="T35" fmla="*/ 31 h 161"/>
                <a:gd name="T36" fmla="*/ 124 w 153"/>
                <a:gd name="T37" fmla="*/ 19 h 161"/>
                <a:gd name="T38" fmla="*/ 116 w 153"/>
                <a:gd name="T39" fmla="*/ 18 h 161"/>
                <a:gd name="T40" fmla="*/ 111 w 153"/>
                <a:gd name="T41" fmla="*/ 16 h 161"/>
                <a:gd name="T42" fmla="*/ 106 w 153"/>
                <a:gd name="T43" fmla="*/ 14 h 161"/>
                <a:gd name="T44" fmla="*/ 99 w 153"/>
                <a:gd name="T45" fmla="*/ 14 h 161"/>
                <a:gd name="T46" fmla="*/ 95 w 153"/>
                <a:gd name="T47" fmla="*/ 26 h 161"/>
                <a:gd name="T48" fmla="*/ 88 w 153"/>
                <a:gd name="T49" fmla="*/ 27 h 161"/>
                <a:gd name="T50" fmla="*/ 75 w 153"/>
                <a:gd name="T51" fmla="*/ 29 h 161"/>
                <a:gd name="T52" fmla="*/ 67 w 153"/>
                <a:gd name="T53" fmla="*/ 21 h 161"/>
                <a:gd name="T54" fmla="*/ 64 w 153"/>
                <a:gd name="T55" fmla="*/ 14 h 161"/>
                <a:gd name="T56" fmla="*/ 62 w 153"/>
                <a:gd name="T57" fmla="*/ 11 h 161"/>
                <a:gd name="T58" fmla="*/ 60 w 153"/>
                <a:gd name="T59" fmla="*/ 0 h 161"/>
                <a:gd name="T60" fmla="*/ 18 w 153"/>
                <a:gd name="T61" fmla="*/ 0 h 161"/>
                <a:gd name="T62" fmla="*/ 16 w 153"/>
                <a:gd name="T63" fmla="*/ 19 h 161"/>
                <a:gd name="T64" fmla="*/ 23 w 153"/>
                <a:gd name="T65" fmla="*/ 34 h 161"/>
                <a:gd name="T66" fmla="*/ 20 w 153"/>
                <a:gd name="T67" fmla="*/ 45 h 161"/>
                <a:gd name="T68" fmla="*/ 23 w 153"/>
                <a:gd name="T69" fmla="*/ 58 h 161"/>
                <a:gd name="T70" fmla="*/ 28 w 153"/>
                <a:gd name="T71" fmla="*/ 73 h 161"/>
                <a:gd name="T72" fmla="*/ 18 w 153"/>
                <a:gd name="T73" fmla="*/ 91 h 161"/>
                <a:gd name="T74" fmla="*/ 11 w 153"/>
                <a:gd name="T75" fmla="*/ 104 h 161"/>
                <a:gd name="T76" fmla="*/ 8 w 153"/>
                <a:gd name="T77" fmla="*/ 117 h 161"/>
                <a:gd name="T78" fmla="*/ 3 w 153"/>
                <a:gd name="T79" fmla="*/ 132 h 161"/>
                <a:gd name="T80" fmla="*/ 0 w 153"/>
                <a:gd name="T81" fmla="*/ 153 h 161"/>
                <a:gd name="T82" fmla="*/ 5 w 153"/>
                <a:gd name="T83" fmla="*/ 153 h 161"/>
                <a:gd name="T84" fmla="*/ 7 w 153"/>
                <a:gd name="T85"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 h="161">
                  <a:moveTo>
                    <a:pt x="10" y="148"/>
                  </a:moveTo>
                  <a:lnTo>
                    <a:pt x="10" y="148"/>
                  </a:lnTo>
                  <a:lnTo>
                    <a:pt x="11" y="149"/>
                  </a:lnTo>
                  <a:lnTo>
                    <a:pt x="11" y="151"/>
                  </a:lnTo>
                  <a:lnTo>
                    <a:pt x="13" y="151"/>
                  </a:lnTo>
                  <a:lnTo>
                    <a:pt x="15" y="151"/>
                  </a:lnTo>
                  <a:lnTo>
                    <a:pt x="15" y="151"/>
                  </a:lnTo>
                  <a:lnTo>
                    <a:pt x="21" y="149"/>
                  </a:lnTo>
                  <a:lnTo>
                    <a:pt x="28" y="153"/>
                  </a:lnTo>
                  <a:lnTo>
                    <a:pt x="28" y="153"/>
                  </a:lnTo>
                  <a:lnTo>
                    <a:pt x="33" y="154"/>
                  </a:lnTo>
                  <a:lnTo>
                    <a:pt x="39" y="156"/>
                  </a:lnTo>
                  <a:lnTo>
                    <a:pt x="39" y="156"/>
                  </a:lnTo>
                  <a:lnTo>
                    <a:pt x="85" y="156"/>
                  </a:lnTo>
                  <a:lnTo>
                    <a:pt x="90" y="159"/>
                  </a:lnTo>
                  <a:lnTo>
                    <a:pt x="90" y="159"/>
                  </a:lnTo>
                  <a:lnTo>
                    <a:pt x="103" y="159"/>
                  </a:lnTo>
                  <a:lnTo>
                    <a:pt x="111" y="159"/>
                  </a:lnTo>
                  <a:lnTo>
                    <a:pt x="117" y="159"/>
                  </a:lnTo>
                  <a:lnTo>
                    <a:pt x="117" y="159"/>
                  </a:lnTo>
                  <a:lnTo>
                    <a:pt x="122" y="161"/>
                  </a:lnTo>
                  <a:lnTo>
                    <a:pt x="127" y="161"/>
                  </a:lnTo>
                  <a:lnTo>
                    <a:pt x="139" y="159"/>
                  </a:lnTo>
                  <a:lnTo>
                    <a:pt x="139" y="159"/>
                  </a:lnTo>
                  <a:lnTo>
                    <a:pt x="142" y="158"/>
                  </a:lnTo>
                  <a:lnTo>
                    <a:pt x="127" y="136"/>
                  </a:lnTo>
                  <a:lnTo>
                    <a:pt x="129" y="94"/>
                  </a:lnTo>
                  <a:lnTo>
                    <a:pt x="148" y="94"/>
                  </a:lnTo>
                  <a:lnTo>
                    <a:pt x="152" y="91"/>
                  </a:lnTo>
                  <a:lnTo>
                    <a:pt x="153" y="65"/>
                  </a:lnTo>
                  <a:lnTo>
                    <a:pt x="153" y="65"/>
                  </a:lnTo>
                  <a:lnTo>
                    <a:pt x="150" y="65"/>
                  </a:lnTo>
                  <a:lnTo>
                    <a:pt x="150" y="65"/>
                  </a:lnTo>
                  <a:lnTo>
                    <a:pt x="145" y="66"/>
                  </a:lnTo>
                  <a:lnTo>
                    <a:pt x="139" y="66"/>
                  </a:lnTo>
                  <a:lnTo>
                    <a:pt x="139" y="66"/>
                  </a:lnTo>
                  <a:lnTo>
                    <a:pt x="135" y="66"/>
                  </a:lnTo>
                  <a:lnTo>
                    <a:pt x="134" y="68"/>
                  </a:lnTo>
                  <a:lnTo>
                    <a:pt x="134" y="70"/>
                  </a:lnTo>
                  <a:lnTo>
                    <a:pt x="132" y="70"/>
                  </a:lnTo>
                  <a:lnTo>
                    <a:pt x="132" y="70"/>
                  </a:lnTo>
                  <a:lnTo>
                    <a:pt x="130" y="68"/>
                  </a:lnTo>
                  <a:lnTo>
                    <a:pt x="130" y="65"/>
                  </a:lnTo>
                  <a:lnTo>
                    <a:pt x="132" y="58"/>
                  </a:lnTo>
                  <a:lnTo>
                    <a:pt x="132" y="58"/>
                  </a:lnTo>
                  <a:lnTo>
                    <a:pt x="130" y="57"/>
                  </a:lnTo>
                  <a:lnTo>
                    <a:pt x="130" y="53"/>
                  </a:lnTo>
                  <a:lnTo>
                    <a:pt x="125" y="48"/>
                  </a:lnTo>
                  <a:lnTo>
                    <a:pt x="125" y="48"/>
                  </a:lnTo>
                  <a:lnTo>
                    <a:pt x="124" y="45"/>
                  </a:lnTo>
                  <a:lnTo>
                    <a:pt x="125" y="39"/>
                  </a:lnTo>
                  <a:lnTo>
                    <a:pt x="127" y="34"/>
                  </a:lnTo>
                  <a:lnTo>
                    <a:pt x="127" y="31"/>
                  </a:lnTo>
                  <a:lnTo>
                    <a:pt x="127" y="31"/>
                  </a:lnTo>
                  <a:lnTo>
                    <a:pt x="125" y="26"/>
                  </a:lnTo>
                  <a:lnTo>
                    <a:pt x="124" y="19"/>
                  </a:lnTo>
                  <a:lnTo>
                    <a:pt x="124" y="19"/>
                  </a:lnTo>
                  <a:lnTo>
                    <a:pt x="124" y="18"/>
                  </a:lnTo>
                  <a:lnTo>
                    <a:pt x="122" y="18"/>
                  </a:lnTo>
                  <a:lnTo>
                    <a:pt x="116" y="18"/>
                  </a:lnTo>
                  <a:lnTo>
                    <a:pt x="116" y="18"/>
                  </a:lnTo>
                  <a:lnTo>
                    <a:pt x="112" y="18"/>
                  </a:lnTo>
                  <a:lnTo>
                    <a:pt x="111" y="16"/>
                  </a:lnTo>
                  <a:lnTo>
                    <a:pt x="109" y="14"/>
                  </a:lnTo>
                  <a:lnTo>
                    <a:pt x="109" y="14"/>
                  </a:lnTo>
                  <a:lnTo>
                    <a:pt x="106" y="14"/>
                  </a:lnTo>
                  <a:lnTo>
                    <a:pt x="103" y="14"/>
                  </a:lnTo>
                  <a:lnTo>
                    <a:pt x="99" y="14"/>
                  </a:lnTo>
                  <a:lnTo>
                    <a:pt x="99" y="14"/>
                  </a:lnTo>
                  <a:lnTo>
                    <a:pt x="98" y="18"/>
                  </a:lnTo>
                  <a:lnTo>
                    <a:pt x="96" y="21"/>
                  </a:lnTo>
                  <a:lnTo>
                    <a:pt x="95" y="26"/>
                  </a:lnTo>
                  <a:lnTo>
                    <a:pt x="95" y="26"/>
                  </a:lnTo>
                  <a:lnTo>
                    <a:pt x="95" y="26"/>
                  </a:lnTo>
                  <a:lnTo>
                    <a:pt x="88" y="27"/>
                  </a:lnTo>
                  <a:lnTo>
                    <a:pt x="78" y="29"/>
                  </a:lnTo>
                  <a:lnTo>
                    <a:pt x="78" y="29"/>
                  </a:lnTo>
                  <a:lnTo>
                    <a:pt x="75" y="29"/>
                  </a:lnTo>
                  <a:lnTo>
                    <a:pt x="72" y="27"/>
                  </a:lnTo>
                  <a:lnTo>
                    <a:pt x="70" y="26"/>
                  </a:lnTo>
                  <a:lnTo>
                    <a:pt x="67" y="21"/>
                  </a:lnTo>
                  <a:lnTo>
                    <a:pt x="67" y="21"/>
                  </a:lnTo>
                  <a:lnTo>
                    <a:pt x="65" y="18"/>
                  </a:lnTo>
                  <a:lnTo>
                    <a:pt x="64" y="14"/>
                  </a:lnTo>
                  <a:lnTo>
                    <a:pt x="62" y="14"/>
                  </a:lnTo>
                  <a:lnTo>
                    <a:pt x="62" y="11"/>
                  </a:lnTo>
                  <a:lnTo>
                    <a:pt x="62" y="11"/>
                  </a:lnTo>
                  <a:lnTo>
                    <a:pt x="62" y="6"/>
                  </a:lnTo>
                  <a:lnTo>
                    <a:pt x="62" y="3"/>
                  </a:lnTo>
                  <a:lnTo>
                    <a:pt x="60" y="0"/>
                  </a:lnTo>
                  <a:lnTo>
                    <a:pt x="60" y="0"/>
                  </a:lnTo>
                  <a:lnTo>
                    <a:pt x="18" y="0"/>
                  </a:lnTo>
                  <a:lnTo>
                    <a:pt x="18" y="0"/>
                  </a:lnTo>
                  <a:lnTo>
                    <a:pt x="10" y="5"/>
                  </a:lnTo>
                  <a:lnTo>
                    <a:pt x="10" y="5"/>
                  </a:lnTo>
                  <a:lnTo>
                    <a:pt x="16" y="19"/>
                  </a:lnTo>
                  <a:lnTo>
                    <a:pt x="21" y="31"/>
                  </a:lnTo>
                  <a:lnTo>
                    <a:pt x="21" y="31"/>
                  </a:lnTo>
                  <a:lnTo>
                    <a:pt x="23" y="34"/>
                  </a:lnTo>
                  <a:lnTo>
                    <a:pt x="21" y="37"/>
                  </a:lnTo>
                  <a:lnTo>
                    <a:pt x="20" y="40"/>
                  </a:lnTo>
                  <a:lnTo>
                    <a:pt x="20" y="45"/>
                  </a:lnTo>
                  <a:lnTo>
                    <a:pt x="20" y="45"/>
                  </a:lnTo>
                  <a:lnTo>
                    <a:pt x="21" y="50"/>
                  </a:lnTo>
                  <a:lnTo>
                    <a:pt x="23" y="58"/>
                  </a:lnTo>
                  <a:lnTo>
                    <a:pt x="26" y="65"/>
                  </a:lnTo>
                  <a:lnTo>
                    <a:pt x="28" y="73"/>
                  </a:lnTo>
                  <a:lnTo>
                    <a:pt x="28" y="73"/>
                  </a:lnTo>
                  <a:lnTo>
                    <a:pt x="28" y="78"/>
                  </a:lnTo>
                  <a:lnTo>
                    <a:pt x="25" y="83"/>
                  </a:lnTo>
                  <a:lnTo>
                    <a:pt x="18" y="91"/>
                  </a:lnTo>
                  <a:lnTo>
                    <a:pt x="18" y="91"/>
                  </a:lnTo>
                  <a:lnTo>
                    <a:pt x="15" y="96"/>
                  </a:lnTo>
                  <a:lnTo>
                    <a:pt x="11" y="104"/>
                  </a:lnTo>
                  <a:lnTo>
                    <a:pt x="10" y="110"/>
                  </a:lnTo>
                  <a:lnTo>
                    <a:pt x="8" y="117"/>
                  </a:lnTo>
                  <a:lnTo>
                    <a:pt x="8" y="117"/>
                  </a:lnTo>
                  <a:lnTo>
                    <a:pt x="8" y="122"/>
                  </a:lnTo>
                  <a:lnTo>
                    <a:pt x="5" y="127"/>
                  </a:lnTo>
                  <a:lnTo>
                    <a:pt x="3" y="132"/>
                  </a:lnTo>
                  <a:lnTo>
                    <a:pt x="2" y="135"/>
                  </a:lnTo>
                  <a:lnTo>
                    <a:pt x="2" y="135"/>
                  </a:lnTo>
                  <a:lnTo>
                    <a:pt x="0" y="153"/>
                  </a:lnTo>
                  <a:lnTo>
                    <a:pt x="0" y="153"/>
                  </a:lnTo>
                  <a:lnTo>
                    <a:pt x="0" y="153"/>
                  </a:lnTo>
                  <a:lnTo>
                    <a:pt x="5" y="153"/>
                  </a:lnTo>
                  <a:lnTo>
                    <a:pt x="5" y="153"/>
                  </a:lnTo>
                  <a:lnTo>
                    <a:pt x="5" y="151"/>
                  </a:lnTo>
                  <a:lnTo>
                    <a:pt x="7" y="149"/>
                  </a:lnTo>
                  <a:lnTo>
                    <a:pt x="10" y="148"/>
                  </a:lnTo>
                  <a:lnTo>
                    <a:pt x="10" y="14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a:extLst>
                <a:ext uri="{FF2B5EF4-FFF2-40B4-BE49-F238E27FC236}">
                  <a16:creationId xmlns="" xmlns:a16="http://schemas.microsoft.com/office/drawing/2014/main" id="{9CCEBF73-8E55-4EBE-AD1D-D7550193042F}"/>
                </a:ext>
              </a:extLst>
            </p:cNvPr>
            <p:cNvSpPr>
              <a:spLocks/>
            </p:cNvSpPr>
            <p:nvPr/>
          </p:nvSpPr>
          <p:spPr bwMode="auto">
            <a:xfrm>
              <a:off x="6875463" y="4811135"/>
              <a:ext cx="238125" cy="206375"/>
            </a:xfrm>
            <a:custGeom>
              <a:avLst/>
              <a:gdLst>
                <a:gd name="T0" fmla="*/ 111 w 150"/>
                <a:gd name="T1" fmla="*/ 3 h 130"/>
                <a:gd name="T2" fmla="*/ 103 w 150"/>
                <a:gd name="T3" fmla="*/ 1 h 130"/>
                <a:gd name="T4" fmla="*/ 90 w 150"/>
                <a:gd name="T5" fmla="*/ 1 h 130"/>
                <a:gd name="T6" fmla="*/ 88 w 150"/>
                <a:gd name="T7" fmla="*/ 8 h 130"/>
                <a:gd name="T8" fmla="*/ 85 w 150"/>
                <a:gd name="T9" fmla="*/ 14 h 130"/>
                <a:gd name="T10" fmla="*/ 85 w 150"/>
                <a:gd name="T11" fmla="*/ 17 h 130"/>
                <a:gd name="T12" fmla="*/ 85 w 150"/>
                <a:gd name="T13" fmla="*/ 32 h 130"/>
                <a:gd name="T14" fmla="*/ 82 w 150"/>
                <a:gd name="T15" fmla="*/ 42 h 130"/>
                <a:gd name="T16" fmla="*/ 85 w 150"/>
                <a:gd name="T17" fmla="*/ 48 h 130"/>
                <a:gd name="T18" fmla="*/ 90 w 150"/>
                <a:gd name="T19" fmla="*/ 53 h 130"/>
                <a:gd name="T20" fmla="*/ 99 w 150"/>
                <a:gd name="T21" fmla="*/ 52 h 130"/>
                <a:gd name="T22" fmla="*/ 101 w 150"/>
                <a:gd name="T23" fmla="*/ 55 h 130"/>
                <a:gd name="T24" fmla="*/ 99 w 150"/>
                <a:gd name="T25" fmla="*/ 65 h 130"/>
                <a:gd name="T26" fmla="*/ 95 w 150"/>
                <a:gd name="T27" fmla="*/ 68 h 130"/>
                <a:gd name="T28" fmla="*/ 90 w 150"/>
                <a:gd name="T29" fmla="*/ 66 h 130"/>
                <a:gd name="T30" fmla="*/ 85 w 150"/>
                <a:gd name="T31" fmla="*/ 55 h 130"/>
                <a:gd name="T32" fmla="*/ 73 w 150"/>
                <a:gd name="T33" fmla="*/ 53 h 130"/>
                <a:gd name="T34" fmla="*/ 70 w 150"/>
                <a:gd name="T35" fmla="*/ 50 h 130"/>
                <a:gd name="T36" fmla="*/ 65 w 150"/>
                <a:gd name="T37" fmla="*/ 45 h 130"/>
                <a:gd name="T38" fmla="*/ 62 w 150"/>
                <a:gd name="T39" fmla="*/ 48 h 130"/>
                <a:gd name="T40" fmla="*/ 57 w 150"/>
                <a:gd name="T41" fmla="*/ 50 h 130"/>
                <a:gd name="T42" fmla="*/ 47 w 150"/>
                <a:gd name="T43" fmla="*/ 47 h 130"/>
                <a:gd name="T44" fmla="*/ 44 w 150"/>
                <a:gd name="T45" fmla="*/ 45 h 130"/>
                <a:gd name="T46" fmla="*/ 42 w 150"/>
                <a:gd name="T47" fmla="*/ 40 h 130"/>
                <a:gd name="T48" fmla="*/ 34 w 150"/>
                <a:gd name="T49" fmla="*/ 40 h 130"/>
                <a:gd name="T50" fmla="*/ 31 w 150"/>
                <a:gd name="T51" fmla="*/ 39 h 130"/>
                <a:gd name="T52" fmla="*/ 29 w 150"/>
                <a:gd name="T53" fmla="*/ 35 h 130"/>
                <a:gd name="T54" fmla="*/ 21 w 150"/>
                <a:gd name="T55" fmla="*/ 63 h 130"/>
                <a:gd name="T56" fmla="*/ 15 w 150"/>
                <a:gd name="T57" fmla="*/ 127 h 130"/>
                <a:gd name="T58" fmla="*/ 36 w 150"/>
                <a:gd name="T59" fmla="*/ 125 h 130"/>
                <a:gd name="T60" fmla="*/ 39 w 150"/>
                <a:gd name="T61" fmla="*/ 128 h 130"/>
                <a:gd name="T62" fmla="*/ 46 w 150"/>
                <a:gd name="T63" fmla="*/ 128 h 130"/>
                <a:gd name="T64" fmla="*/ 64 w 150"/>
                <a:gd name="T65" fmla="*/ 130 h 130"/>
                <a:gd name="T66" fmla="*/ 69 w 150"/>
                <a:gd name="T67" fmla="*/ 123 h 130"/>
                <a:gd name="T68" fmla="*/ 77 w 150"/>
                <a:gd name="T69" fmla="*/ 115 h 130"/>
                <a:gd name="T70" fmla="*/ 88 w 150"/>
                <a:gd name="T71" fmla="*/ 105 h 130"/>
                <a:gd name="T72" fmla="*/ 91 w 150"/>
                <a:gd name="T73" fmla="*/ 101 h 130"/>
                <a:gd name="T74" fmla="*/ 108 w 150"/>
                <a:gd name="T75" fmla="*/ 99 h 130"/>
                <a:gd name="T76" fmla="*/ 142 w 150"/>
                <a:gd name="T77" fmla="*/ 76 h 130"/>
                <a:gd name="T78" fmla="*/ 139 w 150"/>
                <a:gd name="T79" fmla="*/ 71 h 130"/>
                <a:gd name="T80" fmla="*/ 142 w 150"/>
                <a:gd name="T81" fmla="*/ 58 h 130"/>
                <a:gd name="T82" fmla="*/ 145 w 150"/>
                <a:gd name="T83" fmla="*/ 57 h 130"/>
                <a:gd name="T84" fmla="*/ 147 w 150"/>
                <a:gd name="T85" fmla="*/ 55 h 130"/>
                <a:gd name="T86" fmla="*/ 145 w 150"/>
                <a:gd name="T87" fmla="*/ 34 h 130"/>
                <a:gd name="T88" fmla="*/ 148 w 150"/>
                <a:gd name="T89" fmla="*/ 32 h 130"/>
                <a:gd name="T90" fmla="*/ 150 w 150"/>
                <a:gd name="T91" fmla="*/ 31 h 130"/>
                <a:gd name="T92" fmla="*/ 145 w 150"/>
                <a:gd name="T93" fmla="*/ 16 h 130"/>
                <a:gd name="T94" fmla="*/ 127 w 150"/>
                <a:gd name="T95" fmla="*/ 9 h 130"/>
                <a:gd name="T96" fmla="*/ 116 w 150"/>
                <a:gd name="T97"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130">
                  <a:moveTo>
                    <a:pt x="116" y="4"/>
                  </a:moveTo>
                  <a:lnTo>
                    <a:pt x="116" y="4"/>
                  </a:lnTo>
                  <a:lnTo>
                    <a:pt x="111" y="3"/>
                  </a:lnTo>
                  <a:lnTo>
                    <a:pt x="106" y="0"/>
                  </a:lnTo>
                  <a:lnTo>
                    <a:pt x="106" y="0"/>
                  </a:lnTo>
                  <a:lnTo>
                    <a:pt x="103" y="1"/>
                  </a:lnTo>
                  <a:lnTo>
                    <a:pt x="99" y="1"/>
                  </a:lnTo>
                  <a:lnTo>
                    <a:pt x="90" y="1"/>
                  </a:lnTo>
                  <a:lnTo>
                    <a:pt x="90" y="1"/>
                  </a:lnTo>
                  <a:lnTo>
                    <a:pt x="88" y="3"/>
                  </a:lnTo>
                  <a:lnTo>
                    <a:pt x="88" y="4"/>
                  </a:lnTo>
                  <a:lnTo>
                    <a:pt x="88" y="8"/>
                  </a:lnTo>
                  <a:lnTo>
                    <a:pt x="86" y="9"/>
                  </a:lnTo>
                  <a:lnTo>
                    <a:pt x="86" y="9"/>
                  </a:lnTo>
                  <a:lnTo>
                    <a:pt x="85" y="14"/>
                  </a:lnTo>
                  <a:lnTo>
                    <a:pt x="85" y="16"/>
                  </a:lnTo>
                  <a:lnTo>
                    <a:pt x="85" y="17"/>
                  </a:lnTo>
                  <a:lnTo>
                    <a:pt x="85" y="17"/>
                  </a:lnTo>
                  <a:lnTo>
                    <a:pt x="86" y="19"/>
                  </a:lnTo>
                  <a:lnTo>
                    <a:pt x="86" y="24"/>
                  </a:lnTo>
                  <a:lnTo>
                    <a:pt x="85" y="32"/>
                  </a:lnTo>
                  <a:lnTo>
                    <a:pt x="85" y="32"/>
                  </a:lnTo>
                  <a:lnTo>
                    <a:pt x="83" y="39"/>
                  </a:lnTo>
                  <a:lnTo>
                    <a:pt x="82" y="42"/>
                  </a:lnTo>
                  <a:lnTo>
                    <a:pt x="82" y="44"/>
                  </a:lnTo>
                  <a:lnTo>
                    <a:pt x="82" y="44"/>
                  </a:lnTo>
                  <a:lnTo>
                    <a:pt x="85" y="48"/>
                  </a:lnTo>
                  <a:lnTo>
                    <a:pt x="88" y="52"/>
                  </a:lnTo>
                  <a:lnTo>
                    <a:pt x="90" y="53"/>
                  </a:lnTo>
                  <a:lnTo>
                    <a:pt x="90" y="53"/>
                  </a:lnTo>
                  <a:lnTo>
                    <a:pt x="93" y="55"/>
                  </a:lnTo>
                  <a:lnTo>
                    <a:pt x="96" y="53"/>
                  </a:lnTo>
                  <a:lnTo>
                    <a:pt x="99" y="52"/>
                  </a:lnTo>
                  <a:lnTo>
                    <a:pt x="99" y="52"/>
                  </a:lnTo>
                  <a:lnTo>
                    <a:pt x="99" y="52"/>
                  </a:lnTo>
                  <a:lnTo>
                    <a:pt x="101" y="55"/>
                  </a:lnTo>
                  <a:lnTo>
                    <a:pt x="101" y="60"/>
                  </a:lnTo>
                  <a:lnTo>
                    <a:pt x="101" y="60"/>
                  </a:lnTo>
                  <a:lnTo>
                    <a:pt x="99" y="65"/>
                  </a:lnTo>
                  <a:lnTo>
                    <a:pt x="98" y="66"/>
                  </a:lnTo>
                  <a:lnTo>
                    <a:pt x="98" y="66"/>
                  </a:lnTo>
                  <a:lnTo>
                    <a:pt x="95" y="68"/>
                  </a:lnTo>
                  <a:lnTo>
                    <a:pt x="91" y="68"/>
                  </a:lnTo>
                  <a:lnTo>
                    <a:pt x="90" y="66"/>
                  </a:lnTo>
                  <a:lnTo>
                    <a:pt x="90" y="66"/>
                  </a:lnTo>
                  <a:lnTo>
                    <a:pt x="85" y="61"/>
                  </a:lnTo>
                  <a:lnTo>
                    <a:pt x="85" y="55"/>
                  </a:lnTo>
                  <a:lnTo>
                    <a:pt x="85" y="55"/>
                  </a:lnTo>
                  <a:lnTo>
                    <a:pt x="83" y="53"/>
                  </a:lnTo>
                  <a:lnTo>
                    <a:pt x="80" y="53"/>
                  </a:lnTo>
                  <a:lnTo>
                    <a:pt x="73" y="53"/>
                  </a:lnTo>
                  <a:lnTo>
                    <a:pt x="73" y="53"/>
                  </a:lnTo>
                  <a:lnTo>
                    <a:pt x="72" y="52"/>
                  </a:lnTo>
                  <a:lnTo>
                    <a:pt x="70" y="50"/>
                  </a:lnTo>
                  <a:lnTo>
                    <a:pt x="67" y="45"/>
                  </a:lnTo>
                  <a:lnTo>
                    <a:pt x="67" y="45"/>
                  </a:lnTo>
                  <a:lnTo>
                    <a:pt x="65" y="45"/>
                  </a:lnTo>
                  <a:lnTo>
                    <a:pt x="65" y="45"/>
                  </a:lnTo>
                  <a:lnTo>
                    <a:pt x="62" y="48"/>
                  </a:lnTo>
                  <a:lnTo>
                    <a:pt x="62" y="48"/>
                  </a:lnTo>
                  <a:lnTo>
                    <a:pt x="62" y="48"/>
                  </a:lnTo>
                  <a:lnTo>
                    <a:pt x="60" y="48"/>
                  </a:lnTo>
                  <a:lnTo>
                    <a:pt x="57" y="50"/>
                  </a:lnTo>
                  <a:lnTo>
                    <a:pt x="57" y="50"/>
                  </a:lnTo>
                  <a:lnTo>
                    <a:pt x="51" y="47"/>
                  </a:lnTo>
                  <a:lnTo>
                    <a:pt x="47" y="47"/>
                  </a:lnTo>
                  <a:lnTo>
                    <a:pt x="46" y="45"/>
                  </a:lnTo>
                  <a:lnTo>
                    <a:pt x="46" y="45"/>
                  </a:lnTo>
                  <a:lnTo>
                    <a:pt x="44" y="45"/>
                  </a:lnTo>
                  <a:lnTo>
                    <a:pt x="42" y="44"/>
                  </a:lnTo>
                  <a:lnTo>
                    <a:pt x="42" y="40"/>
                  </a:lnTo>
                  <a:lnTo>
                    <a:pt x="42" y="40"/>
                  </a:lnTo>
                  <a:lnTo>
                    <a:pt x="41" y="39"/>
                  </a:lnTo>
                  <a:lnTo>
                    <a:pt x="39" y="39"/>
                  </a:lnTo>
                  <a:lnTo>
                    <a:pt x="34" y="40"/>
                  </a:lnTo>
                  <a:lnTo>
                    <a:pt x="34" y="40"/>
                  </a:lnTo>
                  <a:lnTo>
                    <a:pt x="33" y="40"/>
                  </a:lnTo>
                  <a:lnTo>
                    <a:pt x="31" y="39"/>
                  </a:lnTo>
                  <a:lnTo>
                    <a:pt x="29" y="37"/>
                  </a:lnTo>
                  <a:lnTo>
                    <a:pt x="29" y="37"/>
                  </a:lnTo>
                  <a:lnTo>
                    <a:pt x="29" y="35"/>
                  </a:lnTo>
                  <a:lnTo>
                    <a:pt x="26" y="34"/>
                  </a:lnTo>
                  <a:lnTo>
                    <a:pt x="25" y="60"/>
                  </a:lnTo>
                  <a:lnTo>
                    <a:pt x="21" y="63"/>
                  </a:lnTo>
                  <a:lnTo>
                    <a:pt x="2" y="63"/>
                  </a:lnTo>
                  <a:lnTo>
                    <a:pt x="0" y="105"/>
                  </a:lnTo>
                  <a:lnTo>
                    <a:pt x="15" y="127"/>
                  </a:lnTo>
                  <a:lnTo>
                    <a:pt x="15" y="127"/>
                  </a:lnTo>
                  <a:lnTo>
                    <a:pt x="29" y="125"/>
                  </a:lnTo>
                  <a:lnTo>
                    <a:pt x="36" y="125"/>
                  </a:lnTo>
                  <a:lnTo>
                    <a:pt x="39" y="125"/>
                  </a:lnTo>
                  <a:lnTo>
                    <a:pt x="39" y="125"/>
                  </a:lnTo>
                  <a:lnTo>
                    <a:pt x="39" y="128"/>
                  </a:lnTo>
                  <a:lnTo>
                    <a:pt x="39" y="128"/>
                  </a:lnTo>
                  <a:lnTo>
                    <a:pt x="46" y="128"/>
                  </a:lnTo>
                  <a:lnTo>
                    <a:pt x="46" y="128"/>
                  </a:lnTo>
                  <a:lnTo>
                    <a:pt x="54" y="130"/>
                  </a:lnTo>
                  <a:lnTo>
                    <a:pt x="59" y="130"/>
                  </a:lnTo>
                  <a:lnTo>
                    <a:pt x="64" y="130"/>
                  </a:lnTo>
                  <a:lnTo>
                    <a:pt x="64" y="130"/>
                  </a:lnTo>
                  <a:lnTo>
                    <a:pt x="65" y="128"/>
                  </a:lnTo>
                  <a:lnTo>
                    <a:pt x="69" y="123"/>
                  </a:lnTo>
                  <a:lnTo>
                    <a:pt x="73" y="118"/>
                  </a:lnTo>
                  <a:lnTo>
                    <a:pt x="77" y="115"/>
                  </a:lnTo>
                  <a:lnTo>
                    <a:pt x="77" y="115"/>
                  </a:lnTo>
                  <a:lnTo>
                    <a:pt x="85" y="110"/>
                  </a:lnTo>
                  <a:lnTo>
                    <a:pt x="88" y="109"/>
                  </a:lnTo>
                  <a:lnTo>
                    <a:pt x="88" y="105"/>
                  </a:lnTo>
                  <a:lnTo>
                    <a:pt x="88" y="105"/>
                  </a:lnTo>
                  <a:lnTo>
                    <a:pt x="90" y="102"/>
                  </a:lnTo>
                  <a:lnTo>
                    <a:pt x="91" y="101"/>
                  </a:lnTo>
                  <a:lnTo>
                    <a:pt x="96" y="99"/>
                  </a:lnTo>
                  <a:lnTo>
                    <a:pt x="108" y="99"/>
                  </a:lnTo>
                  <a:lnTo>
                    <a:pt x="108" y="99"/>
                  </a:lnTo>
                  <a:lnTo>
                    <a:pt x="106" y="89"/>
                  </a:lnTo>
                  <a:lnTo>
                    <a:pt x="106" y="89"/>
                  </a:lnTo>
                  <a:lnTo>
                    <a:pt x="142" y="76"/>
                  </a:lnTo>
                  <a:lnTo>
                    <a:pt x="142" y="76"/>
                  </a:lnTo>
                  <a:lnTo>
                    <a:pt x="140" y="73"/>
                  </a:lnTo>
                  <a:lnTo>
                    <a:pt x="139" y="71"/>
                  </a:lnTo>
                  <a:lnTo>
                    <a:pt x="139" y="71"/>
                  </a:lnTo>
                  <a:lnTo>
                    <a:pt x="140" y="65"/>
                  </a:lnTo>
                  <a:lnTo>
                    <a:pt x="142" y="58"/>
                  </a:lnTo>
                  <a:lnTo>
                    <a:pt x="142" y="58"/>
                  </a:lnTo>
                  <a:lnTo>
                    <a:pt x="142" y="57"/>
                  </a:lnTo>
                  <a:lnTo>
                    <a:pt x="145" y="57"/>
                  </a:lnTo>
                  <a:lnTo>
                    <a:pt x="147" y="57"/>
                  </a:lnTo>
                  <a:lnTo>
                    <a:pt x="147" y="55"/>
                  </a:lnTo>
                  <a:lnTo>
                    <a:pt x="147" y="55"/>
                  </a:lnTo>
                  <a:lnTo>
                    <a:pt x="145" y="50"/>
                  </a:lnTo>
                  <a:lnTo>
                    <a:pt x="145" y="44"/>
                  </a:lnTo>
                  <a:lnTo>
                    <a:pt x="145" y="34"/>
                  </a:lnTo>
                  <a:lnTo>
                    <a:pt x="145" y="34"/>
                  </a:lnTo>
                  <a:lnTo>
                    <a:pt x="147" y="32"/>
                  </a:lnTo>
                  <a:lnTo>
                    <a:pt x="148" y="32"/>
                  </a:lnTo>
                  <a:lnTo>
                    <a:pt x="150" y="32"/>
                  </a:lnTo>
                  <a:lnTo>
                    <a:pt x="150" y="31"/>
                  </a:lnTo>
                  <a:lnTo>
                    <a:pt x="150" y="31"/>
                  </a:lnTo>
                  <a:lnTo>
                    <a:pt x="148" y="24"/>
                  </a:lnTo>
                  <a:lnTo>
                    <a:pt x="145" y="16"/>
                  </a:lnTo>
                  <a:lnTo>
                    <a:pt x="145" y="16"/>
                  </a:lnTo>
                  <a:lnTo>
                    <a:pt x="137" y="13"/>
                  </a:lnTo>
                  <a:lnTo>
                    <a:pt x="127" y="9"/>
                  </a:lnTo>
                  <a:lnTo>
                    <a:pt x="127" y="9"/>
                  </a:lnTo>
                  <a:lnTo>
                    <a:pt x="122" y="6"/>
                  </a:lnTo>
                  <a:lnTo>
                    <a:pt x="116" y="4"/>
                  </a:lnTo>
                  <a:lnTo>
                    <a:pt x="116" y="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4">
              <a:extLst>
                <a:ext uri="{FF2B5EF4-FFF2-40B4-BE49-F238E27FC236}">
                  <a16:creationId xmlns="" xmlns:a16="http://schemas.microsoft.com/office/drawing/2014/main" id="{593F1DDF-F7AF-4098-AA4F-885838D968D8}"/>
                </a:ext>
              </a:extLst>
            </p:cNvPr>
            <p:cNvSpPr>
              <a:spLocks/>
            </p:cNvSpPr>
            <p:nvPr/>
          </p:nvSpPr>
          <p:spPr bwMode="auto">
            <a:xfrm>
              <a:off x="7018338" y="4660322"/>
              <a:ext cx="38100" cy="33338"/>
            </a:xfrm>
            <a:custGeom>
              <a:avLst/>
              <a:gdLst>
                <a:gd name="T0" fmla="*/ 21 w 24"/>
                <a:gd name="T1" fmla="*/ 0 h 21"/>
                <a:gd name="T2" fmla="*/ 21 w 24"/>
                <a:gd name="T3" fmla="*/ 0 h 21"/>
                <a:gd name="T4" fmla="*/ 13 w 24"/>
                <a:gd name="T5" fmla="*/ 2 h 21"/>
                <a:gd name="T6" fmla="*/ 13 w 24"/>
                <a:gd name="T7" fmla="*/ 2 h 21"/>
                <a:gd name="T8" fmla="*/ 11 w 24"/>
                <a:gd name="T9" fmla="*/ 3 h 21"/>
                <a:gd name="T10" fmla="*/ 6 w 24"/>
                <a:gd name="T11" fmla="*/ 3 h 21"/>
                <a:gd name="T12" fmla="*/ 6 w 24"/>
                <a:gd name="T13" fmla="*/ 3 h 21"/>
                <a:gd name="T14" fmla="*/ 5 w 24"/>
                <a:gd name="T15" fmla="*/ 5 h 21"/>
                <a:gd name="T16" fmla="*/ 5 w 24"/>
                <a:gd name="T17" fmla="*/ 5 h 21"/>
                <a:gd name="T18" fmla="*/ 3 w 24"/>
                <a:gd name="T19" fmla="*/ 7 h 21"/>
                <a:gd name="T20" fmla="*/ 3 w 24"/>
                <a:gd name="T21" fmla="*/ 10 h 21"/>
                <a:gd name="T22" fmla="*/ 3 w 24"/>
                <a:gd name="T23" fmla="*/ 13 h 21"/>
                <a:gd name="T24" fmla="*/ 3 w 24"/>
                <a:gd name="T25" fmla="*/ 13 h 21"/>
                <a:gd name="T26" fmla="*/ 1 w 24"/>
                <a:gd name="T27" fmla="*/ 13 h 21"/>
                <a:gd name="T28" fmla="*/ 0 w 24"/>
                <a:gd name="T29" fmla="*/ 15 h 21"/>
                <a:gd name="T30" fmla="*/ 0 w 24"/>
                <a:gd name="T31" fmla="*/ 16 h 21"/>
                <a:gd name="T32" fmla="*/ 0 w 24"/>
                <a:gd name="T33" fmla="*/ 16 h 21"/>
                <a:gd name="T34" fmla="*/ 0 w 24"/>
                <a:gd name="T35" fmla="*/ 20 h 21"/>
                <a:gd name="T36" fmla="*/ 1 w 24"/>
                <a:gd name="T37" fmla="*/ 20 h 21"/>
                <a:gd name="T38" fmla="*/ 1 w 24"/>
                <a:gd name="T39" fmla="*/ 20 h 21"/>
                <a:gd name="T40" fmla="*/ 6 w 24"/>
                <a:gd name="T41" fmla="*/ 21 h 21"/>
                <a:gd name="T42" fmla="*/ 6 w 24"/>
                <a:gd name="T43" fmla="*/ 21 h 21"/>
                <a:gd name="T44" fmla="*/ 11 w 24"/>
                <a:gd name="T45" fmla="*/ 21 h 21"/>
                <a:gd name="T46" fmla="*/ 13 w 24"/>
                <a:gd name="T47" fmla="*/ 20 h 21"/>
                <a:gd name="T48" fmla="*/ 13 w 24"/>
                <a:gd name="T49" fmla="*/ 16 h 21"/>
                <a:gd name="T50" fmla="*/ 13 w 24"/>
                <a:gd name="T51" fmla="*/ 16 h 21"/>
                <a:gd name="T52" fmla="*/ 18 w 24"/>
                <a:gd name="T53" fmla="*/ 16 h 21"/>
                <a:gd name="T54" fmla="*/ 22 w 24"/>
                <a:gd name="T55" fmla="*/ 16 h 21"/>
                <a:gd name="T56" fmla="*/ 24 w 24"/>
                <a:gd name="T57" fmla="*/ 15 h 21"/>
                <a:gd name="T58" fmla="*/ 24 w 24"/>
                <a:gd name="T59" fmla="*/ 15 h 21"/>
                <a:gd name="T60" fmla="*/ 24 w 24"/>
                <a:gd name="T61" fmla="*/ 8 h 21"/>
                <a:gd name="T62" fmla="*/ 22 w 24"/>
                <a:gd name="T63" fmla="*/ 5 h 21"/>
                <a:gd name="T64" fmla="*/ 21 w 24"/>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1">
                  <a:moveTo>
                    <a:pt x="21" y="0"/>
                  </a:moveTo>
                  <a:lnTo>
                    <a:pt x="21" y="0"/>
                  </a:lnTo>
                  <a:lnTo>
                    <a:pt x="13" y="2"/>
                  </a:lnTo>
                  <a:lnTo>
                    <a:pt x="13" y="2"/>
                  </a:lnTo>
                  <a:lnTo>
                    <a:pt x="11" y="3"/>
                  </a:lnTo>
                  <a:lnTo>
                    <a:pt x="6" y="3"/>
                  </a:lnTo>
                  <a:lnTo>
                    <a:pt x="6" y="3"/>
                  </a:lnTo>
                  <a:lnTo>
                    <a:pt x="5" y="5"/>
                  </a:lnTo>
                  <a:lnTo>
                    <a:pt x="5" y="5"/>
                  </a:lnTo>
                  <a:lnTo>
                    <a:pt x="3" y="7"/>
                  </a:lnTo>
                  <a:lnTo>
                    <a:pt x="3" y="10"/>
                  </a:lnTo>
                  <a:lnTo>
                    <a:pt x="3" y="13"/>
                  </a:lnTo>
                  <a:lnTo>
                    <a:pt x="3" y="13"/>
                  </a:lnTo>
                  <a:lnTo>
                    <a:pt x="1" y="13"/>
                  </a:lnTo>
                  <a:lnTo>
                    <a:pt x="0" y="15"/>
                  </a:lnTo>
                  <a:lnTo>
                    <a:pt x="0" y="16"/>
                  </a:lnTo>
                  <a:lnTo>
                    <a:pt x="0" y="16"/>
                  </a:lnTo>
                  <a:lnTo>
                    <a:pt x="0" y="20"/>
                  </a:lnTo>
                  <a:lnTo>
                    <a:pt x="1" y="20"/>
                  </a:lnTo>
                  <a:lnTo>
                    <a:pt x="1" y="20"/>
                  </a:lnTo>
                  <a:lnTo>
                    <a:pt x="6" y="21"/>
                  </a:lnTo>
                  <a:lnTo>
                    <a:pt x="6" y="21"/>
                  </a:lnTo>
                  <a:lnTo>
                    <a:pt x="11" y="21"/>
                  </a:lnTo>
                  <a:lnTo>
                    <a:pt x="13" y="20"/>
                  </a:lnTo>
                  <a:lnTo>
                    <a:pt x="13" y="16"/>
                  </a:lnTo>
                  <a:lnTo>
                    <a:pt x="13" y="16"/>
                  </a:lnTo>
                  <a:lnTo>
                    <a:pt x="18" y="16"/>
                  </a:lnTo>
                  <a:lnTo>
                    <a:pt x="22" y="16"/>
                  </a:lnTo>
                  <a:lnTo>
                    <a:pt x="24" y="15"/>
                  </a:lnTo>
                  <a:lnTo>
                    <a:pt x="24" y="15"/>
                  </a:lnTo>
                  <a:lnTo>
                    <a:pt x="24" y="8"/>
                  </a:lnTo>
                  <a:lnTo>
                    <a:pt x="22" y="5"/>
                  </a:lnTo>
                  <a:lnTo>
                    <a:pt x="21"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5">
              <a:extLst>
                <a:ext uri="{FF2B5EF4-FFF2-40B4-BE49-F238E27FC236}">
                  <a16:creationId xmlns="" xmlns:a16="http://schemas.microsoft.com/office/drawing/2014/main" id="{D6BA29D6-F36E-49CE-A6E4-DB812743F2F7}"/>
                </a:ext>
              </a:extLst>
            </p:cNvPr>
            <p:cNvSpPr>
              <a:spLocks/>
            </p:cNvSpPr>
            <p:nvPr/>
          </p:nvSpPr>
          <p:spPr bwMode="auto">
            <a:xfrm>
              <a:off x="7269163" y="4384097"/>
              <a:ext cx="214312" cy="287338"/>
            </a:xfrm>
            <a:custGeom>
              <a:avLst/>
              <a:gdLst>
                <a:gd name="T0" fmla="*/ 31 w 135"/>
                <a:gd name="T1" fmla="*/ 32 h 181"/>
                <a:gd name="T2" fmla="*/ 39 w 135"/>
                <a:gd name="T3" fmla="*/ 41 h 181"/>
                <a:gd name="T4" fmla="*/ 66 w 135"/>
                <a:gd name="T5" fmla="*/ 49 h 181"/>
                <a:gd name="T6" fmla="*/ 78 w 135"/>
                <a:gd name="T7" fmla="*/ 54 h 181"/>
                <a:gd name="T8" fmla="*/ 84 w 135"/>
                <a:gd name="T9" fmla="*/ 54 h 181"/>
                <a:gd name="T10" fmla="*/ 89 w 135"/>
                <a:gd name="T11" fmla="*/ 55 h 181"/>
                <a:gd name="T12" fmla="*/ 89 w 135"/>
                <a:gd name="T13" fmla="*/ 57 h 181"/>
                <a:gd name="T14" fmla="*/ 53 w 135"/>
                <a:gd name="T15" fmla="*/ 91 h 181"/>
                <a:gd name="T16" fmla="*/ 48 w 135"/>
                <a:gd name="T17" fmla="*/ 94 h 181"/>
                <a:gd name="T18" fmla="*/ 39 w 135"/>
                <a:gd name="T19" fmla="*/ 94 h 181"/>
                <a:gd name="T20" fmla="*/ 29 w 135"/>
                <a:gd name="T21" fmla="*/ 99 h 181"/>
                <a:gd name="T22" fmla="*/ 22 w 135"/>
                <a:gd name="T23" fmla="*/ 102 h 181"/>
                <a:gd name="T24" fmla="*/ 11 w 135"/>
                <a:gd name="T25" fmla="*/ 104 h 181"/>
                <a:gd name="T26" fmla="*/ 0 w 135"/>
                <a:gd name="T27" fmla="*/ 124 h 181"/>
                <a:gd name="T28" fmla="*/ 6 w 135"/>
                <a:gd name="T29" fmla="*/ 181 h 181"/>
                <a:gd name="T30" fmla="*/ 19 w 135"/>
                <a:gd name="T31" fmla="*/ 166 h 181"/>
                <a:gd name="T32" fmla="*/ 35 w 135"/>
                <a:gd name="T33" fmla="*/ 150 h 181"/>
                <a:gd name="T34" fmla="*/ 58 w 135"/>
                <a:gd name="T35" fmla="*/ 132 h 181"/>
                <a:gd name="T36" fmla="*/ 65 w 135"/>
                <a:gd name="T37" fmla="*/ 128 h 181"/>
                <a:gd name="T38" fmla="*/ 91 w 135"/>
                <a:gd name="T39" fmla="*/ 101 h 181"/>
                <a:gd name="T40" fmla="*/ 101 w 135"/>
                <a:gd name="T41" fmla="*/ 88 h 181"/>
                <a:gd name="T42" fmla="*/ 105 w 135"/>
                <a:gd name="T43" fmla="*/ 76 h 181"/>
                <a:gd name="T44" fmla="*/ 107 w 135"/>
                <a:gd name="T45" fmla="*/ 71 h 181"/>
                <a:gd name="T46" fmla="*/ 117 w 135"/>
                <a:gd name="T47" fmla="*/ 55 h 181"/>
                <a:gd name="T48" fmla="*/ 125 w 135"/>
                <a:gd name="T49" fmla="*/ 42 h 181"/>
                <a:gd name="T50" fmla="*/ 130 w 135"/>
                <a:gd name="T51" fmla="*/ 29 h 181"/>
                <a:gd name="T52" fmla="*/ 132 w 135"/>
                <a:gd name="T53" fmla="*/ 19 h 181"/>
                <a:gd name="T54" fmla="*/ 135 w 135"/>
                <a:gd name="T55" fmla="*/ 6 h 181"/>
                <a:gd name="T56" fmla="*/ 132 w 135"/>
                <a:gd name="T57" fmla="*/ 0 h 181"/>
                <a:gd name="T58" fmla="*/ 125 w 135"/>
                <a:gd name="T59" fmla="*/ 3 h 181"/>
                <a:gd name="T60" fmla="*/ 122 w 135"/>
                <a:gd name="T61" fmla="*/ 6 h 181"/>
                <a:gd name="T62" fmla="*/ 96 w 135"/>
                <a:gd name="T63" fmla="*/ 10 h 181"/>
                <a:gd name="T64" fmla="*/ 83 w 135"/>
                <a:gd name="T65" fmla="*/ 11 h 181"/>
                <a:gd name="T66" fmla="*/ 76 w 135"/>
                <a:gd name="T67" fmla="*/ 14 h 181"/>
                <a:gd name="T68" fmla="*/ 71 w 135"/>
                <a:gd name="T69" fmla="*/ 16 h 181"/>
                <a:gd name="T70" fmla="*/ 62 w 135"/>
                <a:gd name="T71" fmla="*/ 16 h 181"/>
                <a:gd name="T72" fmla="*/ 58 w 135"/>
                <a:gd name="T73" fmla="*/ 18 h 181"/>
                <a:gd name="T74" fmla="*/ 48 w 135"/>
                <a:gd name="T75" fmla="*/ 23 h 181"/>
                <a:gd name="T76" fmla="*/ 39 w 135"/>
                <a:gd name="T77" fmla="*/ 19 h 181"/>
                <a:gd name="T78" fmla="*/ 37 w 135"/>
                <a:gd name="T79" fmla="*/ 16 h 181"/>
                <a:gd name="T80" fmla="*/ 31 w 135"/>
                <a:gd name="T81" fmla="*/ 10 h 181"/>
                <a:gd name="T82" fmla="*/ 24 w 135"/>
                <a:gd name="T83" fmla="*/ 16 h 181"/>
                <a:gd name="T84" fmla="*/ 22 w 135"/>
                <a:gd name="T85" fmla="*/ 21 h 181"/>
                <a:gd name="T86" fmla="*/ 26 w 135"/>
                <a:gd name="T87" fmla="*/ 28 h 181"/>
                <a:gd name="T88" fmla="*/ 31 w 135"/>
                <a:gd name="T89" fmla="*/ 3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81">
                  <a:moveTo>
                    <a:pt x="31" y="32"/>
                  </a:moveTo>
                  <a:lnTo>
                    <a:pt x="31" y="32"/>
                  </a:lnTo>
                  <a:lnTo>
                    <a:pt x="35" y="36"/>
                  </a:lnTo>
                  <a:lnTo>
                    <a:pt x="39" y="41"/>
                  </a:lnTo>
                  <a:lnTo>
                    <a:pt x="39" y="41"/>
                  </a:lnTo>
                  <a:lnTo>
                    <a:pt x="66" y="49"/>
                  </a:lnTo>
                  <a:lnTo>
                    <a:pt x="66" y="49"/>
                  </a:lnTo>
                  <a:lnTo>
                    <a:pt x="78" y="54"/>
                  </a:lnTo>
                  <a:lnTo>
                    <a:pt x="84" y="54"/>
                  </a:lnTo>
                  <a:lnTo>
                    <a:pt x="84" y="54"/>
                  </a:lnTo>
                  <a:lnTo>
                    <a:pt x="88" y="54"/>
                  </a:lnTo>
                  <a:lnTo>
                    <a:pt x="89" y="55"/>
                  </a:lnTo>
                  <a:lnTo>
                    <a:pt x="89" y="57"/>
                  </a:lnTo>
                  <a:lnTo>
                    <a:pt x="89" y="57"/>
                  </a:lnTo>
                  <a:lnTo>
                    <a:pt x="53" y="91"/>
                  </a:lnTo>
                  <a:lnTo>
                    <a:pt x="53" y="91"/>
                  </a:lnTo>
                  <a:lnTo>
                    <a:pt x="50" y="93"/>
                  </a:lnTo>
                  <a:lnTo>
                    <a:pt x="48" y="94"/>
                  </a:lnTo>
                  <a:lnTo>
                    <a:pt x="39" y="94"/>
                  </a:lnTo>
                  <a:lnTo>
                    <a:pt x="39" y="94"/>
                  </a:lnTo>
                  <a:lnTo>
                    <a:pt x="34" y="96"/>
                  </a:lnTo>
                  <a:lnTo>
                    <a:pt x="29" y="99"/>
                  </a:lnTo>
                  <a:lnTo>
                    <a:pt x="24" y="102"/>
                  </a:lnTo>
                  <a:lnTo>
                    <a:pt x="22" y="102"/>
                  </a:lnTo>
                  <a:lnTo>
                    <a:pt x="22" y="102"/>
                  </a:lnTo>
                  <a:lnTo>
                    <a:pt x="11" y="104"/>
                  </a:lnTo>
                  <a:lnTo>
                    <a:pt x="5" y="114"/>
                  </a:lnTo>
                  <a:lnTo>
                    <a:pt x="0" y="124"/>
                  </a:lnTo>
                  <a:lnTo>
                    <a:pt x="0" y="171"/>
                  </a:lnTo>
                  <a:lnTo>
                    <a:pt x="6" y="181"/>
                  </a:lnTo>
                  <a:lnTo>
                    <a:pt x="6" y="181"/>
                  </a:lnTo>
                  <a:lnTo>
                    <a:pt x="19" y="166"/>
                  </a:lnTo>
                  <a:lnTo>
                    <a:pt x="35" y="150"/>
                  </a:lnTo>
                  <a:lnTo>
                    <a:pt x="35" y="150"/>
                  </a:lnTo>
                  <a:lnTo>
                    <a:pt x="48" y="138"/>
                  </a:lnTo>
                  <a:lnTo>
                    <a:pt x="58" y="132"/>
                  </a:lnTo>
                  <a:lnTo>
                    <a:pt x="58" y="132"/>
                  </a:lnTo>
                  <a:lnTo>
                    <a:pt x="65" y="128"/>
                  </a:lnTo>
                  <a:lnTo>
                    <a:pt x="73" y="120"/>
                  </a:lnTo>
                  <a:lnTo>
                    <a:pt x="91" y="101"/>
                  </a:lnTo>
                  <a:lnTo>
                    <a:pt x="91" y="101"/>
                  </a:lnTo>
                  <a:lnTo>
                    <a:pt x="101" y="88"/>
                  </a:lnTo>
                  <a:lnTo>
                    <a:pt x="104" y="81"/>
                  </a:lnTo>
                  <a:lnTo>
                    <a:pt x="105" y="76"/>
                  </a:lnTo>
                  <a:lnTo>
                    <a:pt x="105" y="76"/>
                  </a:lnTo>
                  <a:lnTo>
                    <a:pt x="107" y="71"/>
                  </a:lnTo>
                  <a:lnTo>
                    <a:pt x="110" y="65"/>
                  </a:lnTo>
                  <a:lnTo>
                    <a:pt x="117" y="55"/>
                  </a:lnTo>
                  <a:lnTo>
                    <a:pt x="117" y="55"/>
                  </a:lnTo>
                  <a:lnTo>
                    <a:pt x="125" y="42"/>
                  </a:lnTo>
                  <a:lnTo>
                    <a:pt x="128" y="36"/>
                  </a:lnTo>
                  <a:lnTo>
                    <a:pt x="130" y="29"/>
                  </a:lnTo>
                  <a:lnTo>
                    <a:pt x="130" y="29"/>
                  </a:lnTo>
                  <a:lnTo>
                    <a:pt x="132" y="19"/>
                  </a:lnTo>
                  <a:lnTo>
                    <a:pt x="135" y="6"/>
                  </a:lnTo>
                  <a:lnTo>
                    <a:pt x="135" y="6"/>
                  </a:lnTo>
                  <a:lnTo>
                    <a:pt x="133" y="1"/>
                  </a:lnTo>
                  <a:lnTo>
                    <a:pt x="132" y="0"/>
                  </a:lnTo>
                  <a:lnTo>
                    <a:pt x="128" y="0"/>
                  </a:lnTo>
                  <a:lnTo>
                    <a:pt x="125" y="3"/>
                  </a:lnTo>
                  <a:lnTo>
                    <a:pt x="125" y="3"/>
                  </a:lnTo>
                  <a:lnTo>
                    <a:pt x="122" y="6"/>
                  </a:lnTo>
                  <a:lnTo>
                    <a:pt x="114" y="8"/>
                  </a:lnTo>
                  <a:lnTo>
                    <a:pt x="96" y="10"/>
                  </a:lnTo>
                  <a:lnTo>
                    <a:pt x="96" y="10"/>
                  </a:lnTo>
                  <a:lnTo>
                    <a:pt x="83" y="11"/>
                  </a:lnTo>
                  <a:lnTo>
                    <a:pt x="79" y="13"/>
                  </a:lnTo>
                  <a:lnTo>
                    <a:pt x="76" y="14"/>
                  </a:lnTo>
                  <a:lnTo>
                    <a:pt x="76" y="14"/>
                  </a:lnTo>
                  <a:lnTo>
                    <a:pt x="71" y="16"/>
                  </a:lnTo>
                  <a:lnTo>
                    <a:pt x="66" y="16"/>
                  </a:lnTo>
                  <a:lnTo>
                    <a:pt x="62" y="16"/>
                  </a:lnTo>
                  <a:lnTo>
                    <a:pt x="58" y="18"/>
                  </a:lnTo>
                  <a:lnTo>
                    <a:pt x="58" y="18"/>
                  </a:lnTo>
                  <a:lnTo>
                    <a:pt x="53" y="21"/>
                  </a:lnTo>
                  <a:lnTo>
                    <a:pt x="48" y="23"/>
                  </a:lnTo>
                  <a:lnTo>
                    <a:pt x="42" y="21"/>
                  </a:lnTo>
                  <a:lnTo>
                    <a:pt x="39" y="19"/>
                  </a:lnTo>
                  <a:lnTo>
                    <a:pt x="37" y="16"/>
                  </a:lnTo>
                  <a:lnTo>
                    <a:pt x="37" y="16"/>
                  </a:lnTo>
                  <a:lnTo>
                    <a:pt x="34" y="11"/>
                  </a:lnTo>
                  <a:lnTo>
                    <a:pt x="31" y="10"/>
                  </a:lnTo>
                  <a:lnTo>
                    <a:pt x="31" y="10"/>
                  </a:lnTo>
                  <a:lnTo>
                    <a:pt x="24" y="16"/>
                  </a:lnTo>
                  <a:lnTo>
                    <a:pt x="22" y="18"/>
                  </a:lnTo>
                  <a:lnTo>
                    <a:pt x="22" y="21"/>
                  </a:lnTo>
                  <a:lnTo>
                    <a:pt x="22" y="21"/>
                  </a:lnTo>
                  <a:lnTo>
                    <a:pt x="26" y="28"/>
                  </a:lnTo>
                  <a:lnTo>
                    <a:pt x="31" y="32"/>
                  </a:lnTo>
                  <a:lnTo>
                    <a:pt x="31" y="3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6">
              <a:extLst>
                <a:ext uri="{FF2B5EF4-FFF2-40B4-BE49-F238E27FC236}">
                  <a16:creationId xmlns="" xmlns:a16="http://schemas.microsoft.com/office/drawing/2014/main" id="{2D86F110-FDFB-4A40-BFB7-E3EEBAC519F3}"/>
                </a:ext>
              </a:extLst>
            </p:cNvPr>
            <p:cNvSpPr>
              <a:spLocks/>
            </p:cNvSpPr>
            <p:nvPr/>
          </p:nvSpPr>
          <p:spPr bwMode="auto">
            <a:xfrm>
              <a:off x="6156325" y="3853872"/>
              <a:ext cx="250825" cy="196850"/>
            </a:xfrm>
            <a:custGeom>
              <a:avLst/>
              <a:gdLst>
                <a:gd name="T0" fmla="*/ 59 w 158"/>
                <a:gd name="T1" fmla="*/ 124 h 124"/>
                <a:gd name="T2" fmla="*/ 57 w 158"/>
                <a:gd name="T3" fmla="*/ 106 h 124"/>
                <a:gd name="T4" fmla="*/ 79 w 158"/>
                <a:gd name="T5" fmla="*/ 93 h 124"/>
                <a:gd name="T6" fmla="*/ 82 w 158"/>
                <a:gd name="T7" fmla="*/ 91 h 124"/>
                <a:gd name="T8" fmla="*/ 87 w 158"/>
                <a:gd name="T9" fmla="*/ 91 h 124"/>
                <a:gd name="T10" fmla="*/ 88 w 158"/>
                <a:gd name="T11" fmla="*/ 89 h 124"/>
                <a:gd name="T12" fmla="*/ 92 w 158"/>
                <a:gd name="T13" fmla="*/ 88 h 124"/>
                <a:gd name="T14" fmla="*/ 100 w 158"/>
                <a:gd name="T15" fmla="*/ 88 h 124"/>
                <a:gd name="T16" fmla="*/ 106 w 158"/>
                <a:gd name="T17" fmla="*/ 83 h 124"/>
                <a:gd name="T18" fmla="*/ 106 w 158"/>
                <a:gd name="T19" fmla="*/ 80 h 124"/>
                <a:gd name="T20" fmla="*/ 109 w 158"/>
                <a:gd name="T21" fmla="*/ 76 h 124"/>
                <a:gd name="T22" fmla="*/ 116 w 158"/>
                <a:gd name="T23" fmla="*/ 76 h 124"/>
                <a:gd name="T24" fmla="*/ 119 w 158"/>
                <a:gd name="T25" fmla="*/ 75 h 124"/>
                <a:gd name="T26" fmla="*/ 123 w 158"/>
                <a:gd name="T27" fmla="*/ 72 h 124"/>
                <a:gd name="T28" fmla="*/ 123 w 158"/>
                <a:gd name="T29" fmla="*/ 72 h 124"/>
                <a:gd name="T30" fmla="*/ 124 w 158"/>
                <a:gd name="T31" fmla="*/ 63 h 124"/>
                <a:gd name="T32" fmla="*/ 124 w 158"/>
                <a:gd name="T33" fmla="*/ 60 h 124"/>
                <a:gd name="T34" fmla="*/ 127 w 158"/>
                <a:gd name="T35" fmla="*/ 60 h 124"/>
                <a:gd name="T36" fmla="*/ 136 w 158"/>
                <a:gd name="T37" fmla="*/ 59 h 124"/>
                <a:gd name="T38" fmla="*/ 136 w 158"/>
                <a:gd name="T39" fmla="*/ 57 h 124"/>
                <a:gd name="T40" fmla="*/ 144 w 158"/>
                <a:gd name="T41" fmla="*/ 55 h 124"/>
                <a:gd name="T42" fmla="*/ 155 w 158"/>
                <a:gd name="T43" fmla="*/ 55 h 124"/>
                <a:gd name="T44" fmla="*/ 157 w 158"/>
                <a:gd name="T45" fmla="*/ 54 h 124"/>
                <a:gd name="T46" fmla="*/ 158 w 158"/>
                <a:gd name="T47" fmla="*/ 50 h 124"/>
                <a:gd name="T48" fmla="*/ 155 w 158"/>
                <a:gd name="T49" fmla="*/ 42 h 124"/>
                <a:gd name="T50" fmla="*/ 152 w 158"/>
                <a:gd name="T51" fmla="*/ 41 h 124"/>
                <a:gd name="T52" fmla="*/ 152 w 158"/>
                <a:gd name="T53" fmla="*/ 37 h 124"/>
                <a:gd name="T54" fmla="*/ 152 w 158"/>
                <a:gd name="T55" fmla="*/ 29 h 124"/>
                <a:gd name="T56" fmla="*/ 149 w 158"/>
                <a:gd name="T57" fmla="*/ 16 h 124"/>
                <a:gd name="T58" fmla="*/ 145 w 158"/>
                <a:gd name="T59" fmla="*/ 11 h 124"/>
                <a:gd name="T60" fmla="*/ 139 w 158"/>
                <a:gd name="T61" fmla="*/ 10 h 124"/>
                <a:gd name="T62" fmla="*/ 131 w 158"/>
                <a:gd name="T63" fmla="*/ 8 h 124"/>
                <a:gd name="T64" fmla="*/ 113 w 158"/>
                <a:gd name="T65" fmla="*/ 8 h 124"/>
                <a:gd name="T66" fmla="*/ 108 w 158"/>
                <a:gd name="T67" fmla="*/ 6 h 124"/>
                <a:gd name="T68" fmla="*/ 98 w 158"/>
                <a:gd name="T69" fmla="*/ 0 h 124"/>
                <a:gd name="T70" fmla="*/ 96 w 158"/>
                <a:gd name="T71" fmla="*/ 0 h 124"/>
                <a:gd name="T72" fmla="*/ 88 w 158"/>
                <a:gd name="T73" fmla="*/ 11 h 124"/>
                <a:gd name="T74" fmla="*/ 82 w 158"/>
                <a:gd name="T75" fmla="*/ 26 h 124"/>
                <a:gd name="T76" fmla="*/ 72 w 158"/>
                <a:gd name="T77" fmla="*/ 34 h 124"/>
                <a:gd name="T78" fmla="*/ 62 w 158"/>
                <a:gd name="T79" fmla="*/ 36 h 124"/>
                <a:gd name="T80" fmla="*/ 59 w 158"/>
                <a:gd name="T81" fmla="*/ 37 h 124"/>
                <a:gd name="T82" fmla="*/ 54 w 158"/>
                <a:gd name="T83" fmla="*/ 44 h 124"/>
                <a:gd name="T84" fmla="*/ 53 w 158"/>
                <a:gd name="T85" fmla="*/ 47 h 124"/>
                <a:gd name="T86" fmla="*/ 49 w 158"/>
                <a:gd name="T87" fmla="*/ 54 h 124"/>
                <a:gd name="T88" fmla="*/ 44 w 158"/>
                <a:gd name="T89" fmla="*/ 60 h 124"/>
                <a:gd name="T90" fmla="*/ 43 w 158"/>
                <a:gd name="T91" fmla="*/ 63 h 124"/>
                <a:gd name="T92" fmla="*/ 43 w 158"/>
                <a:gd name="T93" fmla="*/ 75 h 124"/>
                <a:gd name="T94" fmla="*/ 44 w 158"/>
                <a:gd name="T95" fmla="*/ 80 h 124"/>
                <a:gd name="T96" fmla="*/ 44 w 158"/>
                <a:gd name="T97" fmla="*/ 85 h 124"/>
                <a:gd name="T98" fmla="*/ 35 w 158"/>
                <a:gd name="T99" fmla="*/ 98 h 124"/>
                <a:gd name="T100" fmla="*/ 30 w 158"/>
                <a:gd name="T101" fmla="*/ 101 h 124"/>
                <a:gd name="T102" fmla="*/ 22 w 158"/>
                <a:gd name="T103" fmla="*/ 109 h 124"/>
                <a:gd name="T104" fmla="*/ 10 w 158"/>
                <a:gd name="T105" fmla="*/ 114 h 124"/>
                <a:gd name="T106" fmla="*/ 4 w 158"/>
                <a:gd name="T107" fmla="*/ 116 h 124"/>
                <a:gd name="T108" fmla="*/ 0 w 158"/>
                <a:gd name="T109" fmla="*/ 119 h 124"/>
                <a:gd name="T110" fmla="*/ 49 w 158"/>
                <a:gd name="T111" fmla="*/ 119 h 124"/>
                <a:gd name="T112" fmla="*/ 57 w 158"/>
                <a:gd name="T113" fmla="*/ 120 h 124"/>
                <a:gd name="T114" fmla="*/ 59 w 158"/>
                <a:gd name="T115"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24">
                  <a:moveTo>
                    <a:pt x="59" y="124"/>
                  </a:moveTo>
                  <a:lnTo>
                    <a:pt x="59" y="124"/>
                  </a:lnTo>
                  <a:lnTo>
                    <a:pt x="57" y="106"/>
                  </a:lnTo>
                  <a:lnTo>
                    <a:pt x="57" y="106"/>
                  </a:lnTo>
                  <a:lnTo>
                    <a:pt x="67" y="99"/>
                  </a:lnTo>
                  <a:lnTo>
                    <a:pt x="79" y="93"/>
                  </a:lnTo>
                  <a:lnTo>
                    <a:pt x="79" y="93"/>
                  </a:lnTo>
                  <a:lnTo>
                    <a:pt x="82" y="91"/>
                  </a:lnTo>
                  <a:lnTo>
                    <a:pt x="85" y="91"/>
                  </a:lnTo>
                  <a:lnTo>
                    <a:pt x="87" y="91"/>
                  </a:lnTo>
                  <a:lnTo>
                    <a:pt x="88" y="89"/>
                  </a:lnTo>
                  <a:lnTo>
                    <a:pt x="88" y="89"/>
                  </a:lnTo>
                  <a:lnTo>
                    <a:pt x="88" y="88"/>
                  </a:lnTo>
                  <a:lnTo>
                    <a:pt x="92" y="88"/>
                  </a:lnTo>
                  <a:lnTo>
                    <a:pt x="100" y="88"/>
                  </a:lnTo>
                  <a:lnTo>
                    <a:pt x="100" y="88"/>
                  </a:lnTo>
                  <a:lnTo>
                    <a:pt x="105" y="85"/>
                  </a:lnTo>
                  <a:lnTo>
                    <a:pt x="106" y="83"/>
                  </a:lnTo>
                  <a:lnTo>
                    <a:pt x="106" y="80"/>
                  </a:lnTo>
                  <a:lnTo>
                    <a:pt x="106" y="80"/>
                  </a:lnTo>
                  <a:lnTo>
                    <a:pt x="106" y="78"/>
                  </a:lnTo>
                  <a:lnTo>
                    <a:pt x="109" y="76"/>
                  </a:lnTo>
                  <a:lnTo>
                    <a:pt x="116" y="76"/>
                  </a:lnTo>
                  <a:lnTo>
                    <a:pt x="116" y="76"/>
                  </a:lnTo>
                  <a:lnTo>
                    <a:pt x="118" y="75"/>
                  </a:lnTo>
                  <a:lnTo>
                    <a:pt x="119" y="75"/>
                  </a:lnTo>
                  <a:lnTo>
                    <a:pt x="121" y="73"/>
                  </a:lnTo>
                  <a:lnTo>
                    <a:pt x="123" y="72"/>
                  </a:lnTo>
                  <a:lnTo>
                    <a:pt x="123" y="72"/>
                  </a:lnTo>
                  <a:lnTo>
                    <a:pt x="123" y="72"/>
                  </a:lnTo>
                  <a:lnTo>
                    <a:pt x="124" y="70"/>
                  </a:lnTo>
                  <a:lnTo>
                    <a:pt x="124" y="63"/>
                  </a:lnTo>
                  <a:lnTo>
                    <a:pt x="124" y="63"/>
                  </a:lnTo>
                  <a:lnTo>
                    <a:pt x="124" y="60"/>
                  </a:lnTo>
                  <a:lnTo>
                    <a:pt x="127" y="60"/>
                  </a:lnTo>
                  <a:lnTo>
                    <a:pt x="127" y="60"/>
                  </a:lnTo>
                  <a:lnTo>
                    <a:pt x="132" y="60"/>
                  </a:lnTo>
                  <a:lnTo>
                    <a:pt x="136" y="59"/>
                  </a:lnTo>
                  <a:lnTo>
                    <a:pt x="136" y="57"/>
                  </a:lnTo>
                  <a:lnTo>
                    <a:pt x="136" y="57"/>
                  </a:lnTo>
                  <a:lnTo>
                    <a:pt x="139" y="55"/>
                  </a:lnTo>
                  <a:lnTo>
                    <a:pt x="144" y="55"/>
                  </a:lnTo>
                  <a:lnTo>
                    <a:pt x="155" y="55"/>
                  </a:lnTo>
                  <a:lnTo>
                    <a:pt x="155" y="55"/>
                  </a:lnTo>
                  <a:lnTo>
                    <a:pt x="157" y="55"/>
                  </a:lnTo>
                  <a:lnTo>
                    <a:pt x="157" y="54"/>
                  </a:lnTo>
                  <a:lnTo>
                    <a:pt x="158" y="50"/>
                  </a:lnTo>
                  <a:lnTo>
                    <a:pt x="158" y="50"/>
                  </a:lnTo>
                  <a:lnTo>
                    <a:pt x="155" y="46"/>
                  </a:lnTo>
                  <a:lnTo>
                    <a:pt x="155" y="42"/>
                  </a:lnTo>
                  <a:lnTo>
                    <a:pt x="152" y="41"/>
                  </a:lnTo>
                  <a:lnTo>
                    <a:pt x="152" y="41"/>
                  </a:lnTo>
                  <a:lnTo>
                    <a:pt x="152" y="41"/>
                  </a:lnTo>
                  <a:lnTo>
                    <a:pt x="152" y="37"/>
                  </a:lnTo>
                  <a:lnTo>
                    <a:pt x="152" y="29"/>
                  </a:lnTo>
                  <a:lnTo>
                    <a:pt x="152" y="29"/>
                  </a:lnTo>
                  <a:lnTo>
                    <a:pt x="150" y="21"/>
                  </a:lnTo>
                  <a:lnTo>
                    <a:pt x="149" y="16"/>
                  </a:lnTo>
                  <a:lnTo>
                    <a:pt x="149" y="16"/>
                  </a:lnTo>
                  <a:lnTo>
                    <a:pt x="145" y="11"/>
                  </a:lnTo>
                  <a:lnTo>
                    <a:pt x="145" y="11"/>
                  </a:lnTo>
                  <a:lnTo>
                    <a:pt x="139" y="10"/>
                  </a:lnTo>
                  <a:lnTo>
                    <a:pt x="131" y="8"/>
                  </a:lnTo>
                  <a:lnTo>
                    <a:pt x="131" y="8"/>
                  </a:lnTo>
                  <a:lnTo>
                    <a:pt x="119" y="8"/>
                  </a:lnTo>
                  <a:lnTo>
                    <a:pt x="113" y="8"/>
                  </a:lnTo>
                  <a:lnTo>
                    <a:pt x="108" y="6"/>
                  </a:lnTo>
                  <a:lnTo>
                    <a:pt x="108" y="6"/>
                  </a:lnTo>
                  <a:lnTo>
                    <a:pt x="101" y="0"/>
                  </a:lnTo>
                  <a:lnTo>
                    <a:pt x="98" y="0"/>
                  </a:lnTo>
                  <a:lnTo>
                    <a:pt x="96" y="0"/>
                  </a:lnTo>
                  <a:lnTo>
                    <a:pt x="96" y="0"/>
                  </a:lnTo>
                  <a:lnTo>
                    <a:pt x="93" y="5"/>
                  </a:lnTo>
                  <a:lnTo>
                    <a:pt x="88" y="11"/>
                  </a:lnTo>
                  <a:lnTo>
                    <a:pt x="82" y="26"/>
                  </a:lnTo>
                  <a:lnTo>
                    <a:pt x="82" y="26"/>
                  </a:lnTo>
                  <a:lnTo>
                    <a:pt x="77" y="31"/>
                  </a:lnTo>
                  <a:lnTo>
                    <a:pt x="72" y="34"/>
                  </a:lnTo>
                  <a:lnTo>
                    <a:pt x="67" y="36"/>
                  </a:lnTo>
                  <a:lnTo>
                    <a:pt x="62" y="36"/>
                  </a:lnTo>
                  <a:lnTo>
                    <a:pt x="62" y="36"/>
                  </a:lnTo>
                  <a:lnTo>
                    <a:pt x="59" y="37"/>
                  </a:lnTo>
                  <a:lnTo>
                    <a:pt x="56" y="41"/>
                  </a:lnTo>
                  <a:lnTo>
                    <a:pt x="54" y="44"/>
                  </a:lnTo>
                  <a:lnTo>
                    <a:pt x="53" y="47"/>
                  </a:lnTo>
                  <a:lnTo>
                    <a:pt x="53" y="47"/>
                  </a:lnTo>
                  <a:lnTo>
                    <a:pt x="49" y="50"/>
                  </a:lnTo>
                  <a:lnTo>
                    <a:pt x="49" y="54"/>
                  </a:lnTo>
                  <a:lnTo>
                    <a:pt x="48" y="57"/>
                  </a:lnTo>
                  <a:lnTo>
                    <a:pt x="44" y="60"/>
                  </a:lnTo>
                  <a:lnTo>
                    <a:pt x="44" y="60"/>
                  </a:lnTo>
                  <a:lnTo>
                    <a:pt x="43" y="63"/>
                  </a:lnTo>
                  <a:lnTo>
                    <a:pt x="41" y="70"/>
                  </a:lnTo>
                  <a:lnTo>
                    <a:pt x="43" y="75"/>
                  </a:lnTo>
                  <a:lnTo>
                    <a:pt x="44" y="80"/>
                  </a:lnTo>
                  <a:lnTo>
                    <a:pt x="44" y="80"/>
                  </a:lnTo>
                  <a:lnTo>
                    <a:pt x="44" y="81"/>
                  </a:lnTo>
                  <a:lnTo>
                    <a:pt x="44" y="85"/>
                  </a:lnTo>
                  <a:lnTo>
                    <a:pt x="39" y="91"/>
                  </a:lnTo>
                  <a:lnTo>
                    <a:pt x="35" y="98"/>
                  </a:lnTo>
                  <a:lnTo>
                    <a:pt x="30" y="101"/>
                  </a:lnTo>
                  <a:lnTo>
                    <a:pt x="30" y="101"/>
                  </a:lnTo>
                  <a:lnTo>
                    <a:pt x="25" y="104"/>
                  </a:lnTo>
                  <a:lnTo>
                    <a:pt x="22" y="109"/>
                  </a:lnTo>
                  <a:lnTo>
                    <a:pt x="17" y="112"/>
                  </a:lnTo>
                  <a:lnTo>
                    <a:pt x="10" y="114"/>
                  </a:lnTo>
                  <a:lnTo>
                    <a:pt x="10" y="114"/>
                  </a:lnTo>
                  <a:lnTo>
                    <a:pt x="4" y="116"/>
                  </a:lnTo>
                  <a:lnTo>
                    <a:pt x="0" y="119"/>
                  </a:lnTo>
                  <a:lnTo>
                    <a:pt x="0" y="119"/>
                  </a:lnTo>
                  <a:lnTo>
                    <a:pt x="49" y="119"/>
                  </a:lnTo>
                  <a:lnTo>
                    <a:pt x="49" y="119"/>
                  </a:lnTo>
                  <a:lnTo>
                    <a:pt x="54" y="119"/>
                  </a:lnTo>
                  <a:lnTo>
                    <a:pt x="57" y="120"/>
                  </a:lnTo>
                  <a:lnTo>
                    <a:pt x="59" y="124"/>
                  </a:lnTo>
                  <a:lnTo>
                    <a:pt x="59" y="12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7">
              <a:extLst>
                <a:ext uri="{FF2B5EF4-FFF2-40B4-BE49-F238E27FC236}">
                  <a16:creationId xmlns="" xmlns:a16="http://schemas.microsoft.com/office/drawing/2014/main" id="{FA303521-C91C-4B2C-90D4-479F225DDD1D}"/>
                </a:ext>
              </a:extLst>
            </p:cNvPr>
            <p:cNvSpPr>
              <a:spLocks/>
            </p:cNvSpPr>
            <p:nvPr/>
          </p:nvSpPr>
          <p:spPr bwMode="auto">
            <a:xfrm>
              <a:off x="6586538" y="3817360"/>
              <a:ext cx="84137" cy="165100"/>
            </a:xfrm>
            <a:custGeom>
              <a:avLst/>
              <a:gdLst>
                <a:gd name="T0" fmla="*/ 13 w 53"/>
                <a:gd name="T1" fmla="*/ 26 h 104"/>
                <a:gd name="T2" fmla="*/ 14 w 53"/>
                <a:gd name="T3" fmla="*/ 34 h 104"/>
                <a:gd name="T4" fmla="*/ 9 w 53"/>
                <a:gd name="T5" fmla="*/ 39 h 104"/>
                <a:gd name="T6" fmla="*/ 5 w 53"/>
                <a:gd name="T7" fmla="*/ 44 h 104"/>
                <a:gd name="T8" fmla="*/ 1 w 53"/>
                <a:gd name="T9" fmla="*/ 49 h 104"/>
                <a:gd name="T10" fmla="*/ 0 w 53"/>
                <a:gd name="T11" fmla="*/ 51 h 104"/>
                <a:gd name="T12" fmla="*/ 3 w 53"/>
                <a:gd name="T13" fmla="*/ 59 h 104"/>
                <a:gd name="T14" fmla="*/ 6 w 53"/>
                <a:gd name="T15" fmla="*/ 62 h 104"/>
                <a:gd name="T16" fmla="*/ 11 w 53"/>
                <a:gd name="T17" fmla="*/ 67 h 104"/>
                <a:gd name="T18" fmla="*/ 11 w 53"/>
                <a:gd name="T19" fmla="*/ 70 h 104"/>
                <a:gd name="T20" fmla="*/ 16 w 53"/>
                <a:gd name="T21" fmla="*/ 75 h 104"/>
                <a:gd name="T22" fmla="*/ 23 w 53"/>
                <a:gd name="T23" fmla="*/ 78 h 104"/>
                <a:gd name="T24" fmla="*/ 27 w 53"/>
                <a:gd name="T25" fmla="*/ 101 h 104"/>
                <a:gd name="T26" fmla="*/ 29 w 53"/>
                <a:gd name="T27" fmla="*/ 104 h 104"/>
                <a:gd name="T28" fmla="*/ 32 w 53"/>
                <a:gd name="T29" fmla="*/ 103 h 104"/>
                <a:gd name="T30" fmla="*/ 34 w 53"/>
                <a:gd name="T31" fmla="*/ 101 h 104"/>
                <a:gd name="T32" fmla="*/ 37 w 53"/>
                <a:gd name="T33" fmla="*/ 90 h 104"/>
                <a:gd name="T34" fmla="*/ 37 w 53"/>
                <a:gd name="T35" fmla="*/ 86 h 104"/>
                <a:gd name="T36" fmla="*/ 39 w 53"/>
                <a:gd name="T37" fmla="*/ 85 h 104"/>
                <a:gd name="T38" fmla="*/ 49 w 53"/>
                <a:gd name="T39" fmla="*/ 75 h 104"/>
                <a:gd name="T40" fmla="*/ 53 w 53"/>
                <a:gd name="T41" fmla="*/ 73 h 104"/>
                <a:gd name="T42" fmla="*/ 53 w 53"/>
                <a:gd name="T43" fmla="*/ 70 h 104"/>
                <a:gd name="T44" fmla="*/ 53 w 53"/>
                <a:gd name="T45" fmla="*/ 64 h 104"/>
                <a:gd name="T46" fmla="*/ 49 w 53"/>
                <a:gd name="T47" fmla="*/ 59 h 104"/>
                <a:gd name="T48" fmla="*/ 47 w 53"/>
                <a:gd name="T49" fmla="*/ 54 h 104"/>
                <a:gd name="T50" fmla="*/ 44 w 53"/>
                <a:gd name="T51" fmla="*/ 54 h 104"/>
                <a:gd name="T52" fmla="*/ 42 w 53"/>
                <a:gd name="T53" fmla="*/ 54 h 104"/>
                <a:gd name="T54" fmla="*/ 36 w 53"/>
                <a:gd name="T55" fmla="*/ 52 h 104"/>
                <a:gd name="T56" fmla="*/ 34 w 53"/>
                <a:gd name="T57" fmla="*/ 49 h 104"/>
                <a:gd name="T58" fmla="*/ 36 w 53"/>
                <a:gd name="T59" fmla="*/ 44 h 104"/>
                <a:gd name="T60" fmla="*/ 44 w 53"/>
                <a:gd name="T61" fmla="*/ 41 h 104"/>
                <a:gd name="T62" fmla="*/ 49 w 53"/>
                <a:gd name="T63" fmla="*/ 31 h 104"/>
                <a:gd name="T64" fmla="*/ 44 w 53"/>
                <a:gd name="T65" fmla="*/ 23 h 104"/>
                <a:gd name="T66" fmla="*/ 42 w 53"/>
                <a:gd name="T67" fmla="*/ 20 h 104"/>
                <a:gd name="T68" fmla="*/ 47 w 53"/>
                <a:gd name="T69" fmla="*/ 11 h 104"/>
                <a:gd name="T70" fmla="*/ 49 w 53"/>
                <a:gd name="T71" fmla="*/ 8 h 104"/>
                <a:gd name="T72" fmla="*/ 47 w 53"/>
                <a:gd name="T73" fmla="*/ 5 h 104"/>
                <a:gd name="T74" fmla="*/ 45 w 53"/>
                <a:gd name="T75" fmla="*/ 7 h 104"/>
                <a:gd name="T76" fmla="*/ 39 w 53"/>
                <a:gd name="T77" fmla="*/ 7 h 104"/>
                <a:gd name="T78" fmla="*/ 39 w 53"/>
                <a:gd name="T79" fmla="*/ 5 h 104"/>
                <a:gd name="T80" fmla="*/ 36 w 53"/>
                <a:gd name="T81" fmla="*/ 2 h 104"/>
                <a:gd name="T82" fmla="*/ 26 w 53"/>
                <a:gd name="T83" fmla="*/ 0 h 104"/>
                <a:gd name="T84" fmla="*/ 21 w 53"/>
                <a:gd name="T85" fmla="*/ 3 h 104"/>
                <a:gd name="T86" fmla="*/ 13 w 53"/>
                <a:gd name="T87" fmla="*/ 5 h 104"/>
                <a:gd name="T88" fmla="*/ 13 w 53"/>
                <a:gd name="T89" fmla="*/ 18 h 104"/>
                <a:gd name="T90" fmla="*/ 13 w 53"/>
                <a:gd name="T91" fmla="*/ 2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104">
                  <a:moveTo>
                    <a:pt x="13" y="26"/>
                  </a:moveTo>
                  <a:lnTo>
                    <a:pt x="13" y="26"/>
                  </a:lnTo>
                  <a:lnTo>
                    <a:pt x="14" y="29"/>
                  </a:lnTo>
                  <a:lnTo>
                    <a:pt x="14" y="34"/>
                  </a:lnTo>
                  <a:lnTo>
                    <a:pt x="11" y="38"/>
                  </a:lnTo>
                  <a:lnTo>
                    <a:pt x="9" y="39"/>
                  </a:lnTo>
                  <a:lnTo>
                    <a:pt x="9" y="39"/>
                  </a:lnTo>
                  <a:lnTo>
                    <a:pt x="5" y="44"/>
                  </a:lnTo>
                  <a:lnTo>
                    <a:pt x="3" y="47"/>
                  </a:lnTo>
                  <a:lnTo>
                    <a:pt x="1" y="49"/>
                  </a:lnTo>
                  <a:lnTo>
                    <a:pt x="1" y="49"/>
                  </a:lnTo>
                  <a:lnTo>
                    <a:pt x="0" y="51"/>
                  </a:lnTo>
                  <a:lnTo>
                    <a:pt x="0" y="54"/>
                  </a:lnTo>
                  <a:lnTo>
                    <a:pt x="3" y="59"/>
                  </a:lnTo>
                  <a:lnTo>
                    <a:pt x="6" y="62"/>
                  </a:lnTo>
                  <a:lnTo>
                    <a:pt x="6" y="62"/>
                  </a:lnTo>
                  <a:lnTo>
                    <a:pt x="9" y="64"/>
                  </a:lnTo>
                  <a:lnTo>
                    <a:pt x="11" y="67"/>
                  </a:lnTo>
                  <a:lnTo>
                    <a:pt x="11" y="70"/>
                  </a:lnTo>
                  <a:lnTo>
                    <a:pt x="11" y="70"/>
                  </a:lnTo>
                  <a:lnTo>
                    <a:pt x="13" y="72"/>
                  </a:lnTo>
                  <a:lnTo>
                    <a:pt x="16" y="75"/>
                  </a:lnTo>
                  <a:lnTo>
                    <a:pt x="23" y="78"/>
                  </a:lnTo>
                  <a:lnTo>
                    <a:pt x="23" y="78"/>
                  </a:lnTo>
                  <a:lnTo>
                    <a:pt x="26" y="90"/>
                  </a:lnTo>
                  <a:lnTo>
                    <a:pt x="27" y="101"/>
                  </a:lnTo>
                  <a:lnTo>
                    <a:pt x="27" y="101"/>
                  </a:lnTo>
                  <a:lnTo>
                    <a:pt x="29" y="104"/>
                  </a:lnTo>
                  <a:lnTo>
                    <a:pt x="29" y="104"/>
                  </a:lnTo>
                  <a:lnTo>
                    <a:pt x="32" y="103"/>
                  </a:lnTo>
                  <a:lnTo>
                    <a:pt x="34" y="101"/>
                  </a:lnTo>
                  <a:lnTo>
                    <a:pt x="34" y="101"/>
                  </a:lnTo>
                  <a:lnTo>
                    <a:pt x="37" y="95"/>
                  </a:lnTo>
                  <a:lnTo>
                    <a:pt x="37" y="90"/>
                  </a:lnTo>
                  <a:lnTo>
                    <a:pt x="37" y="90"/>
                  </a:lnTo>
                  <a:lnTo>
                    <a:pt x="37" y="86"/>
                  </a:lnTo>
                  <a:lnTo>
                    <a:pt x="39" y="85"/>
                  </a:lnTo>
                  <a:lnTo>
                    <a:pt x="39" y="85"/>
                  </a:lnTo>
                  <a:lnTo>
                    <a:pt x="49" y="75"/>
                  </a:lnTo>
                  <a:lnTo>
                    <a:pt x="49" y="75"/>
                  </a:lnTo>
                  <a:lnTo>
                    <a:pt x="52" y="73"/>
                  </a:lnTo>
                  <a:lnTo>
                    <a:pt x="53" y="73"/>
                  </a:lnTo>
                  <a:lnTo>
                    <a:pt x="53" y="70"/>
                  </a:lnTo>
                  <a:lnTo>
                    <a:pt x="53" y="70"/>
                  </a:lnTo>
                  <a:lnTo>
                    <a:pt x="53" y="64"/>
                  </a:lnTo>
                  <a:lnTo>
                    <a:pt x="53" y="64"/>
                  </a:lnTo>
                  <a:lnTo>
                    <a:pt x="50" y="60"/>
                  </a:lnTo>
                  <a:lnTo>
                    <a:pt x="49" y="59"/>
                  </a:lnTo>
                  <a:lnTo>
                    <a:pt x="49" y="59"/>
                  </a:lnTo>
                  <a:lnTo>
                    <a:pt x="47" y="54"/>
                  </a:lnTo>
                  <a:lnTo>
                    <a:pt x="45" y="52"/>
                  </a:lnTo>
                  <a:lnTo>
                    <a:pt x="44" y="54"/>
                  </a:lnTo>
                  <a:lnTo>
                    <a:pt x="44" y="54"/>
                  </a:lnTo>
                  <a:lnTo>
                    <a:pt x="42" y="54"/>
                  </a:lnTo>
                  <a:lnTo>
                    <a:pt x="39" y="54"/>
                  </a:lnTo>
                  <a:lnTo>
                    <a:pt x="36" y="52"/>
                  </a:lnTo>
                  <a:lnTo>
                    <a:pt x="34" y="49"/>
                  </a:lnTo>
                  <a:lnTo>
                    <a:pt x="34" y="49"/>
                  </a:lnTo>
                  <a:lnTo>
                    <a:pt x="34" y="46"/>
                  </a:lnTo>
                  <a:lnTo>
                    <a:pt x="36" y="44"/>
                  </a:lnTo>
                  <a:lnTo>
                    <a:pt x="44" y="41"/>
                  </a:lnTo>
                  <a:lnTo>
                    <a:pt x="44" y="41"/>
                  </a:lnTo>
                  <a:lnTo>
                    <a:pt x="47" y="36"/>
                  </a:lnTo>
                  <a:lnTo>
                    <a:pt x="49" y="31"/>
                  </a:lnTo>
                  <a:lnTo>
                    <a:pt x="47" y="26"/>
                  </a:lnTo>
                  <a:lnTo>
                    <a:pt x="44" y="23"/>
                  </a:lnTo>
                  <a:lnTo>
                    <a:pt x="44" y="23"/>
                  </a:lnTo>
                  <a:lnTo>
                    <a:pt x="42" y="20"/>
                  </a:lnTo>
                  <a:lnTo>
                    <a:pt x="42" y="16"/>
                  </a:lnTo>
                  <a:lnTo>
                    <a:pt x="47" y="11"/>
                  </a:lnTo>
                  <a:lnTo>
                    <a:pt x="47" y="11"/>
                  </a:lnTo>
                  <a:lnTo>
                    <a:pt x="49" y="8"/>
                  </a:lnTo>
                  <a:lnTo>
                    <a:pt x="49" y="7"/>
                  </a:lnTo>
                  <a:lnTo>
                    <a:pt x="47" y="5"/>
                  </a:lnTo>
                  <a:lnTo>
                    <a:pt x="45" y="7"/>
                  </a:lnTo>
                  <a:lnTo>
                    <a:pt x="45" y="7"/>
                  </a:lnTo>
                  <a:lnTo>
                    <a:pt x="40" y="8"/>
                  </a:lnTo>
                  <a:lnTo>
                    <a:pt x="39" y="7"/>
                  </a:lnTo>
                  <a:lnTo>
                    <a:pt x="39" y="5"/>
                  </a:lnTo>
                  <a:lnTo>
                    <a:pt x="39" y="5"/>
                  </a:lnTo>
                  <a:lnTo>
                    <a:pt x="37" y="3"/>
                  </a:lnTo>
                  <a:lnTo>
                    <a:pt x="36" y="2"/>
                  </a:lnTo>
                  <a:lnTo>
                    <a:pt x="31" y="0"/>
                  </a:lnTo>
                  <a:lnTo>
                    <a:pt x="26" y="0"/>
                  </a:lnTo>
                  <a:lnTo>
                    <a:pt x="21" y="3"/>
                  </a:lnTo>
                  <a:lnTo>
                    <a:pt x="21" y="3"/>
                  </a:lnTo>
                  <a:lnTo>
                    <a:pt x="18" y="5"/>
                  </a:lnTo>
                  <a:lnTo>
                    <a:pt x="13" y="5"/>
                  </a:lnTo>
                  <a:lnTo>
                    <a:pt x="13" y="5"/>
                  </a:lnTo>
                  <a:lnTo>
                    <a:pt x="13" y="18"/>
                  </a:lnTo>
                  <a:lnTo>
                    <a:pt x="13" y="23"/>
                  </a:lnTo>
                  <a:lnTo>
                    <a:pt x="13" y="26"/>
                  </a:lnTo>
                  <a:lnTo>
                    <a:pt x="13" y="2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8">
              <a:extLst>
                <a:ext uri="{FF2B5EF4-FFF2-40B4-BE49-F238E27FC236}">
                  <a16:creationId xmlns="" xmlns:a16="http://schemas.microsoft.com/office/drawing/2014/main" id="{A0069376-7777-4457-A9C7-C8FC8D2F03AF}"/>
                </a:ext>
              </a:extLst>
            </p:cNvPr>
            <p:cNvSpPr>
              <a:spLocks/>
            </p:cNvSpPr>
            <p:nvPr/>
          </p:nvSpPr>
          <p:spPr bwMode="auto">
            <a:xfrm>
              <a:off x="6246813" y="3822122"/>
              <a:ext cx="434975" cy="414338"/>
            </a:xfrm>
            <a:custGeom>
              <a:avLst/>
              <a:gdLst>
                <a:gd name="T0" fmla="*/ 95 w 274"/>
                <a:gd name="T1" fmla="*/ 57 h 261"/>
                <a:gd name="T2" fmla="*/ 95 w 274"/>
                <a:gd name="T3" fmla="*/ 61 h 261"/>
                <a:gd name="T4" fmla="*/ 101 w 274"/>
                <a:gd name="T5" fmla="*/ 70 h 261"/>
                <a:gd name="T6" fmla="*/ 100 w 274"/>
                <a:gd name="T7" fmla="*/ 75 h 261"/>
                <a:gd name="T8" fmla="*/ 87 w 274"/>
                <a:gd name="T9" fmla="*/ 75 h 261"/>
                <a:gd name="T10" fmla="*/ 79 w 274"/>
                <a:gd name="T11" fmla="*/ 77 h 261"/>
                <a:gd name="T12" fmla="*/ 70 w 274"/>
                <a:gd name="T13" fmla="*/ 80 h 261"/>
                <a:gd name="T14" fmla="*/ 67 w 274"/>
                <a:gd name="T15" fmla="*/ 83 h 261"/>
                <a:gd name="T16" fmla="*/ 66 w 274"/>
                <a:gd name="T17" fmla="*/ 92 h 261"/>
                <a:gd name="T18" fmla="*/ 64 w 274"/>
                <a:gd name="T19" fmla="*/ 93 h 261"/>
                <a:gd name="T20" fmla="*/ 59 w 274"/>
                <a:gd name="T21" fmla="*/ 96 h 261"/>
                <a:gd name="T22" fmla="*/ 49 w 274"/>
                <a:gd name="T23" fmla="*/ 98 h 261"/>
                <a:gd name="T24" fmla="*/ 49 w 274"/>
                <a:gd name="T25" fmla="*/ 103 h 261"/>
                <a:gd name="T26" fmla="*/ 43 w 274"/>
                <a:gd name="T27" fmla="*/ 108 h 261"/>
                <a:gd name="T28" fmla="*/ 31 w 274"/>
                <a:gd name="T29" fmla="*/ 109 h 261"/>
                <a:gd name="T30" fmla="*/ 28 w 274"/>
                <a:gd name="T31" fmla="*/ 111 h 261"/>
                <a:gd name="T32" fmla="*/ 22 w 274"/>
                <a:gd name="T33" fmla="*/ 113 h 261"/>
                <a:gd name="T34" fmla="*/ 0 w 274"/>
                <a:gd name="T35" fmla="*/ 126 h 261"/>
                <a:gd name="T36" fmla="*/ 4 w 274"/>
                <a:gd name="T37" fmla="*/ 147 h 261"/>
                <a:gd name="T38" fmla="*/ 131 w 274"/>
                <a:gd name="T39" fmla="*/ 232 h 261"/>
                <a:gd name="T40" fmla="*/ 139 w 274"/>
                <a:gd name="T41" fmla="*/ 243 h 261"/>
                <a:gd name="T42" fmla="*/ 153 w 274"/>
                <a:gd name="T43" fmla="*/ 248 h 261"/>
                <a:gd name="T44" fmla="*/ 160 w 274"/>
                <a:gd name="T45" fmla="*/ 256 h 261"/>
                <a:gd name="T46" fmla="*/ 173 w 274"/>
                <a:gd name="T47" fmla="*/ 259 h 261"/>
                <a:gd name="T48" fmla="*/ 217 w 274"/>
                <a:gd name="T49" fmla="*/ 233 h 261"/>
                <a:gd name="T50" fmla="*/ 274 w 274"/>
                <a:gd name="T51" fmla="*/ 197 h 261"/>
                <a:gd name="T52" fmla="*/ 269 w 274"/>
                <a:gd name="T53" fmla="*/ 188 h 261"/>
                <a:gd name="T54" fmla="*/ 263 w 274"/>
                <a:gd name="T55" fmla="*/ 186 h 261"/>
                <a:gd name="T56" fmla="*/ 251 w 274"/>
                <a:gd name="T57" fmla="*/ 183 h 261"/>
                <a:gd name="T58" fmla="*/ 248 w 274"/>
                <a:gd name="T59" fmla="*/ 178 h 261"/>
                <a:gd name="T60" fmla="*/ 246 w 274"/>
                <a:gd name="T61" fmla="*/ 168 h 261"/>
                <a:gd name="T62" fmla="*/ 241 w 274"/>
                <a:gd name="T63" fmla="*/ 160 h 261"/>
                <a:gd name="T64" fmla="*/ 246 w 274"/>
                <a:gd name="T65" fmla="*/ 153 h 261"/>
                <a:gd name="T66" fmla="*/ 245 w 274"/>
                <a:gd name="T67" fmla="*/ 147 h 261"/>
                <a:gd name="T68" fmla="*/ 245 w 274"/>
                <a:gd name="T69" fmla="*/ 142 h 261"/>
                <a:gd name="T70" fmla="*/ 246 w 274"/>
                <a:gd name="T71" fmla="*/ 136 h 261"/>
                <a:gd name="T72" fmla="*/ 246 w 274"/>
                <a:gd name="T73" fmla="*/ 127 h 261"/>
                <a:gd name="T74" fmla="*/ 246 w 274"/>
                <a:gd name="T75" fmla="*/ 118 h 261"/>
                <a:gd name="T76" fmla="*/ 240 w 274"/>
                <a:gd name="T77" fmla="*/ 105 h 261"/>
                <a:gd name="T78" fmla="*/ 243 w 274"/>
                <a:gd name="T79" fmla="*/ 101 h 261"/>
                <a:gd name="T80" fmla="*/ 240 w 274"/>
                <a:gd name="T81" fmla="*/ 87 h 261"/>
                <a:gd name="T82" fmla="*/ 230 w 274"/>
                <a:gd name="T83" fmla="*/ 72 h 261"/>
                <a:gd name="T84" fmla="*/ 225 w 274"/>
                <a:gd name="T85" fmla="*/ 67 h 261"/>
                <a:gd name="T86" fmla="*/ 220 w 274"/>
                <a:gd name="T87" fmla="*/ 59 h 261"/>
                <a:gd name="T88" fmla="*/ 214 w 274"/>
                <a:gd name="T89" fmla="*/ 51 h 261"/>
                <a:gd name="T90" fmla="*/ 215 w 274"/>
                <a:gd name="T91" fmla="*/ 46 h 261"/>
                <a:gd name="T92" fmla="*/ 223 w 274"/>
                <a:gd name="T93" fmla="*/ 36 h 261"/>
                <a:gd name="T94" fmla="*/ 228 w 274"/>
                <a:gd name="T95" fmla="*/ 31 h 261"/>
                <a:gd name="T96" fmla="*/ 227 w 274"/>
                <a:gd name="T97" fmla="*/ 23 h 261"/>
                <a:gd name="T98" fmla="*/ 227 w 274"/>
                <a:gd name="T99" fmla="*/ 2 h 261"/>
                <a:gd name="T100" fmla="*/ 215 w 274"/>
                <a:gd name="T101" fmla="*/ 0 h 261"/>
                <a:gd name="T102" fmla="*/ 202 w 274"/>
                <a:gd name="T103" fmla="*/ 2 h 261"/>
                <a:gd name="T104" fmla="*/ 188 w 274"/>
                <a:gd name="T105" fmla="*/ 5 h 261"/>
                <a:gd name="T106" fmla="*/ 181 w 274"/>
                <a:gd name="T107" fmla="*/ 4 h 261"/>
                <a:gd name="T108" fmla="*/ 134 w 274"/>
                <a:gd name="T109" fmla="*/ 8 h 261"/>
                <a:gd name="T110" fmla="*/ 123 w 274"/>
                <a:gd name="T111" fmla="*/ 13 h 261"/>
                <a:gd name="T112" fmla="*/ 114 w 274"/>
                <a:gd name="T113" fmla="*/ 18 h 261"/>
                <a:gd name="T114" fmla="*/ 98 w 274"/>
                <a:gd name="T115" fmla="*/ 25 h 261"/>
                <a:gd name="T116" fmla="*/ 92 w 274"/>
                <a:gd name="T117" fmla="*/ 31 h 261"/>
                <a:gd name="T118" fmla="*/ 92 w 274"/>
                <a:gd name="T119" fmla="*/ 36 h 261"/>
                <a:gd name="T120" fmla="*/ 95 w 274"/>
                <a:gd name="T121" fmla="*/ 4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 h="261">
                  <a:moveTo>
                    <a:pt x="95" y="49"/>
                  </a:moveTo>
                  <a:lnTo>
                    <a:pt x="95" y="49"/>
                  </a:lnTo>
                  <a:lnTo>
                    <a:pt x="95" y="57"/>
                  </a:lnTo>
                  <a:lnTo>
                    <a:pt x="95" y="61"/>
                  </a:lnTo>
                  <a:lnTo>
                    <a:pt x="95" y="61"/>
                  </a:lnTo>
                  <a:lnTo>
                    <a:pt x="95" y="61"/>
                  </a:lnTo>
                  <a:lnTo>
                    <a:pt x="98" y="62"/>
                  </a:lnTo>
                  <a:lnTo>
                    <a:pt x="98" y="66"/>
                  </a:lnTo>
                  <a:lnTo>
                    <a:pt x="101" y="70"/>
                  </a:lnTo>
                  <a:lnTo>
                    <a:pt x="101" y="70"/>
                  </a:lnTo>
                  <a:lnTo>
                    <a:pt x="100" y="74"/>
                  </a:lnTo>
                  <a:lnTo>
                    <a:pt x="100" y="75"/>
                  </a:lnTo>
                  <a:lnTo>
                    <a:pt x="98" y="75"/>
                  </a:lnTo>
                  <a:lnTo>
                    <a:pt x="98" y="75"/>
                  </a:lnTo>
                  <a:lnTo>
                    <a:pt x="87" y="75"/>
                  </a:lnTo>
                  <a:lnTo>
                    <a:pt x="82" y="75"/>
                  </a:lnTo>
                  <a:lnTo>
                    <a:pt x="79" y="77"/>
                  </a:lnTo>
                  <a:lnTo>
                    <a:pt x="79" y="77"/>
                  </a:lnTo>
                  <a:lnTo>
                    <a:pt x="79" y="79"/>
                  </a:lnTo>
                  <a:lnTo>
                    <a:pt x="75" y="80"/>
                  </a:lnTo>
                  <a:lnTo>
                    <a:pt x="70" y="80"/>
                  </a:lnTo>
                  <a:lnTo>
                    <a:pt x="70" y="80"/>
                  </a:lnTo>
                  <a:lnTo>
                    <a:pt x="67" y="80"/>
                  </a:lnTo>
                  <a:lnTo>
                    <a:pt x="67" y="83"/>
                  </a:lnTo>
                  <a:lnTo>
                    <a:pt x="67" y="83"/>
                  </a:lnTo>
                  <a:lnTo>
                    <a:pt x="67" y="90"/>
                  </a:lnTo>
                  <a:lnTo>
                    <a:pt x="66" y="92"/>
                  </a:lnTo>
                  <a:lnTo>
                    <a:pt x="66" y="92"/>
                  </a:lnTo>
                  <a:lnTo>
                    <a:pt x="66" y="92"/>
                  </a:lnTo>
                  <a:lnTo>
                    <a:pt x="64" y="93"/>
                  </a:lnTo>
                  <a:lnTo>
                    <a:pt x="62" y="95"/>
                  </a:lnTo>
                  <a:lnTo>
                    <a:pt x="61" y="95"/>
                  </a:lnTo>
                  <a:lnTo>
                    <a:pt x="59" y="96"/>
                  </a:lnTo>
                  <a:lnTo>
                    <a:pt x="59" y="96"/>
                  </a:lnTo>
                  <a:lnTo>
                    <a:pt x="52" y="96"/>
                  </a:lnTo>
                  <a:lnTo>
                    <a:pt x="49" y="98"/>
                  </a:lnTo>
                  <a:lnTo>
                    <a:pt x="49" y="100"/>
                  </a:lnTo>
                  <a:lnTo>
                    <a:pt x="49" y="100"/>
                  </a:lnTo>
                  <a:lnTo>
                    <a:pt x="49" y="103"/>
                  </a:lnTo>
                  <a:lnTo>
                    <a:pt x="48" y="105"/>
                  </a:lnTo>
                  <a:lnTo>
                    <a:pt x="43" y="108"/>
                  </a:lnTo>
                  <a:lnTo>
                    <a:pt x="43" y="108"/>
                  </a:lnTo>
                  <a:lnTo>
                    <a:pt x="35" y="108"/>
                  </a:lnTo>
                  <a:lnTo>
                    <a:pt x="31" y="108"/>
                  </a:lnTo>
                  <a:lnTo>
                    <a:pt x="31" y="109"/>
                  </a:lnTo>
                  <a:lnTo>
                    <a:pt x="31" y="109"/>
                  </a:lnTo>
                  <a:lnTo>
                    <a:pt x="30" y="111"/>
                  </a:lnTo>
                  <a:lnTo>
                    <a:pt x="28" y="111"/>
                  </a:lnTo>
                  <a:lnTo>
                    <a:pt x="25" y="111"/>
                  </a:lnTo>
                  <a:lnTo>
                    <a:pt x="22" y="113"/>
                  </a:lnTo>
                  <a:lnTo>
                    <a:pt x="22" y="113"/>
                  </a:lnTo>
                  <a:lnTo>
                    <a:pt x="10" y="119"/>
                  </a:lnTo>
                  <a:lnTo>
                    <a:pt x="0" y="126"/>
                  </a:lnTo>
                  <a:lnTo>
                    <a:pt x="0" y="126"/>
                  </a:lnTo>
                  <a:lnTo>
                    <a:pt x="2" y="144"/>
                  </a:lnTo>
                  <a:lnTo>
                    <a:pt x="2" y="144"/>
                  </a:lnTo>
                  <a:lnTo>
                    <a:pt x="4" y="147"/>
                  </a:lnTo>
                  <a:lnTo>
                    <a:pt x="4" y="147"/>
                  </a:lnTo>
                  <a:lnTo>
                    <a:pt x="69" y="189"/>
                  </a:lnTo>
                  <a:lnTo>
                    <a:pt x="131" y="232"/>
                  </a:lnTo>
                  <a:lnTo>
                    <a:pt x="131" y="232"/>
                  </a:lnTo>
                  <a:lnTo>
                    <a:pt x="137" y="238"/>
                  </a:lnTo>
                  <a:lnTo>
                    <a:pt x="139" y="243"/>
                  </a:lnTo>
                  <a:lnTo>
                    <a:pt x="139" y="243"/>
                  </a:lnTo>
                  <a:lnTo>
                    <a:pt x="144" y="245"/>
                  </a:lnTo>
                  <a:lnTo>
                    <a:pt x="153" y="248"/>
                  </a:lnTo>
                  <a:lnTo>
                    <a:pt x="153" y="248"/>
                  </a:lnTo>
                  <a:lnTo>
                    <a:pt x="158" y="251"/>
                  </a:lnTo>
                  <a:lnTo>
                    <a:pt x="160" y="256"/>
                  </a:lnTo>
                  <a:lnTo>
                    <a:pt x="160" y="261"/>
                  </a:lnTo>
                  <a:lnTo>
                    <a:pt x="160" y="261"/>
                  </a:lnTo>
                  <a:lnTo>
                    <a:pt x="173" y="259"/>
                  </a:lnTo>
                  <a:lnTo>
                    <a:pt x="173" y="259"/>
                  </a:lnTo>
                  <a:lnTo>
                    <a:pt x="194" y="253"/>
                  </a:lnTo>
                  <a:lnTo>
                    <a:pt x="217" y="233"/>
                  </a:lnTo>
                  <a:lnTo>
                    <a:pt x="274" y="197"/>
                  </a:lnTo>
                  <a:lnTo>
                    <a:pt x="274" y="197"/>
                  </a:lnTo>
                  <a:lnTo>
                    <a:pt x="274" y="197"/>
                  </a:lnTo>
                  <a:lnTo>
                    <a:pt x="274" y="197"/>
                  </a:lnTo>
                  <a:lnTo>
                    <a:pt x="271" y="189"/>
                  </a:lnTo>
                  <a:lnTo>
                    <a:pt x="269" y="188"/>
                  </a:lnTo>
                  <a:lnTo>
                    <a:pt x="267" y="186"/>
                  </a:lnTo>
                  <a:lnTo>
                    <a:pt x="267" y="186"/>
                  </a:lnTo>
                  <a:lnTo>
                    <a:pt x="263" y="186"/>
                  </a:lnTo>
                  <a:lnTo>
                    <a:pt x="258" y="184"/>
                  </a:lnTo>
                  <a:lnTo>
                    <a:pt x="258" y="184"/>
                  </a:lnTo>
                  <a:lnTo>
                    <a:pt x="251" y="183"/>
                  </a:lnTo>
                  <a:lnTo>
                    <a:pt x="250" y="181"/>
                  </a:lnTo>
                  <a:lnTo>
                    <a:pt x="248" y="178"/>
                  </a:lnTo>
                  <a:lnTo>
                    <a:pt x="248" y="178"/>
                  </a:lnTo>
                  <a:lnTo>
                    <a:pt x="248" y="173"/>
                  </a:lnTo>
                  <a:lnTo>
                    <a:pt x="248" y="171"/>
                  </a:lnTo>
                  <a:lnTo>
                    <a:pt x="246" y="168"/>
                  </a:lnTo>
                  <a:lnTo>
                    <a:pt x="246" y="168"/>
                  </a:lnTo>
                  <a:lnTo>
                    <a:pt x="243" y="163"/>
                  </a:lnTo>
                  <a:lnTo>
                    <a:pt x="241" y="160"/>
                  </a:lnTo>
                  <a:lnTo>
                    <a:pt x="241" y="160"/>
                  </a:lnTo>
                  <a:lnTo>
                    <a:pt x="243" y="157"/>
                  </a:lnTo>
                  <a:lnTo>
                    <a:pt x="246" y="153"/>
                  </a:lnTo>
                  <a:lnTo>
                    <a:pt x="246" y="153"/>
                  </a:lnTo>
                  <a:lnTo>
                    <a:pt x="246" y="152"/>
                  </a:lnTo>
                  <a:lnTo>
                    <a:pt x="245" y="147"/>
                  </a:lnTo>
                  <a:lnTo>
                    <a:pt x="245" y="147"/>
                  </a:lnTo>
                  <a:lnTo>
                    <a:pt x="245" y="144"/>
                  </a:lnTo>
                  <a:lnTo>
                    <a:pt x="245" y="142"/>
                  </a:lnTo>
                  <a:lnTo>
                    <a:pt x="245" y="139"/>
                  </a:lnTo>
                  <a:lnTo>
                    <a:pt x="245" y="139"/>
                  </a:lnTo>
                  <a:lnTo>
                    <a:pt x="246" y="136"/>
                  </a:lnTo>
                  <a:lnTo>
                    <a:pt x="246" y="131"/>
                  </a:lnTo>
                  <a:lnTo>
                    <a:pt x="246" y="131"/>
                  </a:lnTo>
                  <a:lnTo>
                    <a:pt x="246" y="127"/>
                  </a:lnTo>
                  <a:lnTo>
                    <a:pt x="246" y="124"/>
                  </a:lnTo>
                  <a:lnTo>
                    <a:pt x="246" y="121"/>
                  </a:lnTo>
                  <a:lnTo>
                    <a:pt x="246" y="118"/>
                  </a:lnTo>
                  <a:lnTo>
                    <a:pt x="246" y="118"/>
                  </a:lnTo>
                  <a:lnTo>
                    <a:pt x="243" y="109"/>
                  </a:lnTo>
                  <a:lnTo>
                    <a:pt x="240" y="105"/>
                  </a:lnTo>
                  <a:lnTo>
                    <a:pt x="240" y="105"/>
                  </a:lnTo>
                  <a:lnTo>
                    <a:pt x="243" y="101"/>
                  </a:lnTo>
                  <a:lnTo>
                    <a:pt x="243" y="101"/>
                  </a:lnTo>
                  <a:lnTo>
                    <a:pt x="241" y="98"/>
                  </a:lnTo>
                  <a:lnTo>
                    <a:pt x="241" y="98"/>
                  </a:lnTo>
                  <a:lnTo>
                    <a:pt x="240" y="87"/>
                  </a:lnTo>
                  <a:lnTo>
                    <a:pt x="237" y="75"/>
                  </a:lnTo>
                  <a:lnTo>
                    <a:pt x="237" y="75"/>
                  </a:lnTo>
                  <a:lnTo>
                    <a:pt x="230" y="72"/>
                  </a:lnTo>
                  <a:lnTo>
                    <a:pt x="227" y="69"/>
                  </a:lnTo>
                  <a:lnTo>
                    <a:pt x="225" y="67"/>
                  </a:lnTo>
                  <a:lnTo>
                    <a:pt x="225" y="67"/>
                  </a:lnTo>
                  <a:lnTo>
                    <a:pt x="225" y="64"/>
                  </a:lnTo>
                  <a:lnTo>
                    <a:pt x="223" y="61"/>
                  </a:lnTo>
                  <a:lnTo>
                    <a:pt x="220" y="59"/>
                  </a:lnTo>
                  <a:lnTo>
                    <a:pt x="220" y="59"/>
                  </a:lnTo>
                  <a:lnTo>
                    <a:pt x="217" y="56"/>
                  </a:lnTo>
                  <a:lnTo>
                    <a:pt x="214" y="51"/>
                  </a:lnTo>
                  <a:lnTo>
                    <a:pt x="214" y="48"/>
                  </a:lnTo>
                  <a:lnTo>
                    <a:pt x="215" y="46"/>
                  </a:lnTo>
                  <a:lnTo>
                    <a:pt x="215" y="46"/>
                  </a:lnTo>
                  <a:lnTo>
                    <a:pt x="217" y="44"/>
                  </a:lnTo>
                  <a:lnTo>
                    <a:pt x="219" y="41"/>
                  </a:lnTo>
                  <a:lnTo>
                    <a:pt x="223" y="36"/>
                  </a:lnTo>
                  <a:lnTo>
                    <a:pt x="223" y="36"/>
                  </a:lnTo>
                  <a:lnTo>
                    <a:pt x="225" y="35"/>
                  </a:lnTo>
                  <a:lnTo>
                    <a:pt x="228" y="31"/>
                  </a:lnTo>
                  <a:lnTo>
                    <a:pt x="228" y="26"/>
                  </a:lnTo>
                  <a:lnTo>
                    <a:pt x="227" y="23"/>
                  </a:lnTo>
                  <a:lnTo>
                    <a:pt x="227" y="23"/>
                  </a:lnTo>
                  <a:lnTo>
                    <a:pt x="227" y="20"/>
                  </a:lnTo>
                  <a:lnTo>
                    <a:pt x="227" y="15"/>
                  </a:lnTo>
                  <a:lnTo>
                    <a:pt x="227" y="2"/>
                  </a:lnTo>
                  <a:lnTo>
                    <a:pt x="227" y="2"/>
                  </a:lnTo>
                  <a:lnTo>
                    <a:pt x="220" y="2"/>
                  </a:lnTo>
                  <a:lnTo>
                    <a:pt x="215" y="0"/>
                  </a:lnTo>
                  <a:lnTo>
                    <a:pt x="215" y="0"/>
                  </a:lnTo>
                  <a:lnTo>
                    <a:pt x="209" y="0"/>
                  </a:lnTo>
                  <a:lnTo>
                    <a:pt x="202" y="2"/>
                  </a:lnTo>
                  <a:lnTo>
                    <a:pt x="202" y="2"/>
                  </a:lnTo>
                  <a:lnTo>
                    <a:pt x="193" y="4"/>
                  </a:lnTo>
                  <a:lnTo>
                    <a:pt x="188" y="5"/>
                  </a:lnTo>
                  <a:lnTo>
                    <a:pt x="184" y="5"/>
                  </a:lnTo>
                  <a:lnTo>
                    <a:pt x="184" y="5"/>
                  </a:lnTo>
                  <a:lnTo>
                    <a:pt x="181" y="4"/>
                  </a:lnTo>
                  <a:lnTo>
                    <a:pt x="176" y="4"/>
                  </a:lnTo>
                  <a:lnTo>
                    <a:pt x="162" y="5"/>
                  </a:lnTo>
                  <a:lnTo>
                    <a:pt x="134" y="8"/>
                  </a:lnTo>
                  <a:lnTo>
                    <a:pt x="134" y="8"/>
                  </a:lnTo>
                  <a:lnTo>
                    <a:pt x="127" y="10"/>
                  </a:lnTo>
                  <a:lnTo>
                    <a:pt x="123" y="13"/>
                  </a:lnTo>
                  <a:lnTo>
                    <a:pt x="118" y="17"/>
                  </a:lnTo>
                  <a:lnTo>
                    <a:pt x="114" y="18"/>
                  </a:lnTo>
                  <a:lnTo>
                    <a:pt x="114" y="18"/>
                  </a:lnTo>
                  <a:lnTo>
                    <a:pt x="109" y="20"/>
                  </a:lnTo>
                  <a:lnTo>
                    <a:pt x="103" y="22"/>
                  </a:lnTo>
                  <a:lnTo>
                    <a:pt x="98" y="25"/>
                  </a:lnTo>
                  <a:lnTo>
                    <a:pt x="93" y="30"/>
                  </a:lnTo>
                  <a:lnTo>
                    <a:pt x="93" y="30"/>
                  </a:lnTo>
                  <a:lnTo>
                    <a:pt x="92" y="31"/>
                  </a:lnTo>
                  <a:lnTo>
                    <a:pt x="88" y="31"/>
                  </a:lnTo>
                  <a:lnTo>
                    <a:pt x="88" y="31"/>
                  </a:lnTo>
                  <a:lnTo>
                    <a:pt x="92" y="36"/>
                  </a:lnTo>
                  <a:lnTo>
                    <a:pt x="92" y="36"/>
                  </a:lnTo>
                  <a:lnTo>
                    <a:pt x="93" y="41"/>
                  </a:lnTo>
                  <a:lnTo>
                    <a:pt x="95" y="49"/>
                  </a:lnTo>
                  <a:lnTo>
                    <a:pt x="95" y="4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9">
              <a:extLst>
                <a:ext uri="{FF2B5EF4-FFF2-40B4-BE49-F238E27FC236}">
                  <a16:creationId xmlns="" xmlns:a16="http://schemas.microsoft.com/office/drawing/2014/main" id="{F280A0BD-141C-4BD6-883C-68847DCA2594}"/>
                </a:ext>
              </a:extLst>
            </p:cNvPr>
            <p:cNvSpPr>
              <a:spLocks/>
            </p:cNvSpPr>
            <p:nvPr/>
          </p:nvSpPr>
          <p:spPr bwMode="auto">
            <a:xfrm>
              <a:off x="6627813" y="3918960"/>
              <a:ext cx="314325" cy="301625"/>
            </a:xfrm>
            <a:custGeom>
              <a:avLst/>
              <a:gdLst>
                <a:gd name="T0" fmla="*/ 13 w 198"/>
                <a:gd name="T1" fmla="*/ 21 h 190"/>
                <a:gd name="T2" fmla="*/ 11 w 198"/>
                <a:gd name="T3" fmla="*/ 26 h 190"/>
                <a:gd name="T4" fmla="*/ 8 w 198"/>
                <a:gd name="T5" fmla="*/ 37 h 190"/>
                <a:gd name="T6" fmla="*/ 0 w 198"/>
                <a:gd name="T7" fmla="*/ 44 h 190"/>
                <a:gd name="T8" fmla="*/ 6 w 198"/>
                <a:gd name="T9" fmla="*/ 57 h 190"/>
                <a:gd name="T10" fmla="*/ 6 w 198"/>
                <a:gd name="T11" fmla="*/ 63 h 190"/>
                <a:gd name="T12" fmla="*/ 6 w 198"/>
                <a:gd name="T13" fmla="*/ 70 h 190"/>
                <a:gd name="T14" fmla="*/ 5 w 198"/>
                <a:gd name="T15" fmla="*/ 78 h 190"/>
                <a:gd name="T16" fmla="*/ 5 w 198"/>
                <a:gd name="T17" fmla="*/ 86 h 190"/>
                <a:gd name="T18" fmla="*/ 6 w 198"/>
                <a:gd name="T19" fmla="*/ 92 h 190"/>
                <a:gd name="T20" fmla="*/ 1 w 198"/>
                <a:gd name="T21" fmla="*/ 99 h 190"/>
                <a:gd name="T22" fmla="*/ 6 w 198"/>
                <a:gd name="T23" fmla="*/ 107 h 190"/>
                <a:gd name="T24" fmla="*/ 8 w 198"/>
                <a:gd name="T25" fmla="*/ 112 h 190"/>
                <a:gd name="T26" fmla="*/ 10 w 198"/>
                <a:gd name="T27" fmla="*/ 120 h 190"/>
                <a:gd name="T28" fmla="*/ 18 w 198"/>
                <a:gd name="T29" fmla="*/ 123 h 190"/>
                <a:gd name="T30" fmla="*/ 27 w 198"/>
                <a:gd name="T31" fmla="*/ 125 h 190"/>
                <a:gd name="T32" fmla="*/ 34 w 198"/>
                <a:gd name="T33" fmla="*/ 136 h 190"/>
                <a:gd name="T34" fmla="*/ 49 w 198"/>
                <a:gd name="T35" fmla="*/ 138 h 190"/>
                <a:gd name="T36" fmla="*/ 60 w 198"/>
                <a:gd name="T37" fmla="*/ 146 h 190"/>
                <a:gd name="T38" fmla="*/ 184 w 198"/>
                <a:gd name="T39" fmla="*/ 190 h 190"/>
                <a:gd name="T40" fmla="*/ 195 w 198"/>
                <a:gd name="T41" fmla="*/ 184 h 190"/>
                <a:gd name="T42" fmla="*/ 194 w 198"/>
                <a:gd name="T43" fmla="*/ 44 h 190"/>
                <a:gd name="T44" fmla="*/ 195 w 198"/>
                <a:gd name="T45" fmla="*/ 35 h 190"/>
                <a:gd name="T46" fmla="*/ 197 w 198"/>
                <a:gd name="T47" fmla="*/ 26 h 190"/>
                <a:gd name="T48" fmla="*/ 198 w 198"/>
                <a:gd name="T49" fmla="*/ 16 h 190"/>
                <a:gd name="T50" fmla="*/ 198 w 198"/>
                <a:gd name="T51" fmla="*/ 16 h 190"/>
                <a:gd name="T52" fmla="*/ 181 w 198"/>
                <a:gd name="T53" fmla="*/ 11 h 190"/>
                <a:gd name="T54" fmla="*/ 171 w 198"/>
                <a:gd name="T55" fmla="*/ 6 h 190"/>
                <a:gd name="T56" fmla="*/ 161 w 198"/>
                <a:gd name="T57" fmla="*/ 1 h 190"/>
                <a:gd name="T58" fmla="*/ 133 w 198"/>
                <a:gd name="T59" fmla="*/ 11 h 190"/>
                <a:gd name="T60" fmla="*/ 132 w 198"/>
                <a:gd name="T61" fmla="*/ 16 h 190"/>
                <a:gd name="T62" fmla="*/ 135 w 198"/>
                <a:gd name="T63" fmla="*/ 29 h 190"/>
                <a:gd name="T64" fmla="*/ 128 w 198"/>
                <a:gd name="T65" fmla="*/ 35 h 190"/>
                <a:gd name="T66" fmla="*/ 112 w 198"/>
                <a:gd name="T67" fmla="*/ 34 h 190"/>
                <a:gd name="T68" fmla="*/ 101 w 198"/>
                <a:gd name="T69" fmla="*/ 27 h 190"/>
                <a:gd name="T70" fmla="*/ 89 w 198"/>
                <a:gd name="T71" fmla="*/ 24 h 190"/>
                <a:gd name="T72" fmla="*/ 76 w 198"/>
                <a:gd name="T73" fmla="*/ 19 h 190"/>
                <a:gd name="T74" fmla="*/ 76 w 198"/>
                <a:gd name="T75" fmla="*/ 13 h 190"/>
                <a:gd name="T76" fmla="*/ 67 w 198"/>
                <a:gd name="T77" fmla="*/ 8 h 190"/>
                <a:gd name="T78" fmla="*/ 44 w 198"/>
                <a:gd name="T79" fmla="*/ 3 h 190"/>
                <a:gd name="T80" fmla="*/ 27 w 198"/>
                <a:gd name="T81" fmla="*/ 0 h 190"/>
                <a:gd name="T82" fmla="*/ 27 w 198"/>
                <a:gd name="T83" fmla="*/ 6 h 190"/>
                <a:gd name="T84" fmla="*/ 23 w 198"/>
                <a:gd name="T85" fmla="*/ 1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 h="190">
                  <a:moveTo>
                    <a:pt x="23" y="11"/>
                  </a:moveTo>
                  <a:lnTo>
                    <a:pt x="23" y="11"/>
                  </a:lnTo>
                  <a:lnTo>
                    <a:pt x="13" y="21"/>
                  </a:lnTo>
                  <a:lnTo>
                    <a:pt x="13" y="21"/>
                  </a:lnTo>
                  <a:lnTo>
                    <a:pt x="11" y="22"/>
                  </a:lnTo>
                  <a:lnTo>
                    <a:pt x="11" y="26"/>
                  </a:lnTo>
                  <a:lnTo>
                    <a:pt x="11" y="26"/>
                  </a:lnTo>
                  <a:lnTo>
                    <a:pt x="11" y="31"/>
                  </a:lnTo>
                  <a:lnTo>
                    <a:pt x="8" y="37"/>
                  </a:lnTo>
                  <a:lnTo>
                    <a:pt x="8" y="37"/>
                  </a:lnTo>
                  <a:lnTo>
                    <a:pt x="5" y="40"/>
                  </a:lnTo>
                  <a:lnTo>
                    <a:pt x="0" y="44"/>
                  </a:lnTo>
                  <a:lnTo>
                    <a:pt x="0" y="44"/>
                  </a:lnTo>
                  <a:lnTo>
                    <a:pt x="3" y="48"/>
                  </a:lnTo>
                  <a:lnTo>
                    <a:pt x="6" y="57"/>
                  </a:lnTo>
                  <a:lnTo>
                    <a:pt x="6" y="57"/>
                  </a:lnTo>
                  <a:lnTo>
                    <a:pt x="6" y="60"/>
                  </a:lnTo>
                  <a:lnTo>
                    <a:pt x="6" y="63"/>
                  </a:lnTo>
                  <a:lnTo>
                    <a:pt x="6" y="66"/>
                  </a:lnTo>
                  <a:lnTo>
                    <a:pt x="6" y="70"/>
                  </a:lnTo>
                  <a:lnTo>
                    <a:pt x="6" y="70"/>
                  </a:lnTo>
                  <a:lnTo>
                    <a:pt x="6" y="75"/>
                  </a:lnTo>
                  <a:lnTo>
                    <a:pt x="5" y="78"/>
                  </a:lnTo>
                  <a:lnTo>
                    <a:pt x="5" y="78"/>
                  </a:lnTo>
                  <a:lnTo>
                    <a:pt x="5" y="81"/>
                  </a:lnTo>
                  <a:lnTo>
                    <a:pt x="5" y="83"/>
                  </a:lnTo>
                  <a:lnTo>
                    <a:pt x="5" y="86"/>
                  </a:lnTo>
                  <a:lnTo>
                    <a:pt x="5" y="86"/>
                  </a:lnTo>
                  <a:lnTo>
                    <a:pt x="6" y="91"/>
                  </a:lnTo>
                  <a:lnTo>
                    <a:pt x="6" y="92"/>
                  </a:lnTo>
                  <a:lnTo>
                    <a:pt x="6" y="92"/>
                  </a:lnTo>
                  <a:lnTo>
                    <a:pt x="3" y="96"/>
                  </a:lnTo>
                  <a:lnTo>
                    <a:pt x="1" y="99"/>
                  </a:lnTo>
                  <a:lnTo>
                    <a:pt x="1" y="99"/>
                  </a:lnTo>
                  <a:lnTo>
                    <a:pt x="3" y="102"/>
                  </a:lnTo>
                  <a:lnTo>
                    <a:pt x="6" y="107"/>
                  </a:lnTo>
                  <a:lnTo>
                    <a:pt x="6" y="107"/>
                  </a:lnTo>
                  <a:lnTo>
                    <a:pt x="8" y="110"/>
                  </a:lnTo>
                  <a:lnTo>
                    <a:pt x="8" y="112"/>
                  </a:lnTo>
                  <a:lnTo>
                    <a:pt x="8" y="117"/>
                  </a:lnTo>
                  <a:lnTo>
                    <a:pt x="8" y="117"/>
                  </a:lnTo>
                  <a:lnTo>
                    <a:pt x="10" y="120"/>
                  </a:lnTo>
                  <a:lnTo>
                    <a:pt x="11" y="122"/>
                  </a:lnTo>
                  <a:lnTo>
                    <a:pt x="18" y="123"/>
                  </a:lnTo>
                  <a:lnTo>
                    <a:pt x="18" y="123"/>
                  </a:lnTo>
                  <a:lnTo>
                    <a:pt x="23" y="125"/>
                  </a:lnTo>
                  <a:lnTo>
                    <a:pt x="27" y="125"/>
                  </a:lnTo>
                  <a:lnTo>
                    <a:pt x="27" y="125"/>
                  </a:lnTo>
                  <a:lnTo>
                    <a:pt x="29" y="127"/>
                  </a:lnTo>
                  <a:lnTo>
                    <a:pt x="31" y="128"/>
                  </a:lnTo>
                  <a:lnTo>
                    <a:pt x="34" y="136"/>
                  </a:lnTo>
                  <a:lnTo>
                    <a:pt x="34" y="136"/>
                  </a:lnTo>
                  <a:lnTo>
                    <a:pt x="42" y="138"/>
                  </a:lnTo>
                  <a:lnTo>
                    <a:pt x="49" y="138"/>
                  </a:lnTo>
                  <a:lnTo>
                    <a:pt x="54" y="141"/>
                  </a:lnTo>
                  <a:lnTo>
                    <a:pt x="54" y="141"/>
                  </a:lnTo>
                  <a:lnTo>
                    <a:pt x="60" y="146"/>
                  </a:lnTo>
                  <a:lnTo>
                    <a:pt x="62" y="149"/>
                  </a:lnTo>
                  <a:lnTo>
                    <a:pt x="83" y="136"/>
                  </a:lnTo>
                  <a:lnTo>
                    <a:pt x="184" y="190"/>
                  </a:lnTo>
                  <a:lnTo>
                    <a:pt x="184" y="184"/>
                  </a:lnTo>
                  <a:lnTo>
                    <a:pt x="195" y="184"/>
                  </a:lnTo>
                  <a:lnTo>
                    <a:pt x="195" y="184"/>
                  </a:lnTo>
                  <a:lnTo>
                    <a:pt x="195" y="55"/>
                  </a:lnTo>
                  <a:lnTo>
                    <a:pt x="195" y="55"/>
                  </a:lnTo>
                  <a:lnTo>
                    <a:pt x="194" y="44"/>
                  </a:lnTo>
                  <a:lnTo>
                    <a:pt x="194" y="40"/>
                  </a:lnTo>
                  <a:lnTo>
                    <a:pt x="195" y="35"/>
                  </a:lnTo>
                  <a:lnTo>
                    <a:pt x="195" y="35"/>
                  </a:lnTo>
                  <a:lnTo>
                    <a:pt x="197" y="32"/>
                  </a:lnTo>
                  <a:lnTo>
                    <a:pt x="197" y="29"/>
                  </a:lnTo>
                  <a:lnTo>
                    <a:pt x="197" y="26"/>
                  </a:lnTo>
                  <a:lnTo>
                    <a:pt x="197" y="19"/>
                  </a:lnTo>
                  <a:lnTo>
                    <a:pt x="197" y="19"/>
                  </a:lnTo>
                  <a:lnTo>
                    <a:pt x="198" y="16"/>
                  </a:lnTo>
                  <a:lnTo>
                    <a:pt x="198" y="16"/>
                  </a:lnTo>
                  <a:lnTo>
                    <a:pt x="198" y="16"/>
                  </a:lnTo>
                  <a:lnTo>
                    <a:pt x="198" y="16"/>
                  </a:lnTo>
                  <a:lnTo>
                    <a:pt x="197" y="14"/>
                  </a:lnTo>
                  <a:lnTo>
                    <a:pt x="194" y="13"/>
                  </a:lnTo>
                  <a:lnTo>
                    <a:pt x="181" y="11"/>
                  </a:lnTo>
                  <a:lnTo>
                    <a:pt x="181" y="11"/>
                  </a:lnTo>
                  <a:lnTo>
                    <a:pt x="174" y="9"/>
                  </a:lnTo>
                  <a:lnTo>
                    <a:pt x="171" y="6"/>
                  </a:lnTo>
                  <a:lnTo>
                    <a:pt x="168" y="3"/>
                  </a:lnTo>
                  <a:lnTo>
                    <a:pt x="161" y="1"/>
                  </a:lnTo>
                  <a:lnTo>
                    <a:pt x="161" y="1"/>
                  </a:lnTo>
                  <a:lnTo>
                    <a:pt x="151" y="3"/>
                  </a:lnTo>
                  <a:lnTo>
                    <a:pt x="141" y="6"/>
                  </a:lnTo>
                  <a:lnTo>
                    <a:pt x="133" y="11"/>
                  </a:lnTo>
                  <a:lnTo>
                    <a:pt x="132" y="14"/>
                  </a:lnTo>
                  <a:lnTo>
                    <a:pt x="132" y="16"/>
                  </a:lnTo>
                  <a:lnTo>
                    <a:pt x="132" y="16"/>
                  </a:lnTo>
                  <a:lnTo>
                    <a:pt x="132" y="21"/>
                  </a:lnTo>
                  <a:lnTo>
                    <a:pt x="133" y="24"/>
                  </a:lnTo>
                  <a:lnTo>
                    <a:pt x="135" y="29"/>
                  </a:lnTo>
                  <a:lnTo>
                    <a:pt x="133" y="32"/>
                  </a:lnTo>
                  <a:lnTo>
                    <a:pt x="133" y="32"/>
                  </a:lnTo>
                  <a:lnTo>
                    <a:pt x="128" y="35"/>
                  </a:lnTo>
                  <a:lnTo>
                    <a:pt x="124" y="37"/>
                  </a:lnTo>
                  <a:lnTo>
                    <a:pt x="119" y="37"/>
                  </a:lnTo>
                  <a:lnTo>
                    <a:pt x="112" y="34"/>
                  </a:lnTo>
                  <a:lnTo>
                    <a:pt x="112" y="34"/>
                  </a:lnTo>
                  <a:lnTo>
                    <a:pt x="107" y="29"/>
                  </a:lnTo>
                  <a:lnTo>
                    <a:pt x="101" y="27"/>
                  </a:lnTo>
                  <a:lnTo>
                    <a:pt x="94" y="26"/>
                  </a:lnTo>
                  <a:lnTo>
                    <a:pt x="89" y="24"/>
                  </a:lnTo>
                  <a:lnTo>
                    <a:pt x="89" y="24"/>
                  </a:lnTo>
                  <a:lnTo>
                    <a:pt x="83" y="24"/>
                  </a:lnTo>
                  <a:lnTo>
                    <a:pt x="80" y="21"/>
                  </a:lnTo>
                  <a:lnTo>
                    <a:pt x="76" y="19"/>
                  </a:lnTo>
                  <a:lnTo>
                    <a:pt x="76" y="16"/>
                  </a:lnTo>
                  <a:lnTo>
                    <a:pt x="76" y="16"/>
                  </a:lnTo>
                  <a:lnTo>
                    <a:pt x="76" y="13"/>
                  </a:lnTo>
                  <a:lnTo>
                    <a:pt x="75" y="11"/>
                  </a:lnTo>
                  <a:lnTo>
                    <a:pt x="67" y="8"/>
                  </a:lnTo>
                  <a:lnTo>
                    <a:pt x="67" y="8"/>
                  </a:lnTo>
                  <a:lnTo>
                    <a:pt x="57" y="5"/>
                  </a:lnTo>
                  <a:lnTo>
                    <a:pt x="50" y="3"/>
                  </a:lnTo>
                  <a:lnTo>
                    <a:pt x="44" y="3"/>
                  </a:lnTo>
                  <a:lnTo>
                    <a:pt x="44" y="3"/>
                  </a:lnTo>
                  <a:lnTo>
                    <a:pt x="36" y="3"/>
                  </a:lnTo>
                  <a:lnTo>
                    <a:pt x="27" y="0"/>
                  </a:lnTo>
                  <a:lnTo>
                    <a:pt x="27" y="0"/>
                  </a:lnTo>
                  <a:lnTo>
                    <a:pt x="27" y="6"/>
                  </a:lnTo>
                  <a:lnTo>
                    <a:pt x="27" y="6"/>
                  </a:lnTo>
                  <a:lnTo>
                    <a:pt x="27" y="9"/>
                  </a:lnTo>
                  <a:lnTo>
                    <a:pt x="26" y="9"/>
                  </a:lnTo>
                  <a:lnTo>
                    <a:pt x="23" y="11"/>
                  </a:lnTo>
                  <a:lnTo>
                    <a:pt x="23" y="1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0">
              <a:extLst>
                <a:ext uri="{FF2B5EF4-FFF2-40B4-BE49-F238E27FC236}">
                  <a16:creationId xmlns="" xmlns:a16="http://schemas.microsoft.com/office/drawing/2014/main" id="{33B5002D-436B-4D56-BADD-8FCE675FC40F}"/>
                </a:ext>
              </a:extLst>
            </p:cNvPr>
            <p:cNvSpPr>
              <a:spLocks/>
            </p:cNvSpPr>
            <p:nvPr/>
          </p:nvSpPr>
          <p:spPr bwMode="auto">
            <a:xfrm>
              <a:off x="6081713" y="4344410"/>
              <a:ext cx="60325" cy="19050"/>
            </a:xfrm>
            <a:custGeom>
              <a:avLst/>
              <a:gdLst>
                <a:gd name="T0" fmla="*/ 20 w 38"/>
                <a:gd name="T1" fmla="*/ 7 h 12"/>
                <a:gd name="T2" fmla="*/ 20 w 38"/>
                <a:gd name="T3" fmla="*/ 7 h 12"/>
                <a:gd name="T4" fmla="*/ 21 w 38"/>
                <a:gd name="T5" fmla="*/ 5 h 12"/>
                <a:gd name="T6" fmla="*/ 25 w 38"/>
                <a:gd name="T7" fmla="*/ 7 h 12"/>
                <a:gd name="T8" fmla="*/ 31 w 38"/>
                <a:gd name="T9" fmla="*/ 10 h 12"/>
                <a:gd name="T10" fmla="*/ 31 w 38"/>
                <a:gd name="T11" fmla="*/ 10 h 12"/>
                <a:gd name="T12" fmla="*/ 36 w 38"/>
                <a:gd name="T13" fmla="*/ 9 h 12"/>
                <a:gd name="T14" fmla="*/ 38 w 38"/>
                <a:gd name="T15" fmla="*/ 7 h 12"/>
                <a:gd name="T16" fmla="*/ 38 w 38"/>
                <a:gd name="T17" fmla="*/ 7 h 12"/>
                <a:gd name="T18" fmla="*/ 31 w 38"/>
                <a:gd name="T19" fmla="*/ 7 h 12"/>
                <a:gd name="T20" fmla="*/ 31 w 38"/>
                <a:gd name="T21" fmla="*/ 7 h 12"/>
                <a:gd name="T22" fmla="*/ 28 w 38"/>
                <a:gd name="T23" fmla="*/ 5 h 12"/>
                <a:gd name="T24" fmla="*/ 25 w 38"/>
                <a:gd name="T25" fmla="*/ 2 h 12"/>
                <a:gd name="T26" fmla="*/ 23 w 38"/>
                <a:gd name="T27" fmla="*/ 0 h 12"/>
                <a:gd name="T28" fmla="*/ 18 w 38"/>
                <a:gd name="T29" fmla="*/ 0 h 12"/>
                <a:gd name="T30" fmla="*/ 18 w 38"/>
                <a:gd name="T31" fmla="*/ 0 h 12"/>
                <a:gd name="T32" fmla="*/ 12 w 38"/>
                <a:gd name="T33" fmla="*/ 4 h 12"/>
                <a:gd name="T34" fmla="*/ 2 w 38"/>
                <a:gd name="T35" fmla="*/ 4 h 12"/>
                <a:gd name="T36" fmla="*/ 2 w 38"/>
                <a:gd name="T37" fmla="*/ 4 h 12"/>
                <a:gd name="T38" fmla="*/ 0 w 38"/>
                <a:gd name="T39" fmla="*/ 12 h 12"/>
                <a:gd name="T40" fmla="*/ 0 w 38"/>
                <a:gd name="T41" fmla="*/ 12 h 12"/>
                <a:gd name="T42" fmla="*/ 5 w 38"/>
                <a:gd name="T43" fmla="*/ 10 h 12"/>
                <a:gd name="T44" fmla="*/ 5 w 38"/>
                <a:gd name="T45" fmla="*/ 10 h 12"/>
                <a:gd name="T46" fmla="*/ 12 w 38"/>
                <a:gd name="T47" fmla="*/ 10 h 12"/>
                <a:gd name="T48" fmla="*/ 20 w 38"/>
                <a:gd name="T49" fmla="*/ 7 h 12"/>
                <a:gd name="T50" fmla="*/ 20 w 38"/>
                <a:gd name="T5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2">
                  <a:moveTo>
                    <a:pt x="20" y="7"/>
                  </a:moveTo>
                  <a:lnTo>
                    <a:pt x="20" y="7"/>
                  </a:lnTo>
                  <a:lnTo>
                    <a:pt x="21" y="5"/>
                  </a:lnTo>
                  <a:lnTo>
                    <a:pt x="25" y="7"/>
                  </a:lnTo>
                  <a:lnTo>
                    <a:pt x="31" y="10"/>
                  </a:lnTo>
                  <a:lnTo>
                    <a:pt x="31" y="10"/>
                  </a:lnTo>
                  <a:lnTo>
                    <a:pt x="36" y="9"/>
                  </a:lnTo>
                  <a:lnTo>
                    <a:pt x="38" y="7"/>
                  </a:lnTo>
                  <a:lnTo>
                    <a:pt x="38" y="7"/>
                  </a:lnTo>
                  <a:lnTo>
                    <a:pt x="31" y="7"/>
                  </a:lnTo>
                  <a:lnTo>
                    <a:pt x="31" y="7"/>
                  </a:lnTo>
                  <a:lnTo>
                    <a:pt x="28" y="5"/>
                  </a:lnTo>
                  <a:lnTo>
                    <a:pt x="25" y="2"/>
                  </a:lnTo>
                  <a:lnTo>
                    <a:pt x="23" y="0"/>
                  </a:lnTo>
                  <a:lnTo>
                    <a:pt x="18" y="0"/>
                  </a:lnTo>
                  <a:lnTo>
                    <a:pt x="18" y="0"/>
                  </a:lnTo>
                  <a:lnTo>
                    <a:pt x="12" y="4"/>
                  </a:lnTo>
                  <a:lnTo>
                    <a:pt x="2" y="4"/>
                  </a:lnTo>
                  <a:lnTo>
                    <a:pt x="2" y="4"/>
                  </a:lnTo>
                  <a:lnTo>
                    <a:pt x="0" y="12"/>
                  </a:lnTo>
                  <a:lnTo>
                    <a:pt x="0" y="12"/>
                  </a:lnTo>
                  <a:lnTo>
                    <a:pt x="5" y="10"/>
                  </a:lnTo>
                  <a:lnTo>
                    <a:pt x="5" y="10"/>
                  </a:lnTo>
                  <a:lnTo>
                    <a:pt x="12" y="10"/>
                  </a:lnTo>
                  <a:lnTo>
                    <a:pt x="20" y="7"/>
                  </a:lnTo>
                  <a:lnTo>
                    <a:pt x="20" y="7"/>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1">
              <a:extLst>
                <a:ext uri="{FF2B5EF4-FFF2-40B4-BE49-F238E27FC236}">
                  <a16:creationId xmlns="" xmlns:a16="http://schemas.microsoft.com/office/drawing/2014/main" id="{8C5C2EAC-194F-486B-A9BC-3750FC0088DC}"/>
                </a:ext>
              </a:extLst>
            </p:cNvPr>
            <p:cNvSpPr>
              <a:spLocks/>
            </p:cNvSpPr>
            <p:nvPr/>
          </p:nvSpPr>
          <p:spPr bwMode="auto">
            <a:xfrm>
              <a:off x="6073775" y="4288847"/>
              <a:ext cx="119062" cy="92075"/>
            </a:xfrm>
            <a:custGeom>
              <a:avLst/>
              <a:gdLst>
                <a:gd name="T0" fmla="*/ 15 w 75"/>
                <a:gd name="T1" fmla="*/ 57 h 58"/>
                <a:gd name="T2" fmla="*/ 23 w 75"/>
                <a:gd name="T3" fmla="*/ 53 h 58"/>
                <a:gd name="T4" fmla="*/ 41 w 75"/>
                <a:gd name="T5" fmla="*/ 52 h 58"/>
                <a:gd name="T6" fmla="*/ 44 w 75"/>
                <a:gd name="T7" fmla="*/ 53 h 58"/>
                <a:gd name="T8" fmla="*/ 44 w 75"/>
                <a:gd name="T9" fmla="*/ 52 h 58"/>
                <a:gd name="T10" fmla="*/ 49 w 75"/>
                <a:gd name="T11" fmla="*/ 53 h 58"/>
                <a:gd name="T12" fmla="*/ 54 w 75"/>
                <a:gd name="T13" fmla="*/ 55 h 58"/>
                <a:gd name="T14" fmla="*/ 56 w 75"/>
                <a:gd name="T15" fmla="*/ 57 h 58"/>
                <a:gd name="T16" fmla="*/ 67 w 75"/>
                <a:gd name="T17" fmla="*/ 58 h 58"/>
                <a:gd name="T18" fmla="*/ 74 w 75"/>
                <a:gd name="T19" fmla="*/ 57 h 58"/>
                <a:gd name="T20" fmla="*/ 75 w 75"/>
                <a:gd name="T21" fmla="*/ 57 h 58"/>
                <a:gd name="T22" fmla="*/ 75 w 75"/>
                <a:gd name="T23" fmla="*/ 47 h 58"/>
                <a:gd name="T24" fmla="*/ 67 w 75"/>
                <a:gd name="T25" fmla="*/ 39 h 58"/>
                <a:gd name="T26" fmla="*/ 67 w 75"/>
                <a:gd name="T27" fmla="*/ 37 h 58"/>
                <a:gd name="T28" fmla="*/ 65 w 75"/>
                <a:gd name="T29" fmla="*/ 30 h 58"/>
                <a:gd name="T30" fmla="*/ 64 w 75"/>
                <a:gd name="T31" fmla="*/ 27 h 58"/>
                <a:gd name="T32" fmla="*/ 59 w 75"/>
                <a:gd name="T33" fmla="*/ 21 h 58"/>
                <a:gd name="T34" fmla="*/ 56 w 75"/>
                <a:gd name="T35" fmla="*/ 17 h 58"/>
                <a:gd name="T36" fmla="*/ 49 w 75"/>
                <a:gd name="T37" fmla="*/ 11 h 58"/>
                <a:gd name="T38" fmla="*/ 43 w 75"/>
                <a:gd name="T39" fmla="*/ 6 h 58"/>
                <a:gd name="T40" fmla="*/ 39 w 75"/>
                <a:gd name="T41" fmla="*/ 3 h 58"/>
                <a:gd name="T42" fmla="*/ 34 w 75"/>
                <a:gd name="T43" fmla="*/ 0 h 58"/>
                <a:gd name="T44" fmla="*/ 28 w 75"/>
                <a:gd name="T45" fmla="*/ 0 h 58"/>
                <a:gd name="T46" fmla="*/ 25 w 75"/>
                <a:gd name="T47" fmla="*/ 1 h 58"/>
                <a:gd name="T48" fmla="*/ 13 w 75"/>
                <a:gd name="T49" fmla="*/ 1 h 58"/>
                <a:gd name="T50" fmla="*/ 10 w 75"/>
                <a:gd name="T51" fmla="*/ 1 h 58"/>
                <a:gd name="T52" fmla="*/ 7 w 75"/>
                <a:gd name="T53" fmla="*/ 6 h 58"/>
                <a:gd name="T54" fmla="*/ 5 w 75"/>
                <a:gd name="T55" fmla="*/ 8 h 58"/>
                <a:gd name="T56" fmla="*/ 5 w 75"/>
                <a:gd name="T57" fmla="*/ 8 h 58"/>
                <a:gd name="T58" fmla="*/ 2 w 75"/>
                <a:gd name="T59" fmla="*/ 17 h 58"/>
                <a:gd name="T60" fmla="*/ 0 w 75"/>
                <a:gd name="T61" fmla="*/ 22 h 58"/>
                <a:gd name="T62" fmla="*/ 4 w 75"/>
                <a:gd name="T63" fmla="*/ 34 h 58"/>
                <a:gd name="T64" fmla="*/ 7 w 75"/>
                <a:gd name="T65" fmla="*/ 37 h 58"/>
                <a:gd name="T66" fmla="*/ 7 w 75"/>
                <a:gd name="T67" fmla="*/ 39 h 58"/>
                <a:gd name="T68" fmla="*/ 23 w 75"/>
                <a:gd name="T69" fmla="*/ 35 h 58"/>
                <a:gd name="T70" fmla="*/ 28 w 75"/>
                <a:gd name="T71" fmla="*/ 35 h 58"/>
                <a:gd name="T72" fmla="*/ 33 w 75"/>
                <a:gd name="T73" fmla="*/ 40 h 58"/>
                <a:gd name="T74" fmla="*/ 36 w 75"/>
                <a:gd name="T75" fmla="*/ 42 h 58"/>
                <a:gd name="T76" fmla="*/ 43 w 75"/>
                <a:gd name="T77" fmla="*/ 42 h 58"/>
                <a:gd name="T78" fmla="*/ 36 w 75"/>
                <a:gd name="T79" fmla="*/ 45 h 58"/>
                <a:gd name="T80" fmla="*/ 30 w 75"/>
                <a:gd name="T81" fmla="*/ 42 h 58"/>
                <a:gd name="T82" fmla="*/ 25 w 75"/>
                <a:gd name="T83" fmla="*/ 42 h 58"/>
                <a:gd name="T84" fmla="*/ 17 w 75"/>
                <a:gd name="T85" fmla="*/ 45 h 58"/>
                <a:gd name="T86" fmla="*/ 10 w 75"/>
                <a:gd name="T87" fmla="*/ 45 h 58"/>
                <a:gd name="T88" fmla="*/ 5 w 75"/>
                <a:gd name="T89" fmla="*/ 47 h 58"/>
                <a:gd name="T90" fmla="*/ 7 w 75"/>
                <a:gd name="T91" fmla="*/ 53 h 58"/>
                <a:gd name="T92" fmla="*/ 8 w 75"/>
                <a:gd name="T93" fmla="*/ 55 h 58"/>
                <a:gd name="T94" fmla="*/ 12 w 75"/>
                <a:gd name="T95" fmla="*/ 53 h 58"/>
                <a:gd name="T96" fmla="*/ 13 w 75"/>
                <a:gd name="T97" fmla="*/ 55 h 58"/>
                <a:gd name="T98" fmla="*/ 15 w 75"/>
                <a:gd name="T9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 h="58">
                  <a:moveTo>
                    <a:pt x="15" y="57"/>
                  </a:moveTo>
                  <a:lnTo>
                    <a:pt x="15" y="57"/>
                  </a:lnTo>
                  <a:lnTo>
                    <a:pt x="20" y="55"/>
                  </a:lnTo>
                  <a:lnTo>
                    <a:pt x="23" y="53"/>
                  </a:lnTo>
                  <a:lnTo>
                    <a:pt x="23" y="53"/>
                  </a:lnTo>
                  <a:lnTo>
                    <a:pt x="41" y="52"/>
                  </a:lnTo>
                  <a:lnTo>
                    <a:pt x="41" y="52"/>
                  </a:lnTo>
                  <a:lnTo>
                    <a:pt x="44" y="53"/>
                  </a:lnTo>
                  <a:lnTo>
                    <a:pt x="44" y="53"/>
                  </a:lnTo>
                  <a:lnTo>
                    <a:pt x="44" y="52"/>
                  </a:lnTo>
                  <a:lnTo>
                    <a:pt x="44" y="52"/>
                  </a:lnTo>
                  <a:lnTo>
                    <a:pt x="49" y="53"/>
                  </a:lnTo>
                  <a:lnTo>
                    <a:pt x="52" y="53"/>
                  </a:lnTo>
                  <a:lnTo>
                    <a:pt x="54" y="55"/>
                  </a:lnTo>
                  <a:lnTo>
                    <a:pt x="54" y="55"/>
                  </a:lnTo>
                  <a:lnTo>
                    <a:pt x="56" y="57"/>
                  </a:lnTo>
                  <a:lnTo>
                    <a:pt x="62" y="57"/>
                  </a:lnTo>
                  <a:lnTo>
                    <a:pt x="67" y="58"/>
                  </a:lnTo>
                  <a:lnTo>
                    <a:pt x="74" y="57"/>
                  </a:lnTo>
                  <a:lnTo>
                    <a:pt x="74" y="57"/>
                  </a:lnTo>
                  <a:lnTo>
                    <a:pt x="75" y="57"/>
                  </a:lnTo>
                  <a:lnTo>
                    <a:pt x="75" y="57"/>
                  </a:lnTo>
                  <a:lnTo>
                    <a:pt x="75" y="47"/>
                  </a:lnTo>
                  <a:lnTo>
                    <a:pt x="75" y="47"/>
                  </a:lnTo>
                  <a:lnTo>
                    <a:pt x="72" y="44"/>
                  </a:lnTo>
                  <a:lnTo>
                    <a:pt x="67" y="39"/>
                  </a:lnTo>
                  <a:lnTo>
                    <a:pt x="67" y="39"/>
                  </a:lnTo>
                  <a:lnTo>
                    <a:pt x="67" y="37"/>
                  </a:lnTo>
                  <a:lnTo>
                    <a:pt x="65" y="34"/>
                  </a:lnTo>
                  <a:lnTo>
                    <a:pt x="65" y="30"/>
                  </a:lnTo>
                  <a:lnTo>
                    <a:pt x="64" y="27"/>
                  </a:lnTo>
                  <a:lnTo>
                    <a:pt x="64" y="27"/>
                  </a:lnTo>
                  <a:lnTo>
                    <a:pt x="62" y="24"/>
                  </a:lnTo>
                  <a:lnTo>
                    <a:pt x="59" y="21"/>
                  </a:lnTo>
                  <a:lnTo>
                    <a:pt x="56" y="17"/>
                  </a:lnTo>
                  <a:lnTo>
                    <a:pt x="56" y="17"/>
                  </a:lnTo>
                  <a:lnTo>
                    <a:pt x="52" y="16"/>
                  </a:lnTo>
                  <a:lnTo>
                    <a:pt x="49" y="11"/>
                  </a:lnTo>
                  <a:lnTo>
                    <a:pt x="48" y="6"/>
                  </a:lnTo>
                  <a:lnTo>
                    <a:pt x="43" y="6"/>
                  </a:lnTo>
                  <a:lnTo>
                    <a:pt x="43" y="6"/>
                  </a:lnTo>
                  <a:lnTo>
                    <a:pt x="39" y="3"/>
                  </a:lnTo>
                  <a:lnTo>
                    <a:pt x="34" y="0"/>
                  </a:lnTo>
                  <a:lnTo>
                    <a:pt x="34" y="0"/>
                  </a:lnTo>
                  <a:lnTo>
                    <a:pt x="31" y="0"/>
                  </a:lnTo>
                  <a:lnTo>
                    <a:pt x="28" y="0"/>
                  </a:lnTo>
                  <a:lnTo>
                    <a:pt x="25" y="1"/>
                  </a:lnTo>
                  <a:lnTo>
                    <a:pt x="25" y="1"/>
                  </a:lnTo>
                  <a:lnTo>
                    <a:pt x="20" y="1"/>
                  </a:lnTo>
                  <a:lnTo>
                    <a:pt x="13" y="1"/>
                  </a:lnTo>
                  <a:lnTo>
                    <a:pt x="13" y="1"/>
                  </a:lnTo>
                  <a:lnTo>
                    <a:pt x="10" y="1"/>
                  </a:lnTo>
                  <a:lnTo>
                    <a:pt x="8" y="3"/>
                  </a:lnTo>
                  <a:lnTo>
                    <a:pt x="7" y="6"/>
                  </a:lnTo>
                  <a:lnTo>
                    <a:pt x="5" y="8"/>
                  </a:lnTo>
                  <a:lnTo>
                    <a:pt x="5" y="8"/>
                  </a:lnTo>
                  <a:lnTo>
                    <a:pt x="5" y="8"/>
                  </a:lnTo>
                  <a:lnTo>
                    <a:pt x="5" y="8"/>
                  </a:lnTo>
                  <a:lnTo>
                    <a:pt x="4" y="13"/>
                  </a:lnTo>
                  <a:lnTo>
                    <a:pt x="2" y="17"/>
                  </a:lnTo>
                  <a:lnTo>
                    <a:pt x="2" y="17"/>
                  </a:lnTo>
                  <a:lnTo>
                    <a:pt x="0" y="22"/>
                  </a:lnTo>
                  <a:lnTo>
                    <a:pt x="2" y="29"/>
                  </a:lnTo>
                  <a:lnTo>
                    <a:pt x="4" y="34"/>
                  </a:lnTo>
                  <a:lnTo>
                    <a:pt x="7" y="37"/>
                  </a:lnTo>
                  <a:lnTo>
                    <a:pt x="7" y="37"/>
                  </a:lnTo>
                  <a:lnTo>
                    <a:pt x="7" y="39"/>
                  </a:lnTo>
                  <a:lnTo>
                    <a:pt x="7" y="39"/>
                  </a:lnTo>
                  <a:lnTo>
                    <a:pt x="17" y="39"/>
                  </a:lnTo>
                  <a:lnTo>
                    <a:pt x="23" y="35"/>
                  </a:lnTo>
                  <a:lnTo>
                    <a:pt x="23" y="35"/>
                  </a:lnTo>
                  <a:lnTo>
                    <a:pt x="28" y="35"/>
                  </a:lnTo>
                  <a:lnTo>
                    <a:pt x="30" y="37"/>
                  </a:lnTo>
                  <a:lnTo>
                    <a:pt x="33" y="40"/>
                  </a:lnTo>
                  <a:lnTo>
                    <a:pt x="36" y="42"/>
                  </a:lnTo>
                  <a:lnTo>
                    <a:pt x="36" y="42"/>
                  </a:lnTo>
                  <a:lnTo>
                    <a:pt x="43" y="42"/>
                  </a:lnTo>
                  <a:lnTo>
                    <a:pt x="43" y="42"/>
                  </a:lnTo>
                  <a:lnTo>
                    <a:pt x="41" y="44"/>
                  </a:lnTo>
                  <a:lnTo>
                    <a:pt x="36" y="45"/>
                  </a:lnTo>
                  <a:lnTo>
                    <a:pt x="36" y="45"/>
                  </a:lnTo>
                  <a:lnTo>
                    <a:pt x="30" y="42"/>
                  </a:lnTo>
                  <a:lnTo>
                    <a:pt x="26" y="40"/>
                  </a:lnTo>
                  <a:lnTo>
                    <a:pt x="25" y="42"/>
                  </a:lnTo>
                  <a:lnTo>
                    <a:pt x="25" y="42"/>
                  </a:lnTo>
                  <a:lnTo>
                    <a:pt x="17" y="45"/>
                  </a:lnTo>
                  <a:lnTo>
                    <a:pt x="10" y="45"/>
                  </a:lnTo>
                  <a:lnTo>
                    <a:pt x="10" y="45"/>
                  </a:lnTo>
                  <a:lnTo>
                    <a:pt x="5" y="47"/>
                  </a:lnTo>
                  <a:lnTo>
                    <a:pt x="5" y="47"/>
                  </a:lnTo>
                  <a:lnTo>
                    <a:pt x="5" y="50"/>
                  </a:lnTo>
                  <a:lnTo>
                    <a:pt x="7" y="53"/>
                  </a:lnTo>
                  <a:lnTo>
                    <a:pt x="7" y="53"/>
                  </a:lnTo>
                  <a:lnTo>
                    <a:pt x="8" y="55"/>
                  </a:lnTo>
                  <a:lnTo>
                    <a:pt x="8" y="55"/>
                  </a:lnTo>
                  <a:lnTo>
                    <a:pt x="12" y="53"/>
                  </a:lnTo>
                  <a:lnTo>
                    <a:pt x="13" y="55"/>
                  </a:lnTo>
                  <a:lnTo>
                    <a:pt x="13" y="55"/>
                  </a:lnTo>
                  <a:lnTo>
                    <a:pt x="15" y="57"/>
                  </a:lnTo>
                  <a:lnTo>
                    <a:pt x="15" y="57"/>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2">
              <a:extLst>
                <a:ext uri="{FF2B5EF4-FFF2-40B4-BE49-F238E27FC236}">
                  <a16:creationId xmlns="" xmlns:a16="http://schemas.microsoft.com/office/drawing/2014/main" id="{4ABC0E8B-FD39-4FD0-A604-88AAAB98F16C}"/>
                </a:ext>
              </a:extLst>
            </p:cNvPr>
            <p:cNvSpPr>
              <a:spLocks/>
            </p:cNvSpPr>
            <p:nvPr/>
          </p:nvSpPr>
          <p:spPr bwMode="auto">
            <a:xfrm>
              <a:off x="6086475" y="4371397"/>
              <a:ext cx="57150" cy="33338"/>
            </a:xfrm>
            <a:custGeom>
              <a:avLst/>
              <a:gdLst>
                <a:gd name="T0" fmla="*/ 20 w 36"/>
                <a:gd name="T1" fmla="*/ 19 h 21"/>
                <a:gd name="T2" fmla="*/ 20 w 36"/>
                <a:gd name="T3" fmla="*/ 19 h 21"/>
                <a:gd name="T4" fmla="*/ 25 w 36"/>
                <a:gd name="T5" fmla="*/ 16 h 21"/>
                <a:gd name="T6" fmla="*/ 28 w 36"/>
                <a:gd name="T7" fmla="*/ 14 h 21"/>
                <a:gd name="T8" fmla="*/ 30 w 36"/>
                <a:gd name="T9" fmla="*/ 14 h 21"/>
                <a:gd name="T10" fmla="*/ 30 w 36"/>
                <a:gd name="T11" fmla="*/ 14 h 21"/>
                <a:gd name="T12" fmla="*/ 33 w 36"/>
                <a:gd name="T13" fmla="*/ 13 h 21"/>
                <a:gd name="T14" fmla="*/ 35 w 36"/>
                <a:gd name="T15" fmla="*/ 11 h 21"/>
                <a:gd name="T16" fmla="*/ 35 w 36"/>
                <a:gd name="T17" fmla="*/ 11 h 21"/>
                <a:gd name="T18" fmla="*/ 33 w 36"/>
                <a:gd name="T19" fmla="*/ 8 h 21"/>
                <a:gd name="T20" fmla="*/ 33 w 36"/>
                <a:gd name="T21" fmla="*/ 6 h 21"/>
                <a:gd name="T22" fmla="*/ 35 w 36"/>
                <a:gd name="T23" fmla="*/ 6 h 21"/>
                <a:gd name="T24" fmla="*/ 35 w 36"/>
                <a:gd name="T25" fmla="*/ 6 h 21"/>
                <a:gd name="T26" fmla="*/ 36 w 36"/>
                <a:gd name="T27" fmla="*/ 3 h 21"/>
                <a:gd name="T28" fmla="*/ 36 w 36"/>
                <a:gd name="T29" fmla="*/ 1 h 21"/>
                <a:gd name="T30" fmla="*/ 36 w 36"/>
                <a:gd name="T31" fmla="*/ 1 h 21"/>
                <a:gd name="T32" fmla="*/ 33 w 36"/>
                <a:gd name="T33" fmla="*/ 0 h 21"/>
                <a:gd name="T34" fmla="*/ 33 w 36"/>
                <a:gd name="T35" fmla="*/ 0 h 21"/>
                <a:gd name="T36" fmla="*/ 15 w 36"/>
                <a:gd name="T37" fmla="*/ 1 h 21"/>
                <a:gd name="T38" fmla="*/ 15 w 36"/>
                <a:gd name="T39" fmla="*/ 1 h 21"/>
                <a:gd name="T40" fmla="*/ 12 w 36"/>
                <a:gd name="T41" fmla="*/ 3 h 21"/>
                <a:gd name="T42" fmla="*/ 7 w 36"/>
                <a:gd name="T43" fmla="*/ 5 h 21"/>
                <a:gd name="T44" fmla="*/ 7 w 36"/>
                <a:gd name="T45" fmla="*/ 5 h 21"/>
                <a:gd name="T46" fmla="*/ 5 w 36"/>
                <a:gd name="T47" fmla="*/ 3 h 21"/>
                <a:gd name="T48" fmla="*/ 5 w 36"/>
                <a:gd name="T49" fmla="*/ 3 h 21"/>
                <a:gd name="T50" fmla="*/ 4 w 36"/>
                <a:gd name="T51" fmla="*/ 1 h 21"/>
                <a:gd name="T52" fmla="*/ 0 w 36"/>
                <a:gd name="T53" fmla="*/ 3 h 21"/>
                <a:gd name="T54" fmla="*/ 0 w 36"/>
                <a:gd name="T55" fmla="*/ 3 h 21"/>
                <a:gd name="T56" fmla="*/ 4 w 36"/>
                <a:gd name="T57" fmla="*/ 8 h 21"/>
                <a:gd name="T58" fmla="*/ 10 w 36"/>
                <a:gd name="T59" fmla="*/ 11 h 21"/>
                <a:gd name="T60" fmla="*/ 10 w 36"/>
                <a:gd name="T61" fmla="*/ 11 h 21"/>
                <a:gd name="T62" fmla="*/ 13 w 36"/>
                <a:gd name="T63" fmla="*/ 13 h 21"/>
                <a:gd name="T64" fmla="*/ 13 w 36"/>
                <a:gd name="T65" fmla="*/ 14 h 21"/>
                <a:gd name="T66" fmla="*/ 13 w 36"/>
                <a:gd name="T67" fmla="*/ 18 h 21"/>
                <a:gd name="T68" fmla="*/ 17 w 36"/>
                <a:gd name="T69" fmla="*/ 21 h 21"/>
                <a:gd name="T70" fmla="*/ 17 w 36"/>
                <a:gd name="T71" fmla="*/ 21 h 21"/>
                <a:gd name="T72" fmla="*/ 18 w 36"/>
                <a:gd name="T73" fmla="*/ 21 h 21"/>
                <a:gd name="T74" fmla="*/ 18 w 36"/>
                <a:gd name="T75" fmla="*/ 21 h 21"/>
                <a:gd name="T76" fmla="*/ 20 w 36"/>
                <a:gd name="T77" fmla="*/ 19 h 21"/>
                <a:gd name="T78" fmla="*/ 20 w 36"/>
                <a:gd name="T7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21">
                  <a:moveTo>
                    <a:pt x="20" y="19"/>
                  </a:moveTo>
                  <a:lnTo>
                    <a:pt x="20" y="19"/>
                  </a:lnTo>
                  <a:lnTo>
                    <a:pt x="25" y="16"/>
                  </a:lnTo>
                  <a:lnTo>
                    <a:pt x="28" y="14"/>
                  </a:lnTo>
                  <a:lnTo>
                    <a:pt x="30" y="14"/>
                  </a:lnTo>
                  <a:lnTo>
                    <a:pt x="30" y="14"/>
                  </a:lnTo>
                  <a:lnTo>
                    <a:pt x="33" y="13"/>
                  </a:lnTo>
                  <a:lnTo>
                    <a:pt x="35" y="11"/>
                  </a:lnTo>
                  <a:lnTo>
                    <a:pt x="35" y="11"/>
                  </a:lnTo>
                  <a:lnTo>
                    <a:pt x="33" y="8"/>
                  </a:lnTo>
                  <a:lnTo>
                    <a:pt x="33" y="6"/>
                  </a:lnTo>
                  <a:lnTo>
                    <a:pt x="35" y="6"/>
                  </a:lnTo>
                  <a:lnTo>
                    <a:pt x="35" y="6"/>
                  </a:lnTo>
                  <a:lnTo>
                    <a:pt x="36" y="3"/>
                  </a:lnTo>
                  <a:lnTo>
                    <a:pt x="36" y="1"/>
                  </a:lnTo>
                  <a:lnTo>
                    <a:pt x="36" y="1"/>
                  </a:lnTo>
                  <a:lnTo>
                    <a:pt x="33" y="0"/>
                  </a:lnTo>
                  <a:lnTo>
                    <a:pt x="33" y="0"/>
                  </a:lnTo>
                  <a:lnTo>
                    <a:pt x="15" y="1"/>
                  </a:lnTo>
                  <a:lnTo>
                    <a:pt x="15" y="1"/>
                  </a:lnTo>
                  <a:lnTo>
                    <a:pt x="12" y="3"/>
                  </a:lnTo>
                  <a:lnTo>
                    <a:pt x="7" y="5"/>
                  </a:lnTo>
                  <a:lnTo>
                    <a:pt x="7" y="5"/>
                  </a:lnTo>
                  <a:lnTo>
                    <a:pt x="5" y="3"/>
                  </a:lnTo>
                  <a:lnTo>
                    <a:pt x="5" y="3"/>
                  </a:lnTo>
                  <a:lnTo>
                    <a:pt x="4" y="1"/>
                  </a:lnTo>
                  <a:lnTo>
                    <a:pt x="0" y="3"/>
                  </a:lnTo>
                  <a:lnTo>
                    <a:pt x="0" y="3"/>
                  </a:lnTo>
                  <a:lnTo>
                    <a:pt x="4" y="8"/>
                  </a:lnTo>
                  <a:lnTo>
                    <a:pt x="10" y="11"/>
                  </a:lnTo>
                  <a:lnTo>
                    <a:pt x="10" y="11"/>
                  </a:lnTo>
                  <a:lnTo>
                    <a:pt x="13" y="13"/>
                  </a:lnTo>
                  <a:lnTo>
                    <a:pt x="13" y="14"/>
                  </a:lnTo>
                  <a:lnTo>
                    <a:pt x="13" y="18"/>
                  </a:lnTo>
                  <a:lnTo>
                    <a:pt x="17" y="21"/>
                  </a:lnTo>
                  <a:lnTo>
                    <a:pt x="17" y="21"/>
                  </a:lnTo>
                  <a:lnTo>
                    <a:pt x="18" y="21"/>
                  </a:lnTo>
                  <a:lnTo>
                    <a:pt x="18" y="21"/>
                  </a:lnTo>
                  <a:lnTo>
                    <a:pt x="20" y="19"/>
                  </a:lnTo>
                  <a:lnTo>
                    <a:pt x="20" y="1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3">
              <a:extLst>
                <a:ext uri="{FF2B5EF4-FFF2-40B4-BE49-F238E27FC236}">
                  <a16:creationId xmlns="" xmlns:a16="http://schemas.microsoft.com/office/drawing/2014/main" id="{F9F0409F-F25F-412B-B22A-44B1BA77EF7B}"/>
                </a:ext>
              </a:extLst>
            </p:cNvPr>
            <p:cNvSpPr>
              <a:spLocks/>
            </p:cNvSpPr>
            <p:nvPr/>
          </p:nvSpPr>
          <p:spPr bwMode="auto">
            <a:xfrm>
              <a:off x="6731000" y="4404735"/>
              <a:ext cx="255587" cy="177800"/>
            </a:xfrm>
            <a:custGeom>
              <a:avLst/>
              <a:gdLst>
                <a:gd name="T0" fmla="*/ 148 w 161"/>
                <a:gd name="T1" fmla="*/ 58 h 112"/>
                <a:gd name="T2" fmla="*/ 138 w 161"/>
                <a:gd name="T3" fmla="*/ 50 h 112"/>
                <a:gd name="T4" fmla="*/ 135 w 161"/>
                <a:gd name="T5" fmla="*/ 47 h 112"/>
                <a:gd name="T6" fmla="*/ 130 w 161"/>
                <a:gd name="T7" fmla="*/ 39 h 112"/>
                <a:gd name="T8" fmla="*/ 119 w 161"/>
                <a:gd name="T9" fmla="*/ 34 h 112"/>
                <a:gd name="T10" fmla="*/ 112 w 161"/>
                <a:gd name="T11" fmla="*/ 29 h 112"/>
                <a:gd name="T12" fmla="*/ 114 w 161"/>
                <a:gd name="T13" fmla="*/ 24 h 112"/>
                <a:gd name="T14" fmla="*/ 116 w 161"/>
                <a:gd name="T15" fmla="*/ 18 h 112"/>
                <a:gd name="T16" fmla="*/ 109 w 161"/>
                <a:gd name="T17" fmla="*/ 6 h 112"/>
                <a:gd name="T18" fmla="*/ 101 w 161"/>
                <a:gd name="T19" fmla="*/ 0 h 112"/>
                <a:gd name="T20" fmla="*/ 96 w 161"/>
                <a:gd name="T21" fmla="*/ 0 h 112"/>
                <a:gd name="T22" fmla="*/ 89 w 161"/>
                <a:gd name="T23" fmla="*/ 8 h 112"/>
                <a:gd name="T24" fmla="*/ 83 w 161"/>
                <a:gd name="T25" fmla="*/ 16 h 112"/>
                <a:gd name="T26" fmla="*/ 70 w 161"/>
                <a:gd name="T27" fmla="*/ 26 h 112"/>
                <a:gd name="T28" fmla="*/ 57 w 161"/>
                <a:gd name="T29" fmla="*/ 28 h 112"/>
                <a:gd name="T30" fmla="*/ 55 w 161"/>
                <a:gd name="T31" fmla="*/ 31 h 112"/>
                <a:gd name="T32" fmla="*/ 55 w 161"/>
                <a:gd name="T33" fmla="*/ 34 h 112"/>
                <a:gd name="T34" fmla="*/ 37 w 161"/>
                <a:gd name="T35" fmla="*/ 42 h 112"/>
                <a:gd name="T36" fmla="*/ 29 w 161"/>
                <a:gd name="T37" fmla="*/ 44 h 112"/>
                <a:gd name="T38" fmla="*/ 23 w 161"/>
                <a:gd name="T39" fmla="*/ 44 h 112"/>
                <a:gd name="T40" fmla="*/ 18 w 161"/>
                <a:gd name="T41" fmla="*/ 49 h 112"/>
                <a:gd name="T42" fmla="*/ 13 w 161"/>
                <a:gd name="T43" fmla="*/ 47 h 112"/>
                <a:gd name="T44" fmla="*/ 6 w 161"/>
                <a:gd name="T45" fmla="*/ 55 h 112"/>
                <a:gd name="T46" fmla="*/ 0 w 161"/>
                <a:gd name="T47" fmla="*/ 68 h 112"/>
                <a:gd name="T48" fmla="*/ 2 w 161"/>
                <a:gd name="T49" fmla="*/ 78 h 112"/>
                <a:gd name="T50" fmla="*/ 5 w 161"/>
                <a:gd name="T51" fmla="*/ 89 h 112"/>
                <a:gd name="T52" fmla="*/ 6 w 161"/>
                <a:gd name="T53" fmla="*/ 96 h 112"/>
                <a:gd name="T54" fmla="*/ 10 w 161"/>
                <a:gd name="T55" fmla="*/ 101 h 112"/>
                <a:gd name="T56" fmla="*/ 18 w 161"/>
                <a:gd name="T57" fmla="*/ 109 h 112"/>
                <a:gd name="T58" fmla="*/ 21 w 161"/>
                <a:gd name="T59" fmla="*/ 111 h 112"/>
                <a:gd name="T60" fmla="*/ 24 w 161"/>
                <a:gd name="T61" fmla="*/ 104 h 112"/>
                <a:gd name="T62" fmla="*/ 37 w 161"/>
                <a:gd name="T63" fmla="*/ 98 h 112"/>
                <a:gd name="T64" fmla="*/ 49 w 161"/>
                <a:gd name="T65" fmla="*/ 89 h 112"/>
                <a:gd name="T66" fmla="*/ 62 w 161"/>
                <a:gd name="T67" fmla="*/ 80 h 112"/>
                <a:gd name="T68" fmla="*/ 70 w 161"/>
                <a:gd name="T69" fmla="*/ 83 h 112"/>
                <a:gd name="T70" fmla="*/ 98 w 161"/>
                <a:gd name="T71" fmla="*/ 91 h 112"/>
                <a:gd name="T72" fmla="*/ 101 w 161"/>
                <a:gd name="T73" fmla="*/ 83 h 112"/>
                <a:gd name="T74" fmla="*/ 109 w 161"/>
                <a:gd name="T75" fmla="*/ 83 h 112"/>
                <a:gd name="T76" fmla="*/ 119 w 161"/>
                <a:gd name="T77" fmla="*/ 80 h 112"/>
                <a:gd name="T78" fmla="*/ 132 w 161"/>
                <a:gd name="T79" fmla="*/ 80 h 112"/>
                <a:gd name="T80" fmla="*/ 137 w 161"/>
                <a:gd name="T81" fmla="*/ 78 h 112"/>
                <a:gd name="T82" fmla="*/ 145 w 161"/>
                <a:gd name="T83" fmla="*/ 76 h 112"/>
                <a:gd name="T84" fmla="*/ 158 w 161"/>
                <a:gd name="T85" fmla="*/ 70 h 112"/>
                <a:gd name="T86" fmla="*/ 150 w 161"/>
                <a:gd name="T87" fmla="*/ 6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 h="112">
                  <a:moveTo>
                    <a:pt x="148" y="63"/>
                  </a:moveTo>
                  <a:lnTo>
                    <a:pt x="148" y="63"/>
                  </a:lnTo>
                  <a:lnTo>
                    <a:pt x="148" y="58"/>
                  </a:lnTo>
                  <a:lnTo>
                    <a:pt x="143" y="54"/>
                  </a:lnTo>
                  <a:lnTo>
                    <a:pt x="143" y="54"/>
                  </a:lnTo>
                  <a:lnTo>
                    <a:pt x="138" y="50"/>
                  </a:lnTo>
                  <a:lnTo>
                    <a:pt x="137" y="49"/>
                  </a:lnTo>
                  <a:lnTo>
                    <a:pt x="135" y="47"/>
                  </a:lnTo>
                  <a:lnTo>
                    <a:pt x="135" y="47"/>
                  </a:lnTo>
                  <a:lnTo>
                    <a:pt x="133" y="44"/>
                  </a:lnTo>
                  <a:lnTo>
                    <a:pt x="130" y="39"/>
                  </a:lnTo>
                  <a:lnTo>
                    <a:pt x="130" y="39"/>
                  </a:lnTo>
                  <a:lnTo>
                    <a:pt x="127" y="36"/>
                  </a:lnTo>
                  <a:lnTo>
                    <a:pt x="124" y="34"/>
                  </a:lnTo>
                  <a:lnTo>
                    <a:pt x="119" y="34"/>
                  </a:lnTo>
                  <a:lnTo>
                    <a:pt x="117" y="29"/>
                  </a:lnTo>
                  <a:lnTo>
                    <a:pt x="112" y="29"/>
                  </a:lnTo>
                  <a:lnTo>
                    <a:pt x="112" y="29"/>
                  </a:lnTo>
                  <a:lnTo>
                    <a:pt x="111" y="28"/>
                  </a:lnTo>
                  <a:lnTo>
                    <a:pt x="111" y="26"/>
                  </a:lnTo>
                  <a:lnTo>
                    <a:pt x="114" y="24"/>
                  </a:lnTo>
                  <a:lnTo>
                    <a:pt x="114" y="24"/>
                  </a:lnTo>
                  <a:lnTo>
                    <a:pt x="116" y="21"/>
                  </a:lnTo>
                  <a:lnTo>
                    <a:pt x="116" y="18"/>
                  </a:lnTo>
                  <a:lnTo>
                    <a:pt x="112" y="13"/>
                  </a:lnTo>
                  <a:lnTo>
                    <a:pt x="112" y="13"/>
                  </a:lnTo>
                  <a:lnTo>
                    <a:pt x="109" y="6"/>
                  </a:lnTo>
                  <a:lnTo>
                    <a:pt x="104" y="0"/>
                  </a:lnTo>
                  <a:lnTo>
                    <a:pt x="104" y="0"/>
                  </a:lnTo>
                  <a:lnTo>
                    <a:pt x="101" y="0"/>
                  </a:lnTo>
                  <a:lnTo>
                    <a:pt x="101" y="0"/>
                  </a:lnTo>
                  <a:lnTo>
                    <a:pt x="99" y="0"/>
                  </a:lnTo>
                  <a:lnTo>
                    <a:pt x="96" y="0"/>
                  </a:lnTo>
                  <a:lnTo>
                    <a:pt x="91" y="5"/>
                  </a:lnTo>
                  <a:lnTo>
                    <a:pt x="91" y="5"/>
                  </a:lnTo>
                  <a:lnTo>
                    <a:pt x="89" y="8"/>
                  </a:lnTo>
                  <a:lnTo>
                    <a:pt x="88" y="10"/>
                  </a:lnTo>
                  <a:lnTo>
                    <a:pt x="88" y="10"/>
                  </a:lnTo>
                  <a:lnTo>
                    <a:pt x="83" y="16"/>
                  </a:lnTo>
                  <a:lnTo>
                    <a:pt x="75" y="23"/>
                  </a:lnTo>
                  <a:lnTo>
                    <a:pt x="75" y="23"/>
                  </a:lnTo>
                  <a:lnTo>
                    <a:pt x="70" y="26"/>
                  </a:lnTo>
                  <a:lnTo>
                    <a:pt x="65" y="26"/>
                  </a:lnTo>
                  <a:lnTo>
                    <a:pt x="60" y="26"/>
                  </a:lnTo>
                  <a:lnTo>
                    <a:pt x="57" y="28"/>
                  </a:lnTo>
                  <a:lnTo>
                    <a:pt x="57" y="28"/>
                  </a:lnTo>
                  <a:lnTo>
                    <a:pt x="55" y="29"/>
                  </a:lnTo>
                  <a:lnTo>
                    <a:pt x="55" y="31"/>
                  </a:lnTo>
                  <a:lnTo>
                    <a:pt x="57" y="32"/>
                  </a:lnTo>
                  <a:lnTo>
                    <a:pt x="55" y="34"/>
                  </a:lnTo>
                  <a:lnTo>
                    <a:pt x="55" y="34"/>
                  </a:lnTo>
                  <a:lnTo>
                    <a:pt x="44" y="41"/>
                  </a:lnTo>
                  <a:lnTo>
                    <a:pt x="44" y="41"/>
                  </a:lnTo>
                  <a:lnTo>
                    <a:pt x="37" y="42"/>
                  </a:lnTo>
                  <a:lnTo>
                    <a:pt x="32" y="42"/>
                  </a:lnTo>
                  <a:lnTo>
                    <a:pt x="29" y="44"/>
                  </a:lnTo>
                  <a:lnTo>
                    <a:pt x="29" y="44"/>
                  </a:lnTo>
                  <a:lnTo>
                    <a:pt x="28" y="45"/>
                  </a:lnTo>
                  <a:lnTo>
                    <a:pt x="26" y="44"/>
                  </a:lnTo>
                  <a:lnTo>
                    <a:pt x="23" y="44"/>
                  </a:lnTo>
                  <a:lnTo>
                    <a:pt x="21" y="44"/>
                  </a:lnTo>
                  <a:lnTo>
                    <a:pt x="21" y="44"/>
                  </a:lnTo>
                  <a:lnTo>
                    <a:pt x="18" y="49"/>
                  </a:lnTo>
                  <a:lnTo>
                    <a:pt x="15" y="47"/>
                  </a:lnTo>
                  <a:lnTo>
                    <a:pt x="15" y="47"/>
                  </a:lnTo>
                  <a:lnTo>
                    <a:pt x="13" y="47"/>
                  </a:lnTo>
                  <a:lnTo>
                    <a:pt x="13" y="47"/>
                  </a:lnTo>
                  <a:lnTo>
                    <a:pt x="8" y="50"/>
                  </a:lnTo>
                  <a:lnTo>
                    <a:pt x="6" y="55"/>
                  </a:lnTo>
                  <a:lnTo>
                    <a:pt x="6" y="55"/>
                  </a:lnTo>
                  <a:lnTo>
                    <a:pt x="2" y="62"/>
                  </a:lnTo>
                  <a:lnTo>
                    <a:pt x="0" y="68"/>
                  </a:lnTo>
                  <a:lnTo>
                    <a:pt x="0" y="68"/>
                  </a:lnTo>
                  <a:lnTo>
                    <a:pt x="0" y="72"/>
                  </a:lnTo>
                  <a:lnTo>
                    <a:pt x="2" y="78"/>
                  </a:lnTo>
                  <a:lnTo>
                    <a:pt x="2" y="78"/>
                  </a:lnTo>
                  <a:lnTo>
                    <a:pt x="2" y="85"/>
                  </a:lnTo>
                  <a:lnTo>
                    <a:pt x="5" y="89"/>
                  </a:lnTo>
                  <a:lnTo>
                    <a:pt x="5" y="89"/>
                  </a:lnTo>
                  <a:lnTo>
                    <a:pt x="6" y="94"/>
                  </a:lnTo>
                  <a:lnTo>
                    <a:pt x="6" y="96"/>
                  </a:lnTo>
                  <a:lnTo>
                    <a:pt x="6" y="96"/>
                  </a:lnTo>
                  <a:lnTo>
                    <a:pt x="10" y="101"/>
                  </a:lnTo>
                  <a:lnTo>
                    <a:pt x="10" y="101"/>
                  </a:lnTo>
                  <a:lnTo>
                    <a:pt x="15" y="106"/>
                  </a:lnTo>
                  <a:lnTo>
                    <a:pt x="18" y="109"/>
                  </a:lnTo>
                  <a:lnTo>
                    <a:pt x="18" y="109"/>
                  </a:lnTo>
                  <a:lnTo>
                    <a:pt x="21" y="112"/>
                  </a:lnTo>
                  <a:lnTo>
                    <a:pt x="21" y="112"/>
                  </a:lnTo>
                  <a:lnTo>
                    <a:pt x="21" y="111"/>
                  </a:lnTo>
                  <a:lnTo>
                    <a:pt x="21" y="111"/>
                  </a:lnTo>
                  <a:lnTo>
                    <a:pt x="23" y="107"/>
                  </a:lnTo>
                  <a:lnTo>
                    <a:pt x="24" y="104"/>
                  </a:lnTo>
                  <a:lnTo>
                    <a:pt x="24" y="101"/>
                  </a:lnTo>
                  <a:lnTo>
                    <a:pt x="31" y="99"/>
                  </a:lnTo>
                  <a:lnTo>
                    <a:pt x="37" y="98"/>
                  </a:lnTo>
                  <a:lnTo>
                    <a:pt x="49" y="99"/>
                  </a:lnTo>
                  <a:lnTo>
                    <a:pt x="49" y="89"/>
                  </a:lnTo>
                  <a:lnTo>
                    <a:pt x="49" y="89"/>
                  </a:lnTo>
                  <a:lnTo>
                    <a:pt x="54" y="85"/>
                  </a:lnTo>
                  <a:lnTo>
                    <a:pt x="57" y="81"/>
                  </a:lnTo>
                  <a:lnTo>
                    <a:pt x="62" y="80"/>
                  </a:lnTo>
                  <a:lnTo>
                    <a:pt x="62" y="80"/>
                  </a:lnTo>
                  <a:lnTo>
                    <a:pt x="67" y="81"/>
                  </a:lnTo>
                  <a:lnTo>
                    <a:pt x="70" y="83"/>
                  </a:lnTo>
                  <a:lnTo>
                    <a:pt x="73" y="86"/>
                  </a:lnTo>
                  <a:lnTo>
                    <a:pt x="98" y="91"/>
                  </a:lnTo>
                  <a:lnTo>
                    <a:pt x="98" y="91"/>
                  </a:lnTo>
                  <a:lnTo>
                    <a:pt x="99" y="88"/>
                  </a:lnTo>
                  <a:lnTo>
                    <a:pt x="101" y="83"/>
                  </a:lnTo>
                  <a:lnTo>
                    <a:pt x="101" y="83"/>
                  </a:lnTo>
                  <a:lnTo>
                    <a:pt x="104" y="83"/>
                  </a:lnTo>
                  <a:lnTo>
                    <a:pt x="106" y="83"/>
                  </a:lnTo>
                  <a:lnTo>
                    <a:pt x="109" y="83"/>
                  </a:lnTo>
                  <a:lnTo>
                    <a:pt x="112" y="83"/>
                  </a:lnTo>
                  <a:lnTo>
                    <a:pt x="112" y="83"/>
                  </a:lnTo>
                  <a:lnTo>
                    <a:pt x="119" y="80"/>
                  </a:lnTo>
                  <a:lnTo>
                    <a:pt x="125" y="80"/>
                  </a:lnTo>
                  <a:lnTo>
                    <a:pt x="125" y="80"/>
                  </a:lnTo>
                  <a:lnTo>
                    <a:pt x="132" y="80"/>
                  </a:lnTo>
                  <a:lnTo>
                    <a:pt x="135" y="80"/>
                  </a:lnTo>
                  <a:lnTo>
                    <a:pt x="137" y="78"/>
                  </a:lnTo>
                  <a:lnTo>
                    <a:pt x="137" y="78"/>
                  </a:lnTo>
                  <a:lnTo>
                    <a:pt x="138" y="76"/>
                  </a:lnTo>
                  <a:lnTo>
                    <a:pt x="140" y="75"/>
                  </a:lnTo>
                  <a:lnTo>
                    <a:pt x="145" y="76"/>
                  </a:lnTo>
                  <a:lnTo>
                    <a:pt x="151" y="80"/>
                  </a:lnTo>
                  <a:lnTo>
                    <a:pt x="161" y="78"/>
                  </a:lnTo>
                  <a:lnTo>
                    <a:pt x="158" y="70"/>
                  </a:lnTo>
                  <a:lnTo>
                    <a:pt x="158" y="70"/>
                  </a:lnTo>
                  <a:lnTo>
                    <a:pt x="153" y="67"/>
                  </a:lnTo>
                  <a:lnTo>
                    <a:pt x="150" y="65"/>
                  </a:lnTo>
                  <a:lnTo>
                    <a:pt x="148" y="63"/>
                  </a:lnTo>
                  <a:lnTo>
                    <a:pt x="148" y="6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4">
              <a:extLst>
                <a:ext uri="{FF2B5EF4-FFF2-40B4-BE49-F238E27FC236}">
                  <a16:creationId xmlns="" xmlns:a16="http://schemas.microsoft.com/office/drawing/2014/main" id="{6C285111-2018-42BA-96BF-C56FB046F7B0}"/>
                </a:ext>
              </a:extLst>
            </p:cNvPr>
            <p:cNvSpPr>
              <a:spLocks/>
            </p:cNvSpPr>
            <p:nvPr/>
          </p:nvSpPr>
          <p:spPr bwMode="auto">
            <a:xfrm>
              <a:off x="6488113" y="4344410"/>
              <a:ext cx="246062" cy="201613"/>
            </a:xfrm>
            <a:custGeom>
              <a:avLst/>
              <a:gdLst>
                <a:gd name="T0" fmla="*/ 99 w 155"/>
                <a:gd name="T1" fmla="*/ 93 h 127"/>
                <a:gd name="T2" fmla="*/ 106 w 155"/>
                <a:gd name="T3" fmla="*/ 92 h 127"/>
                <a:gd name="T4" fmla="*/ 112 w 155"/>
                <a:gd name="T5" fmla="*/ 98 h 127"/>
                <a:gd name="T6" fmla="*/ 115 w 155"/>
                <a:gd name="T7" fmla="*/ 100 h 127"/>
                <a:gd name="T8" fmla="*/ 124 w 155"/>
                <a:gd name="T9" fmla="*/ 82 h 127"/>
                <a:gd name="T10" fmla="*/ 128 w 155"/>
                <a:gd name="T11" fmla="*/ 70 h 127"/>
                <a:gd name="T12" fmla="*/ 133 w 155"/>
                <a:gd name="T13" fmla="*/ 66 h 127"/>
                <a:gd name="T14" fmla="*/ 135 w 155"/>
                <a:gd name="T15" fmla="*/ 57 h 127"/>
                <a:gd name="T16" fmla="*/ 138 w 155"/>
                <a:gd name="T17" fmla="*/ 49 h 127"/>
                <a:gd name="T18" fmla="*/ 146 w 155"/>
                <a:gd name="T19" fmla="*/ 35 h 127"/>
                <a:gd name="T20" fmla="*/ 153 w 155"/>
                <a:gd name="T21" fmla="*/ 33 h 127"/>
                <a:gd name="T22" fmla="*/ 155 w 155"/>
                <a:gd name="T23" fmla="*/ 26 h 127"/>
                <a:gd name="T24" fmla="*/ 153 w 155"/>
                <a:gd name="T25" fmla="*/ 23 h 127"/>
                <a:gd name="T26" fmla="*/ 148 w 155"/>
                <a:gd name="T27" fmla="*/ 18 h 127"/>
                <a:gd name="T28" fmla="*/ 146 w 155"/>
                <a:gd name="T29" fmla="*/ 10 h 127"/>
                <a:gd name="T30" fmla="*/ 143 w 155"/>
                <a:gd name="T31" fmla="*/ 5 h 127"/>
                <a:gd name="T32" fmla="*/ 138 w 155"/>
                <a:gd name="T33" fmla="*/ 2 h 127"/>
                <a:gd name="T34" fmla="*/ 130 w 155"/>
                <a:gd name="T35" fmla="*/ 10 h 127"/>
                <a:gd name="T36" fmla="*/ 124 w 155"/>
                <a:gd name="T37" fmla="*/ 10 h 127"/>
                <a:gd name="T38" fmla="*/ 111 w 155"/>
                <a:gd name="T39" fmla="*/ 9 h 127"/>
                <a:gd name="T40" fmla="*/ 99 w 155"/>
                <a:gd name="T41" fmla="*/ 9 h 127"/>
                <a:gd name="T42" fmla="*/ 93 w 155"/>
                <a:gd name="T43" fmla="*/ 13 h 127"/>
                <a:gd name="T44" fmla="*/ 80 w 155"/>
                <a:gd name="T45" fmla="*/ 13 h 127"/>
                <a:gd name="T46" fmla="*/ 70 w 155"/>
                <a:gd name="T47" fmla="*/ 9 h 127"/>
                <a:gd name="T48" fmla="*/ 58 w 155"/>
                <a:gd name="T49" fmla="*/ 12 h 127"/>
                <a:gd name="T50" fmla="*/ 52 w 155"/>
                <a:gd name="T51" fmla="*/ 5 h 127"/>
                <a:gd name="T52" fmla="*/ 47 w 155"/>
                <a:gd name="T53" fmla="*/ 4 h 127"/>
                <a:gd name="T54" fmla="*/ 41 w 155"/>
                <a:gd name="T55" fmla="*/ 2 h 127"/>
                <a:gd name="T56" fmla="*/ 36 w 155"/>
                <a:gd name="T57" fmla="*/ 4 h 127"/>
                <a:gd name="T58" fmla="*/ 28 w 155"/>
                <a:gd name="T59" fmla="*/ 4 h 127"/>
                <a:gd name="T60" fmla="*/ 21 w 155"/>
                <a:gd name="T61" fmla="*/ 4 h 127"/>
                <a:gd name="T62" fmla="*/ 18 w 155"/>
                <a:gd name="T63" fmla="*/ 15 h 127"/>
                <a:gd name="T64" fmla="*/ 13 w 155"/>
                <a:gd name="T65" fmla="*/ 25 h 127"/>
                <a:gd name="T66" fmla="*/ 11 w 155"/>
                <a:gd name="T67" fmla="*/ 26 h 127"/>
                <a:gd name="T68" fmla="*/ 13 w 155"/>
                <a:gd name="T69" fmla="*/ 44 h 127"/>
                <a:gd name="T70" fmla="*/ 11 w 155"/>
                <a:gd name="T71" fmla="*/ 54 h 127"/>
                <a:gd name="T72" fmla="*/ 6 w 155"/>
                <a:gd name="T73" fmla="*/ 62 h 127"/>
                <a:gd name="T74" fmla="*/ 0 w 155"/>
                <a:gd name="T75" fmla="*/ 72 h 127"/>
                <a:gd name="T76" fmla="*/ 1 w 155"/>
                <a:gd name="T77" fmla="*/ 87 h 127"/>
                <a:gd name="T78" fmla="*/ 5 w 155"/>
                <a:gd name="T79" fmla="*/ 96 h 127"/>
                <a:gd name="T80" fmla="*/ 5 w 155"/>
                <a:gd name="T81" fmla="*/ 96 h 127"/>
                <a:gd name="T82" fmla="*/ 24 w 155"/>
                <a:gd name="T83" fmla="*/ 101 h 127"/>
                <a:gd name="T84" fmla="*/ 32 w 155"/>
                <a:gd name="T85" fmla="*/ 108 h 127"/>
                <a:gd name="T86" fmla="*/ 37 w 155"/>
                <a:gd name="T87" fmla="*/ 116 h 127"/>
                <a:gd name="T88" fmla="*/ 44 w 155"/>
                <a:gd name="T89" fmla="*/ 127 h 127"/>
                <a:gd name="T90" fmla="*/ 50 w 155"/>
                <a:gd name="T91" fmla="*/ 126 h 127"/>
                <a:gd name="T92" fmla="*/ 67 w 155"/>
                <a:gd name="T93" fmla="*/ 124 h 127"/>
                <a:gd name="T94" fmla="*/ 75 w 155"/>
                <a:gd name="T95" fmla="*/ 123 h 127"/>
                <a:gd name="T96" fmla="*/ 80 w 155"/>
                <a:gd name="T97" fmla="*/ 113 h 127"/>
                <a:gd name="T98" fmla="*/ 88 w 155"/>
                <a:gd name="T99" fmla="*/ 10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127">
                  <a:moveTo>
                    <a:pt x="96" y="93"/>
                  </a:moveTo>
                  <a:lnTo>
                    <a:pt x="96" y="93"/>
                  </a:lnTo>
                  <a:lnTo>
                    <a:pt x="99" y="93"/>
                  </a:lnTo>
                  <a:lnTo>
                    <a:pt x="104" y="92"/>
                  </a:lnTo>
                  <a:lnTo>
                    <a:pt x="104" y="92"/>
                  </a:lnTo>
                  <a:lnTo>
                    <a:pt x="106" y="92"/>
                  </a:lnTo>
                  <a:lnTo>
                    <a:pt x="109" y="93"/>
                  </a:lnTo>
                  <a:lnTo>
                    <a:pt x="111" y="96"/>
                  </a:lnTo>
                  <a:lnTo>
                    <a:pt x="112" y="98"/>
                  </a:lnTo>
                  <a:lnTo>
                    <a:pt x="112" y="98"/>
                  </a:lnTo>
                  <a:lnTo>
                    <a:pt x="114" y="100"/>
                  </a:lnTo>
                  <a:lnTo>
                    <a:pt x="115" y="100"/>
                  </a:lnTo>
                  <a:lnTo>
                    <a:pt x="119" y="93"/>
                  </a:lnTo>
                  <a:lnTo>
                    <a:pt x="119" y="93"/>
                  </a:lnTo>
                  <a:lnTo>
                    <a:pt x="124" y="82"/>
                  </a:lnTo>
                  <a:lnTo>
                    <a:pt x="127" y="74"/>
                  </a:lnTo>
                  <a:lnTo>
                    <a:pt x="127" y="74"/>
                  </a:lnTo>
                  <a:lnTo>
                    <a:pt x="128" y="70"/>
                  </a:lnTo>
                  <a:lnTo>
                    <a:pt x="130" y="69"/>
                  </a:lnTo>
                  <a:lnTo>
                    <a:pt x="133" y="66"/>
                  </a:lnTo>
                  <a:lnTo>
                    <a:pt x="133" y="66"/>
                  </a:lnTo>
                  <a:lnTo>
                    <a:pt x="133" y="61"/>
                  </a:lnTo>
                  <a:lnTo>
                    <a:pt x="135" y="59"/>
                  </a:lnTo>
                  <a:lnTo>
                    <a:pt x="135" y="57"/>
                  </a:lnTo>
                  <a:lnTo>
                    <a:pt x="135" y="57"/>
                  </a:lnTo>
                  <a:lnTo>
                    <a:pt x="138" y="54"/>
                  </a:lnTo>
                  <a:lnTo>
                    <a:pt x="138" y="49"/>
                  </a:lnTo>
                  <a:lnTo>
                    <a:pt x="138" y="49"/>
                  </a:lnTo>
                  <a:lnTo>
                    <a:pt x="142" y="43"/>
                  </a:lnTo>
                  <a:lnTo>
                    <a:pt x="146" y="35"/>
                  </a:lnTo>
                  <a:lnTo>
                    <a:pt x="146" y="35"/>
                  </a:lnTo>
                  <a:lnTo>
                    <a:pt x="150" y="35"/>
                  </a:lnTo>
                  <a:lnTo>
                    <a:pt x="153" y="33"/>
                  </a:lnTo>
                  <a:lnTo>
                    <a:pt x="155" y="31"/>
                  </a:lnTo>
                  <a:lnTo>
                    <a:pt x="155" y="31"/>
                  </a:lnTo>
                  <a:lnTo>
                    <a:pt x="155" y="26"/>
                  </a:lnTo>
                  <a:lnTo>
                    <a:pt x="155" y="25"/>
                  </a:lnTo>
                  <a:lnTo>
                    <a:pt x="153" y="23"/>
                  </a:lnTo>
                  <a:lnTo>
                    <a:pt x="153" y="23"/>
                  </a:lnTo>
                  <a:lnTo>
                    <a:pt x="150" y="20"/>
                  </a:lnTo>
                  <a:lnTo>
                    <a:pt x="148" y="18"/>
                  </a:lnTo>
                  <a:lnTo>
                    <a:pt x="148" y="18"/>
                  </a:lnTo>
                  <a:lnTo>
                    <a:pt x="148" y="10"/>
                  </a:lnTo>
                  <a:lnTo>
                    <a:pt x="148" y="10"/>
                  </a:lnTo>
                  <a:lnTo>
                    <a:pt x="146" y="10"/>
                  </a:lnTo>
                  <a:lnTo>
                    <a:pt x="146" y="9"/>
                  </a:lnTo>
                  <a:lnTo>
                    <a:pt x="143" y="5"/>
                  </a:lnTo>
                  <a:lnTo>
                    <a:pt x="143" y="5"/>
                  </a:lnTo>
                  <a:lnTo>
                    <a:pt x="142" y="2"/>
                  </a:lnTo>
                  <a:lnTo>
                    <a:pt x="138" y="2"/>
                  </a:lnTo>
                  <a:lnTo>
                    <a:pt x="138" y="2"/>
                  </a:lnTo>
                  <a:lnTo>
                    <a:pt x="135" y="7"/>
                  </a:lnTo>
                  <a:lnTo>
                    <a:pt x="132" y="9"/>
                  </a:lnTo>
                  <a:lnTo>
                    <a:pt x="130" y="10"/>
                  </a:lnTo>
                  <a:lnTo>
                    <a:pt x="130" y="10"/>
                  </a:lnTo>
                  <a:lnTo>
                    <a:pt x="127" y="12"/>
                  </a:lnTo>
                  <a:lnTo>
                    <a:pt x="124" y="10"/>
                  </a:lnTo>
                  <a:lnTo>
                    <a:pt x="119" y="9"/>
                  </a:lnTo>
                  <a:lnTo>
                    <a:pt x="119" y="9"/>
                  </a:lnTo>
                  <a:lnTo>
                    <a:pt x="111" y="9"/>
                  </a:lnTo>
                  <a:lnTo>
                    <a:pt x="102" y="9"/>
                  </a:lnTo>
                  <a:lnTo>
                    <a:pt x="102" y="9"/>
                  </a:lnTo>
                  <a:lnTo>
                    <a:pt x="99" y="9"/>
                  </a:lnTo>
                  <a:lnTo>
                    <a:pt x="98" y="10"/>
                  </a:lnTo>
                  <a:lnTo>
                    <a:pt x="93" y="13"/>
                  </a:lnTo>
                  <a:lnTo>
                    <a:pt x="93" y="13"/>
                  </a:lnTo>
                  <a:lnTo>
                    <a:pt x="86" y="15"/>
                  </a:lnTo>
                  <a:lnTo>
                    <a:pt x="80" y="13"/>
                  </a:lnTo>
                  <a:lnTo>
                    <a:pt x="80" y="13"/>
                  </a:lnTo>
                  <a:lnTo>
                    <a:pt x="75" y="12"/>
                  </a:lnTo>
                  <a:lnTo>
                    <a:pt x="70" y="9"/>
                  </a:lnTo>
                  <a:lnTo>
                    <a:pt x="70" y="9"/>
                  </a:lnTo>
                  <a:lnTo>
                    <a:pt x="65" y="9"/>
                  </a:lnTo>
                  <a:lnTo>
                    <a:pt x="58" y="12"/>
                  </a:lnTo>
                  <a:lnTo>
                    <a:pt x="58" y="12"/>
                  </a:lnTo>
                  <a:lnTo>
                    <a:pt x="57" y="12"/>
                  </a:lnTo>
                  <a:lnTo>
                    <a:pt x="55" y="10"/>
                  </a:lnTo>
                  <a:lnTo>
                    <a:pt x="52" y="5"/>
                  </a:lnTo>
                  <a:lnTo>
                    <a:pt x="52" y="5"/>
                  </a:lnTo>
                  <a:lnTo>
                    <a:pt x="49" y="4"/>
                  </a:lnTo>
                  <a:lnTo>
                    <a:pt x="47" y="4"/>
                  </a:lnTo>
                  <a:lnTo>
                    <a:pt x="44" y="4"/>
                  </a:lnTo>
                  <a:lnTo>
                    <a:pt x="41" y="2"/>
                  </a:lnTo>
                  <a:lnTo>
                    <a:pt x="41" y="2"/>
                  </a:lnTo>
                  <a:lnTo>
                    <a:pt x="39" y="0"/>
                  </a:lnTo>
                  <a:lnTo>
                    <a:pt x="37" y="2"/>
                  </a:lnTo>
                  <a:lnTo>
                    <a:pt x="36" y="4"/>
                  </a:lnTo>
                  <a:lnTo>
                    <a:pt x="32" y="4"/>
                  </a:lnTo>
                  <a:lnTo>
                    <a:pt x="32" y="4"/>
                  </a:lnTo>
                  <a:lnTo>
                    <a:pt x="28" y="4"/>
                  </a:lnTo>
                  <a:lnTo>
                    <a:pt x="24" y="4"/>
                  </a:lnTo>
                  <a:lnTo>
                    <a:pt x="21" y="4"/>
                  </a:lnTo>
                  <a:lnTo>
                    <a:pt x="21" y="4"/>
                  </a:lnTo>
                  <a:lnTo>
                    <a:pt x="19" y="7"/>
                  </a:lnTo>
                  <a:lnTo>
                    <a:pt x="19" y="10"/>
                  </a:lnTo>
                  <a:lnTo>
                    <a:pt x="18" y="15"/>
                  </a:lnTo>
                  <a:lnTo>
                    <a:pt x="18" y="15"/>
                  </a:lnTo>
                  <a:lnTo>
                    <a:pt x="14" y="18"/>
                  </a:lnTo>
                  <a:lnTo>
                    <a:pt x="13" y="25"/>
                  </a:lnTo>
                  <a:lnTo>
                    <a:pt x="13" y="25"/>
                  </a:lnTo>
                  <a:lnTo>
                    <a:pt x="11" y="26"/>
                  </a:lnTo>
                  <a:lnTo>
                    <a:pt x="11" y="26"/>
                  </a:lnTo>
                  <a:lnTo>
                    <a:pt x="13" y="36"/>
                  </a:lnTo>
                  <a:lnTo>
                    <a:pt x="13" y="36"/>
                  </a:lnTo>
                  <a:lnTo>
                    <a:pt x="13" y="44"/>
                  </a:lnTo>
                  <a:lnTo>
                    <a:pt x="13" y="51"/>
                  </a:lnTo>
                  <a:lnTo>
                    <a:pt x="11" y="54"/>
                  </a:lnTo>
                  <a:lnTo>
                    <a:pt x="11" y="54"/>
                  </a:lnTo>
                  <a:lnTo>
                    <a:pt x="8" y="59"/>
                  </a:lnTo>
                  <a:lnTo>
                    <a:pt x="6" y="62"/>
                  </a:lnTo>
                  <a:lnTo>
                    <a:pt x="6" y="62"/>
                  </a:lnTo>
                  <a:lnTo>
                    <a:pt x="3" y="64"/>
                  </a:lnTo>
                  <a:lnTo>
                    <a:pt x="1" y="67"/>
                  </a:lnTo>
                  <a:lnTo>
                    <a:pt x="0" y="72"/>
                  </a:lnTo>
                  <a:lnTo>
                    <a:pt x="0" y="72"/>
                  </a:lnTo>
                  <a:lnTo>
                    <a:pt x="0" y="80"/>
                  </a:lnTo>
                  <a:lnTo>
                    <a:pt x="1" y="87"/>
                  </a:lnTo>
                  <a:lnTo>
                    <a:pt x="1" y="87"/>
                  </a:lnTo>
                  <a:lnTo>
                    <a:pt x="1" y="92"/>
                  </a:lnTo>
                  <a:lnTo>
                    <a:pt x="5" y="96"/>
                  </a:lnTo>
                  <a:lnTo>
                    <a:pt x="5" y="96"/>
                  </a:lnTo>
                  <a:lnTo>
                    <a:pt x="5" y="96"/>
                  </a:lnTo>
                  <a:lnTo>
                    <a:pt x="5" y="96"/>
                  </a:lnTo>
                  <a:lnTo>
                    <a:pt x="8" y="100"/>
                  </a:lnTo>
                  <a:lnTo>
                    <a:pt x="13" y="100"/>
                  </a:lnTo>
                  <a:lnTo>
                    <a:pt x="24" y="101"/>
                  </a:lnTo>
                  <a:lnTo>
                    <a:pt x="24" y="101"/>
                  </a:lnTo>
                  <a:lnTo>
                    <a:pt x="29" y="105"/>
                  </a:lnTo>
                  <a:lnTo>
                    <a:pt x="32" y="108"/>
                  </a:lnTo>
                  <a:lnTo>
                    <a:pt x="36" y="113"/>
                  </a:lnTo>
                  <a:lnTo>
                    <a:pt x="37" y="116"/>
                  </a:lnTo>
                  <a:lnTo>
                    <a:pt x="37" y="116"/>
                  </a:lnTo>
                  <a:lnTo>
                    <a:pt x="37" y="118"/>
                  </a:lnTo>
                  <a:lnTo>
                    <a:pt x="39" y="123"/>
                  </a:lnTo>
                  <a:lnTo>
                    <a:pt x="44" y="127"/>
                  </a:lnTo>
                  <a:lnTo>
                    <a:pt x="44" y="127"/>
                  </a:lnTo>
                  <a:lnTo>
                    <a:pt x="47" y="127"/>
                  </a:lnTo>
                  <a:lnTo>
                    <a:pt x="50" y="126"/>
                  </a:lnTo>
                  <a:lnTo>
                    <a:pt x="57" y="124"/>
                  </a:lnTo>
                  <a:lnTo>
                    <a:pt x="57" y="124"/>
                  </a:lnTo>
                  <a:lnTo>
                    <a:pt x="67" y="124"/>
                  </a:lnTo>
                  <a:lnTo>
                    <a:pt x="71" y="123"/>
                  </a:lnTo>
                  <a:lnTo>
                    <a:pt x="75" y="123"/>
                  </a:lnTo>
                  <a:lnTo>
                    <a:pt x="75" y="123"/>
                  </a:lnTo>
                  <a:lnTo>
                    <a:pt x="76" y="123"/>
                  </a:lnTo>
                  <a:lnTo>
                    <a:pt x="76" y="123"/>
                  </a:lnTo>
                  <a:lnTo>
                    <a:pt x="80" y="113"/>
                  </a:lnTo>
                  <a:lnTo>
                    <a:pt x="81" y="108"/>
                  </a:lnTo>
                  <a:lnTo>
                    <a:pt x="81" y="108"/>
                  </a:lnTo>
                  <a:lnTo>
                    <a:pt x="88" y="101"/>
                  </a:lnTo>
                  <a:lnTo>
                    <a:pt x="96" y="93"/>
                  </a:lnTo>
                  <a:lnTo>
                    <a:pt x="96" y="9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5">
              <a:extLst>
                <a:ext uri="{FF2B5EF4-FFF2-40B4-BE49-F238E27FC236}">
                  <a16:creationId xmlns="" xmlns:a16="http://schemas.microsoft.com/office/drawing/2014/main" id="{61446A80-E1E0-4ECA-A09F-A849FF3F72AE}"/>
                </a:ext>
              </a:extLst>
            </p:cNvPr>
            <p:cNvSpPr>
              <a:spLocks/>
            </p:cNvSpPr>
            <p:nvPr/>
          </p:nvSpPr>
          <p:spPr bwMode="auto">
            <a:xfrm>
              <a:off x="6446838" y="4376160"/>
              <a:ext cx="61912" cy="128588"/>
            </a:xfrm>
            <a:custGeom>
              <a:avLst/>
              <a:gdLst>
                <a:gd name="T0" fmla="*/ 26 w 39"/>
                <a:gd name="T1" fmla="*/ 52 h 81"/>
                <a:gd name="T2" fmla="*/ 29 w 39"/>
                <a:gd name="T3" fmla="*/ 44 h 81"/>
                <a:gd name="T4" fmla="*/ 32 w 39"/>
                <a:gd name="T5" fmla="*/ 42 h 81"/>
                <a:gd name="T6" fmla="*/ 37 w 39"/>
                <a:gd name="T7" fmla="*/ 34 h 81"/>
                <a:gd name="T8" fmla="*/ 39 w 39"/>
                <a:gd name="T9" fmla="*/ 31 h 81"/>
                <a:gd name="T10" fmla="*/ 39 w 39"/>
                <a:gd name="T11" fmla="*/ 16 h 81"/>
                <a:gd name="T12" fmla="*/ 37 w 39"/>
                <a:gd name="T13" fmla="*/ 6 h 81"/>
                <a:gd name="T14" fmla="*/ 36 w 39"/>
                <a:gd name="T15" fmla="*/ 6 h 81"/>
                <a:gd name="T16" fmla="*/ 32 w 39"/>
                <a:gd name="T17" fmla="*/ 6 h 81"/>
                <a:gd name="T18" fmla="*/ 31 w 39"/>
                <a:gd name="T19" fmla="*/ 3 h 81"/>
                <a:gd name="T20" fmla="*/ 29 w 39"/>
                <a:gd name="T21" fmla="*/ 0 h 81"/>
                <a:gd name="T22" fmla="*/ 26 w 39"/>
                <a:gd name="T23" fmla="*/ 0 h 81"/>
                <a:gd name="T24" fmla="*/ 24 w 39"/>
                <a:gd name="T25" fmla="*/ 6 h 81"/>
                <a:gd name="T26" fmla="*/ 24 w 39"/>
                <a:gd name="T27" fmla="*/ 8 h 81"/>
                <a:gd name="T28" fmla="*/ 21 w 39"/>
                <a:gd name="T29" fmla="*/ 11 h 81"/>
                <a:gd name="T30" fmla="*/ 16 w 39"/>
                <a:gd name="T31" fmla="*/ 13 h 81"/>
                <a:gd name="T32" fmla="*/ 10 w 39"/>
                <a:gd name="T33" fmla="*/ 15 h 81"/>
                <a:gd name="T34" fmla="*/ 3 w 39"/>
                <a:gd name="T35" fmla="*/ 19 h 81"/>
                <a:gd name="T36" fmla="*/ 0 w 39"/>
                <a:gd name="T37" fmla="*/ 19 h 81"/>
                <a:gd name="T38" fmla="*/ 1 w 39"/>
                <a:gd name="T39" fmla="*/ 24 h 81"/>
                <a:gd name="T40" fmla="*/ 8 w 39"/>
                <a:gd name="T41" fmla="*/ 31 h 81"/>
                <a:gd name="T42" fmla="*/ 10 w 39"/>
                <a:gd name="T43" fmla="*/ 34 h 81"/>
                <a:gd name="T44" fmla="*/ 10 w 39"/>
                <a:gd name="T45" fmla="*/ 39 h 81"/>
                <a:gd name="T46" fmla="*/ 10 w 39"/>
                <a:gd name="T47" fmla="*/ 41 h 81"/>
                <a:gd name="T48" fmla="*/ 11 w 39"/>
                <a:gd name="T49" fmla="*/ 47 h 81"/>
                <a:gd name="T50" fmla="*/ 11 w 39"/>
                <a:gd name="T51" fmla="*/ 57 h 81"/>
                <a:gd name="T52" fmla="*/ 13 w 39"/>
                <a:gd name="T53" fmla="*/ 81 h 81"/>
                <a:gd name="T54" fmla="*/ 23 w 39"/>
                <a:gd name="T55" fmla="*/ 80 h 81"/>
                <a:gd name="T56" fmla="*/ 27 w 39"/>
                <a:gd name="T57" fmla="*/ 78 h 81"/>
                <a:gd name="T58" fmla="*/ 31 w 39"/>
                <a:gd name="T59" fmla="*/ 76 h 81"/>
                <a:gd name="T60" fmla="*/ 27 w 39"/>
                <a:gd name="T61" fmla="*/ 72 h 81"/>
                <a:gd name="T62" fmla="*/ 27 w 39"/>
                <a:gd name="T63" fmla="*/ 67 h 81"/>
                <a:gd name="T64" fmla="*/ 26 w 39"/>
                <a:gd name="T6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81">
                  <a:moveTo>
                    <a:pt x="26" y="52"/>
                  </a:moveTo>
                  <a:lnTo>
                    <a:pt x="26" y="52"/>
                  </a:lnTo>
                  <a:lnTo>
                    <a:pt x="27" y="47"/>
                  </a:lnTo>
                  <a:lnTo>
                    <a:pt x="29" y="44"/>
                  </a:lnTo>
                  <a:lnTo>
                    <a:pt x="32" y="42"/>
                  </a:lnTo>
                  <a:lnTo>
                    <a:pt x="32" y="42"/>
                  </a:lnTo>
                  <a:lnTo>
                    <a:pt x="34" y="39"/>
                  </a:lnTo>
                  <a:lnTo>
                    <a:pt x="37" y="34"/>
                  </a:lnTo>
                  <a:lnTo>
                    <a:pt x="37" y="34"/>
                  </a:lnTo>
                  <a:lnTo>
                    <a:pt x="39" y="31"/>
                  </a:lnTo>
                  <a:lnTo>
                    <a:pt x="39" y="24"/>
                  </a:lnTo>
                  <a:lnTo>
                    <a:pt x="39" y="16"/>
                  </a:lnTo>
                  <a:lnTo>
                    <a:pt x="39" y="16"/>
                  </a:lnTo>
                  <a:lnTo>
                    <a:pt x="37" y="6"/>
                  </a:lnTo>
                  <a:lnTo>
                    <a:pt x="37" y="6"/>
                  </a:lnTo>
                  <a:lnTo>
                    <a:pt x="36" y="6"/>
                  </a:lnTo>
                  <a:lnTo>
                    <a:pt x="32" y="6"/>
                  </a:lnTo>
                  <a:lnTo>
                    <a:pt x="32" y="6"/>
                  </a:lnTo>
                  <a:lnTo>
                    <a:pt x="31" y="5"/>
                  </a:lnTo>
                  <a:lnTo>
                    <a:pt x="31" y="3"/>
                  </a:lnTo>
                  <a:lnTo>
                    <a:pt x="31" y="2"/>
                  </a:lnTo>
                  <a:lnTo>
                    <a:pt x="29" y="0"/>
                  </a:lnTo>
                  <a:lnTo>
                    <a:pt x="29" y="0"/>
                  </a:lnTo>
                  <a:lnTo>
                    <a:pt x="26" y="0"/>
                  </a:lnTo>
                  <a:lnTo>
                    <a:pt x="24" y="2"/>
                  </a:lnTo>
                  <a:lnTo>
                    <a:pt x="24" y="6"/>
                  </a:lnTo>
                  <a:lnTo>
                    <a:pt x="24" y="6"/>
                  </a:lnTo>
                  <a:lnTo>
                    <a:pt x="24" y="8"/>
                  </a:lnTo>
                  <a:lnTo>
                    <a:pt x="23" y="10"/>
                  </a:lnTo>
                  <a:lnTo>
                    <a:pt x="21" y="11"/>
                  </a:lnTo>
                  <a:lnTo>
                    <a:pt x="21" y="11"/>
                  </a:lnTo>
                  <a:lnTo>
                    <a:pt x="16" y="13"/>
                  </a:lnTo>
                  <a:lnTo>
                    <a:pt x="10" y="15"/>
                  </a:lnTo>
                  <a:lnTo>
                    <a:pt x="10" y="15"/>
                  </a:lnTo>
                  <a:lnTo>
                    <a:pt x="6" y="16"/>
                  </a:lnTo>
                  <a:lnTo>
                    <a:pt x="3" y="19"/>
                  </a:lnTo>
                  <a:lnTo>
                    <a:pt x="3" y="19"/>
                  </a:lnTo>
                  <a:lnTo>
                    <a:pt x="0" y="19"/>
                  </a:lnTo>
                  <a:lnTo>
                    <a:pt x="0" y="19"/>
                  </a:lnTo>
                  <a:lnTo>
                    <a:pt x="1" y="24"/>
                  </a:lnTo>
                  <a:lnTo>
                    <a:pt x="1" y="28"/>
                  </a:lnTo>
                  <a:lnTo>
                    <a:pt x="8" y="31"/>
                  </a:lnTo>
                  <a:lnTo>
                    <a:pt x="8" y="31"/>
                  </a:lnTo>
                  <a:lnTo>
                    <a:pt x="10" y="34"/>
                  </a:lnTo>
                  <a:lnTo>
                    <a:pt x="10" y="36"/>
                  </a:lnTo>
                  <a:lnTo>
                    <a:pt x="10" y="39"/>
                  </a:lnTo>
                  <a:lnTo>
                    <a:pt x="10" y="41"/>
                  </a:lnTo>
                  <a:lnTo>
                    <a:pt x="10" y="41"/>
                  </a:lnTo>
                  <a:lnTo>
                    <a:pt x="11" y="44"/>
                  </a:lnTo>
                  <a:lnTo>
                    <a:pt x="11" y="47"/>
                  </a:lnTo>
                  <a:lnTo>
                    <a:pt x="11" y="57"/>
                  </a:lnTo>
                  <a:lnTo>
                    <a:pt x="11" y="57"/>
                  </a:lnTo>
                  <a:lnTo>
                    <a:pt x="13" y="81"/>
                  </a:lnTo>
                  <a:lnTo>
                    <a:pt x="13" y="81"/>
                  </a:lnTo>
                  <a:lnTo>
                    <a:pt x="23" y="80"/>
                  </a:lnTo>
                  <a:lnTo>
                    <a:pt x="23" y="80"/>
                  </a:lnTo>
                  <a:lnTo>
                    <a:pt x="24" y="80"/>
                  </a:lnTo>
                  <a:lnTo>
                    <a:pt x="27" y="78"/>
                  </a:lnTo>
                  <a:lnTo>
                    <a:pt x="29" y="76"/>
                  </a:lnTo>
                  <a:lnTo>
                    <a:pt x="31" y="76"/>
                  </a:lnTo>
                  <a:lnTo>
                    <a:pt x="31" y="76"/>
                  </a:lnTo>
                  <a:lnTo>
                    <a:pt x="27" y="72"/>
                  </a:lnTo>
                  <a:lnTo>
                    <a:pt x="27" y="67"/>
                  </a:lnTo>
                  <a:lnTo>
                    <a:pt x="27" y="67"/>
                  </a:lnTo>
                  <a:lnTo>
                    <a:pt x="26" y="60"/>
                  </a:lnTo>
                  <a:lnTo>
                    <a:pt x="26" y="52"/>
                  </a:lnTo>
                  <a:lnTo>
                    <a:pt x="26" y="5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6">
              <a:extLst>
                <a:ext uri="{FF2B5EF4-FFF2-40B4-BE49-F238E27FC236}">
                  <a16:creationId xmlns="" xmlns:a16="http://schemas.microsoft.com/office/drawing/2014/main" id="{A2C72FF8-A4ED-4889-9EEF-695CFC5DEB00}"/>
                </a:ext>
              </a:extLst>
            </p:cNvPr>
            <p:cNvSpPr>
              <a:spLocks/>
            </p:cNvSpPr>
            <p:nvPr/>
          </p:nvSpPr>
          <p:spPr bwMode="auto">
            <a:xfrm>
              <a:off x="6427788" y="4404735"/>
              <a:ext cx="39687" cy="106363"/>
            </a:xfrm>
            <a:custGeom>
              <a:avLst/>
              <a:gdLst>
                <a:gd name="T0" fmla="*/ 22 w 25"/>
                <a:gd name="T1" fmla="*/ 23 h 67"/>
                <a:gd name="T2" fmla="*/ 22 w 25"/>
                <a:gd name="T3" fmla="*/ 23 h 67"/>
                <a:gd name="T4" fmla="*/ 22 w 25"/>
                <a:gd name="T5" fmla="*/ 21 h 67"/>
                <a:gd name="T6" fmla="*/ 22 w 25"/>
                <a:gd name="T7" fmla="*/ 18 h 67"/>
                <a:gd name="T8" fmla="*/ 22 w 25"/>
                <a:gd name="T9" fmla="*/ 16 h 67"/>
                <a:gd name="T10" fmla="*/ 20 w 25"/>
                <a:gd name="T11" fmla="*/ 13 h 67"/>
                <a:gd name="T12" fmla="*/ 20 w 25"/>
                <a:gd name="T13" fmla="*/ 13 h 67"/>
                <a:gd name="T14" fmla="*/ 13 w 25"/>
                <a:gd name="T15" fmla="*/ 10 h 67"/>
                <a:gd name="T16" fmla="*/ 13 w 25"/>
                <a:gd name="T17" fmla="*/ 6 h 67"/>
                <a:gd name="T18" fmla="*/ 12 w 25"/>
                <a:gd name="T19" fmla="*/ 1 h 67"/>
                <a:gd name="T20" fmla="*/ 12 w 25"/>
                <a:gd name="T21" fmla="*/ 1 h 67"/>
                <a:gd name="T22" fmla="*/ 2 w 25"/>
                <a:gd name="T23" fmla="*/ 0 h 67"/>
                <a:gd name="T24" fmla="*/ 2 w 25"/>
                <a:gd name="T25" fmla="*/ 0 h 67"/>
                <a:gd name="T26" fmla="*/ 0 w 25"/>
                <a:gd name="T27" fmla="*/ 0 h 67"/>
                <a:gd name="T28" fmla="*/ 0 w 25"/>
                <a:gd name="T29" fmla="*/ 0 h 67"/>
                <a:gd name="T30" fmla="*/ 2 w 25"/>
                <a:gd name="T31" fmla="*/ 5 h 67"/>
                <a:gd name="T32" fmla="*/ 4 w 25"/>
                <a:gd name="T33" fmla="*/ 8 h 67"/>
                <a:gd name="T34" fmla="*/ 4 w 25"/>
                <a:gd name="T35" fmla="*/ 8 h 67"/>
                <a:gd name="T36" fmla="*/ 5 w 25"/>
                <a:gd name="T37" fmla="*/ 11 h 67"/>
                <a:gd name="T38" fmla="*/ 7 w 25"/>
                <a:gd name="T39" fmla="*/ 16 h 67"/>
                <a:gd name="T40" fmla="*/ 7 w 25"/>
                <a:gd name="T41" fmla="*/ 16 h 67"/>
                <a:gd name="T42" fmla="*/ 5 w 25"/>
                <a:gd name="T43" fmla="*/ 24 h 67"/>
                <a:gd name="T44" fmla="*/ 5 w 25"/>
                <a:gd name="T45" fmla="*/ 31 h 67"/>
                <a:gd name="T46" fmla="*/ 7 w 25"/>
                <a:gd name="T47" fmla="*/ 34 h 67"/>
                <a:gd name="T48" fmla="*/ 7 w 25"/>
                <a:gd name="T49" fmla="*/ 34 h 67"/>
                <a:gd name="T50" fmla="*/ 9 w 25"/>
                <a:gd name="T51" fmla="*/ 42 h 67"/>
                <a:gd name="T52" fmla="*/ 10 w 25"/>
                <a:gd name="T53" fmla="*/ 52 h 67"/>
                <a:gd name="T54" fmla="*/ 10 w 25"/>
                <a:gd name="T55" fmla="*/ 52 h 67"/>
                <a:gd name="T56" fmla="*/ 12 w 25"/>
                <a:gd name="T57" fmla="*/ 60 h 67"/>
                <a:gd name="T58" fmla="*/ 15 w 25"/>
                <a:gd name="T59" fmla="*/ 67 h 67"/>
                <a:gd name="T60" fmla="*/ 15 w 25"/>
                <a:gd name="T61" fmla="*/ 67 h 67"/>
                <a:gd name="T62" fmla="*/ 18 w 25"/>
                <a:gd name="T63" fmla="*/ 65 h 67"/>
                <a:gd name="T64" fmla="*/ 18 w 25"/>
                <a:gd name="T65" fmla="*/ 65 h 67"/>
                <a:gd name="T66" fmla="*/ 22 w 25"/>
                <a:gd name="T67" fmla="*/ 63 h 67"/>
                <a:gd name="T68" fmla="*/ 25 w 25"/>
                <a:gd name="T69" fmla="*/ 63 h 67"/>
                <a:gd name="T70" fmla="*/ 25 w 25"/>
                <a:gd name="T71" fmla="*/ 63 h 67"/>
                <a:gd name="T72" fmla="*/ 23 w 25"/>
                <a:gd name="T73" fmla="*/ 39 h 67"/>
                <a:gd name="T74" fmla="*/ 23 w 25"/>
                <a:gd name="T75" fmla="*/ 39 h 67"/>
                <a:gd name="T76" fmla="*/ 23 w 25"/>
                <a:gd name="T77" fmla="*/ 29 h 67"/>
                <a:gd name="T78" fmla="*/ 23 w 25"/>
                <a:gd name="T79" fmla="*/ 26 h 67"/>
                <a:gd name="T80" fmla="*/ 22 w 25"/>
                <a:gd name="T81" fmla="*/ 23 h 67"/>
                <a:gd name="T82" fmla="*/ 22 w 25"/>
                <a:gd name="T83" fmla="*/ 2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67">
                  <a:moveTo>
                    <a:pt x="22" y="23"/>
                  </a:moveTo>
                  <a:lnTo>
                    <a:pt x="22" y="23"/>
                  </a:lnTo>
                  <a:lnTo>
                    <a:pt x="22" y="21"/>
                  </a:lnTo>
                  <a:lnTo>
                    <a:pt x="22" y="18"/>
                  </a:lnTo>
                  <a:lnTo>
                    <a:pt x="22" y="16"/>
                  </a:lnTo>
                  <a:lnTo>
                    <a:pt x="20" y="13"/>
                  </a:lnTo>
                  <a:lnTo>
                    <a:pt x="20" y="13"/>
                  </a:lnTo>
                  <a:lnTo>
                    <a:pt x="13" y="10"/>
                  </a:lnTo>
                  <a:lnTo>
                    <a:pt x="13" y="6"/>
                  </a:lnTo>
                  <a:lnTo>
                    <a:pt x="12" y="1"/>
                  </a:lnTo>
                  <a:lnTo>
                    <a:pt x="12" y="1"/>
                  </a:lnTo>
                  <a:lnTo>
                    <a:pt x="2" y="0"/>
                  </a:lnTo>
                  <a:lnTo>
                    <a:pt x="2" y="0"/>
                  </a:lnTo>
                  <a:lnTo>
                    <a:pt x="0" y="0"/>
                  </a:lnTo>
                  <a:lnTo>
                    <a:pt x="0" y="0"/>
                  </a:lnTo>
                  <a:lnTo>
                    <a:pt x="2" y="5"/>
                  </a:lnTo>
                  <a:lnTo>
                    <a:pt x="4" y="8"/>
                  </a:lnTo>
                  <a:lnTo>
                    <a:pt x="4" y="8"/>
                  </a:lnTo>
                  <a:lnTo>
                    <a:pt x="5" y="11"/>
                  </a:lnTo>
                  <a:lnTo>
                    <a:pt x="7" y="16"/>
                  </a:lnTo>
                  <a:lnTo>
                    <a:pt x="7" y="16"/>
                  </a:lnTo>
                  <a:lnTo>
                    <a:pt x="5" y="24"/>
                  </a:lnTo>
                  <a:lnTo>
                    <a:pt x="5" y="31"/>
                  </a:lnTo>
                  <a:lnTo>
                    <a:pt x="7" y="34"/>
                  </a:lnTo>
                  <a:lnTo>
                    <a:pt x="7" y="34"/>
                  </a:lnTo>
                  <a:lnTo>
                    <a:pt x="9" y="42"/>
                  </a:lnTo>
                  <a:lnTo>
                    <a:pt x="10" y="52"/>
                  </a:lnTo>
                  <a:lnTo>
                    <a:pt x="10" y="52"/>
                  </a:lnTo>
                  <a:lnTo>
                    <a:pt x="12" y="60"/>
                  </a:lnTo>
                  <a:lnTo>
                    <a:pt x="15" y="67"/>
                  </a:lnTo>
                  <a:lnTo>
                    <a:pt x="15" y="67"/>
                  </a:lnTo>
                  <a:lnTo>
                    <a:pt x="18" y="65"/>
                  </a:lnTo>
                  <a:lnTo>
                    <a:pt x="18" y="65"/>
                  </a:lnTo>
                  <a:lnTo>
                    <a:pt x="22" y="63"/>
                  </a:lnTo>
                  <a:lnTo>
                    <a:pt x="25" y="63"/>
                  </a:lnTo>
                  <a:lnTo>
                    <a:pt x="25" y="63"/>
                  </a:lnTo>
                  <a:lnTo>
                    <a:pt x="23" y="39"/>
                  </a:lnTo>
                  <a:lnTo>
                    <a:pt x="23" y="39"/>
                  </a:lnTo>
                  <a:lnTo>
                    <a:pt x="23" y="29"/>
                  </a:lnTo>
                  <a:lnTo>
                    <a:pt x="23" y="26"/>
                  </a:lnTo>
                  <a:lnTo>
                    <a:pt x="22" y="23"/>
                  </a:lnTo>
                  <a:lnTo>
                    <a:pt x="22" y="2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7">
              <a:extLst>
                <a:ext uri="{FF2B5EF4-FFF2-40B4-BE49-F238E27FC236}">
                  <a16:creationId xmlns="" xmlns:a16="http://schemas.microsoft.com/office/drawing/2014/main" id="{9AB9FD46-5E70-42B9-92F9-AB6D068D6F34}"/>
                </a:ext>
              </a:extLst>
            </p:cNvPr>
            <p:cNvSpPr>
              <a:spLocks/>
            </p:cNvSpPr>
            <p:nvPr/>
          </p:nvSpPr>
          <p:spPr bwMode="auto">
            <a:xfrm>
              <a:off x="6608763" y="4360285"/>
              <a:ext cx="155575" cy="241300"/>
            </a:xfrm>
            <a:custGeom>
              <a:avLst/>
              <a:gdLst>
                <a:gd name="T0" fmla="*/ 57 w 98"/>
                <a:gd name="T1" fmla="*/ 145 h 152"/>
                <a:gd name="T2" fmla="*/ 80 w 98"/>
                <a:gd name="T3" fmla="*/ 145 h 152"/>
                <a:gd name="T4" fmla="*/ 95 w 98"/>
                <a:gd name="T5" fmla="*/ 152 h 152"/>
                <a:gd name="T6" fmla="*/ 98 w 98"/>
                <a:gd name="T7" fmla="*/ 140 h 152"/>
                <a:gd name="T8" fmla="*/ 92 w 98"/>
                <a:gd name="T9" fmla="*/ 134 h 152"/>
                <a:gd name="T10" fmla="*/ 83 w 98"/>
                <a:gd name="T11" fmla="*/ 124 h 152"/>
                <a:gd name="T12" fmla="*/ 82 w 98"/>
                <a:gd name="T13" fmla="*/ 117 h 152"/>
                <a:gd name="T14" fmla="*/ 79 w 98"/>
                <a:gd name="T15" fmla="*/ 106 h 152"/>
                <a:gd name="T16" fmla="*/ 77 w 98"/>
                <a:gd name="T17" fmla="*/ 96 h 152"/>
                <a:gd name="T18" fmla="*/ 83 w 98"/>
                <a:gd name="T19" fmla="*/ 83 h 152"/>
                <a:gd name="T20" fmla="*/ 90 w 98"/>
                <a:gd name="T21" fmla="*/ 75 h 152"/>
                <a:gd name="T22" fmla="*/ 85 w 98"/>
                <a:gd name="T23" fmla="*/ 65 h 152"/>
                <a:gd name="T24" fmla="*/ 75 w 98"/>
                <a:gd name="T25" fmla="*/ 54 h 152"/>
                <a:gd name="T26" fmla="*/ 72 w 98"/>
                <a:gd name="T27" fmla="*/ 47 h 152"/>
                <a:gd name="T28" fmla="*/ 74 w 98"/>
                <a:gd name="T29" fmla="*/ 43 h 152"/>
                <a:gd name="T30" fmla="*/ 83 w 98"/>
                <a:gd name="T31" fmla="*/ 43 h 152"/>
                <a:gd name="T32" fmla="*/ 88 w 98"/>
                <a:gd name="T33" fmla="*/ 41 h 152"/>
                <a:gd name="T34" fmla="*/ 83 w 98"/>
                <a:gd name="T35" fmla="*/ 29 h 152"/>
                <a:gd name="T36" fmla="*/ 82 w 98"/>
                <a:gd name="T37" fmla="*/ 18 h 152"/>
                <a:gd name="T38" fmla="*/ 80 w 98"/>
                <a:gd name="T39" fmla="*/ 10 h 152"/>
                <a:gd name="T40" fmla="*/ 74 w 98"/>
                <a:gd name="T41" fmla="*/ 0 h 152"/>
                <a:gd name="T42" fmla="*/ 72 w 98"/>
                <a:gd name="T43" fmla="*/ 0 h 152"/>
                <a:gd name="T44" fmla="*/ 74 w 98"/>
                <a:gd name="T45" fmla="*/ 10 h 152"/>
                <a:gd name="T46" fmla="*/ 79 w 98"/>
                <a:gd name="T47" fmla="*/ 15 h 152"/>
                <a:gd name="T48" fmla="*/ 79 w 98"/>
                <a:gd name="T49" fmla="*/ 21 h 152"/>
                <a:gd name="T50" fmla="*/ 70 w 98"/>
                <a:gd name="T51" fmla="*/ 25 h 152"/>
                <a:gd name="T52" fmla="*/ 62 w 98"/>
                <a:gd name="T53" fmla="*/ 39 h 152"/>
                <a:gd name="T54" fmla="*/ 59 w 98"/>
                <a:gd name="T55" fmla="*/ 47 h 152"/>
                <a:gd name="T56" fmla="*/ 57 w 98"/>
                <a:gd name="T57" fmla="*/ 51 h 152"/>
                <a:gd name="T58" fmla="*/ 54 w 98"/>
                <a:gd name="T59" fmla="*/ 59 h 152"/>
                <a:gd name="T60" fmla="*/ 51 w 98"/>
                <a:gd name="T61" fmla="*/ 64 h 152"/>
                <a:gd name="T62" fmla="*/ 43 w 98"/>
                <a:gd name="T63" fmla="*/ 83 h 152"/>
                <a:gd name="T64" fmla="*/ 36 w 98"/>
                <a:gd name="T65" fmla="*/ 88 h 152"/>
                <a:gd name="T66" fmla="*/ 33 w 98"/>
                <a:gd name="T67" fmla="*/ 83 h 152"/>
                <a:gd name="T68" fmla="*/ 28 w 98"/>
                <a:gd name="T69" fmla="*/ 82 h 152"/>
                <a:gd name="T70" fmla="*/ 20 w 98"/>
                <a:gd name="T71" fmla="*/ 83 h 152"/>
                <a:gd name="T72" fmla="*/ 5 w 98"/>
                <a:gd name="T73" fmla="*/ 98 h 152"/>
                <a:gd name="T74" fmla="*/ 0 w 98"/>
                <a:gd name="T75" fmla="*/ 113 h 152"/>
                <a:gd name="T76" fmla="*/ 7 w 98"/>
                <a:gd name="T77" fmla="*/ 119 h 152"/>
                <a:gd name="T78" fmla="*/ 17 w 98"/>
                <a:gd name="T79" fmla="*/ 121 h 152"/>
                <a:gd name="T80" fmla="*/ 20 w 98"/>
                <a:gd name="T81" fmla="*/ 127 h 152"/>
                <a:gd name="T82" fmla="*/ 18 w 98"/>
                <a:gd name="T83" fmla="*/ 140 h 152"/>
                <a:gd name="T84" fmla="*/ 36 w 98"/>
                <a:gd name="T85" fmla="*/ 14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152">
                  <a:moveTo>
                    <a:pt x="41" y="143"/>
                  </a:moveTo>
                  <a:lnTo>
                    <a:pt x="41" y="143"/>
                  </a:lnTo>
                  <a:lnTo>
                    <a:pt x="57" y="145"/>
                  </a:lnTo>
                  <a:lnTo>
                    <a:pt x="75" y="145"/>
                  </a:lnTo>
                  <a:lnTo>
                    <a:pt x="75" y="145"/>
                  </a:lnTo>
                  <a:lnTo>
                    <a:pt x="80" y="145"/>
                  </a:lnTo>
                  <a:lnTo>
                    <a:pt x="87" y="148"/>
                  </a:lnTo>
                  <a:lnTo>
                    <a:pt x="95" y="152"/>
                  </a:lnTo>
                  <a:lnTo>
                    <a:pt x="95" y="152"/>
                  </a:lnTo>
                  <a:lnTo>
                    <a:pt x="95" y="147"/>
                  </a:lnTo>
                  <a:lnTo>
                    <a:pt x="98" y="140"/>
                  </a:lnTo>
                  <a:lnTo>
                    <a:pt x="98" y="140"/>
                  </a:lnTo>
                  <a:lnTo>
                    <a:pt x="95" y="137"/>
                  </a:lnTo>
                  <a:lnTo>
                    <a:pt x="95" y="137"/>
                  </a:lnTo>
                  <a:lnTo>
                    <a:pt x="92" y="134"/>
                  </a:lnTo>
                  <a:lnTo>
                    <a:pt x="87" y="129"/>
                  </a:lnTo>
                  <a:lnTo>
                    <a:pt x="87" y="129"/>
                  </a:lnTo>
                  <a:lnTo>
                    <a:pt x="83" y="124"/>
                  </a:lnTo>
                  <a:lnTo>
                    <a:pt x="83" y="124"/>
                  </a:lnTo>
                  <a:lnTo>
                    <a:pt x="83" y="122"/>
                  </a:lnTo>
                  <a:lnTo>
                    <a:pt x="82" y="117"/>
                  </a:lnTo>
                  <a:lnTo>
                    <a:pt x="82" y="117"/>
                  </a:lnTo>
                  <a:lnTo>
                    <a:pt x="79" y="113"/>
                  </a:lnTo>
                  <a:lnTo>
                    <a:pt x="79" y="106"/>
                  </a:lnTo>
                  <a:lnTo>
                    <a:pt x="79" y="106"/>
                  </a:lnTo>
                  <a:lnTo>
                    <a:pt x="77" y="100"/>
                  </a:lnTo>
                  <a:lnTo>
                    <a:pt x="77" y="96"/>
                  </a:lnTo>
                  <a:lnTo>
                    <a:pt x="77" y="96"/>
                  </a:lnTo>
                  <a:lnTo>
                    <a:pt x="79" y="90"/>
                  </a:lnTo>
                  <a:lnTo>
                    <a:pt x="83" y="83"/>
                  </a:lnTo>
                  <a:lnTo>
                    <a:pt x="83" y="83"/>
                  </a:lnTo>
                  <a:lnTo>
                    <a:pt x="85" y="78"/>
                  </a:lnTo>
                  <a:lnTo>
                    <a:pt x="90" y="75"/>
                  </a:lnTo>
                  <a:lnTo>
                    <a:pt x="90" y="75"/>
                  </a:lnTo>
                  <a:lnTo>
                    <a:pt x="85" y="65"/>
                  </a:lnTo>
                  <a:lnTo>
                    <a:pt x="85" y="65"/>
                  </a:lnTo>
                  <a:lnTo>
                    <a:pt x="83" y="62"/>
                  </a:lnTo>
                  <a:lnTo>
                    <a:pt x="82" y="59"/>
                  </a:lnTo>
                  <a:lnTo>
                    <a:pt x="75" y="54"/>
                  </a:lnTo>
                  <a:lnTo>
                    <a:pt x="75" y="54"/>
                  </a:lnTo>
                  <a:lnTo>
                    <a:pt x="72" y="51"/>
                  </a:lnTo>
                  <a:lnTo>
                    <a:pt x="72" y="47"/>
                  </a:lnTo>
                  <a:lnTo>
                    <a:pt x="72" y="44"/>
                  </a:lnTo>
                  <a:lnTo>
                    <a:pt x="72" y="44"/>
                  </a:lnTo>
                  <a:lnTo>
                    <a:pt x="74" y="43"/>
                  </a:lnTo>
                  <a:lnTo>
                    <a:pt x="75" y="43"/>
                  </a:lnTo>
                  <a:lnTo>
                    <a:pt x="83" y="43"/>
                  </a:lnTo>
                  <a:lnTo>
                    <a:pt x="83" y="43"/>
                  </a:lnTo>
                  <a:lnTo>
                    <a:pt x="88" y="43"/>
                  </a:lnTo>
                  <a:lnTo>
                    <a:pt x="88" y="41"/>
                  </a:lnTo>
                  <a:lnTo>
                    <a:pt x="88" y="41"/>
                  </a:lnTo>
                  <a:lnTo>
                    <a:pt x="88" y="41"/>
                  </a:lnTo>
                  <a:lnTo>
                    <a:pt x="85" y="34"/>
                  </a:lnTo>
                  <a:lnTo>
                    <a:pt x="83" y="29"/>
                  </a:lnTo>
                  <a:lnTo>
                    <a:pt x="83" y="25"/>
                  </a:lnTo>
                  <a:lnTo>
                    <a:pt x="83" y="25"/>
                  </a:lnTo>
                  <a:lnTo>
                    <a:pt x="82" y="18"/>
                  </a:lnTo>
                  <a:lnTo>
                    <a:pt x="82" y="13"/>
                  </a:lnTo>
                  <a:lnTo>
                    <a:pt x="82" y="13"/>
                  </a:lnTo>
                  <a:lnTo>
                    <a:pt x="80" y="10"/>
                  </a:lnTo>
                  <a:lnTo>
                    <a:pt x="79" y="5"/>
                  </a:lnTo>
                  <a:lnTo>
                    <a:pt x="77" y="2"/>
                  </a:lnTo>
                  <a:lnTo>
                    <a:pt x="74" y="0"/>
                  </a:lnTo>
                  <a:lnTo>
                    <a:pt x="74" y="0"/>
                  </a:lnTo>
                  <a:lnTo>
                    <a:pt x="72" y="0"/>
                  </a:lnTo>
                  <a:lnTo>
                    <a:pt x="72" y="0"/>
                  </a:lnTo>
                  <a:lnTo>
                    <a:pt x="72" y="8"/>
                  </a:lnTo>
                  <a:lnTo>
                    <a:pt x="72" y="8"/>
                  </a:lnTo>
                  <a:lnTo>
                    <a:pt x="74" y="10"/>
                  </a:lnTo>
                  <a:lnTo>
                    <a:pt x="77" y="13"/>
                  </a:lnTo>
                  <a:lnTo>
                    <a:pt x="77" y="13"/>
                  </a:lnTo>
                  <a:lnTo>
                    <a:pt x="79" y="15"/>
                  </a:lnTo>
                  <a:lnTo>
                    <a:pt x="79" y="16"/>
                  </a:lnTo>
                  <a:lnTo>
                    <a:pt x="79" y="21"/>
                  </a:lnTo>
                  <a:lnTo>
                    <a:pt x="79" y="21"/>
                  </a:lnTo>
                  <a:lnTo>
                    <a:pt x="77" y="23"/>
                  </a:lnTo>
                  <a:lnTo>
                    <a:pt x="74" y="25"/>
                  </a:lnTo>
                  <a:lnTo>
                    <a:pt x="70" y="25"/>
                  </a:lnTo>
                  <a:lnTo>
                    <a:pt x="70" y="25"/>
                  </a:lnTo>
                  <a:lnTo>
                    <a:pt x="66" y="33"/>
                  </a:lnTo>
                  <a:lnTo>
                    <a:pt x="62" y="39"/>
                  </a:lnTo>
                  <a:lnTo>
                    <a:pt x="62" y="39"/>
                  </a:lnTo>
                  <a:lnTo>
                    <a:pt x="62" y="44"/>
                  </a:lnTo>
                  <a:lnTo>
                    <a:pt x="59" y="47"/>
                  </a:lnTo>
                  <a:lnTo>
                    <a:pt x="59" y="47"/>
                  </a:lnTo>
                  <a:lnTo>
                    <a:pt x="59" y="49"/>
                  </a:lnTo>
                  <a:lnTo>
                    <a:pt x="57" y="51"/>
                  </a:lnTo>
                  <a:lnTo>
                    <a:pt x="57" y="56"/>
                  </a:lnTo>
                  <a:lnTo>
                    <a:pt x="57" y="56"/>
                  </a:lnTo>
                  <a:lnTo>
                    <a:pt x="54" y="59"/>
                  </a:lnTo>
                  <a:lnTo>
                    <a:pt x="52" y="60"/>
                  </a:lnTo>
                  <a:lnTo>
                    <a:pt x="51" y="64"/>
                  </a:lnTo>
                  <a:lnTo>
                    <a:pt x="51" y="64"/>
                  </a:lnTo>
                  <a:lnTo>
                    <a:pt x="48" y="72"/>
                  </a:lnTo>
                  <a:lnTo>
                    <a:pt x="43" y="83"/>
                  </a:lnTo>
                  <a:lnTo>
                    <a:pt x="43" y="83"/>
                  </a:lnTo>
                  <a:lnTo>
                    <a:pt x="39" y="90"/>
                  </a:lnTo>
                  <a:lnTo>
                    <a:pt x="38" y="90"/>
                  </a:lnTo>
                  <a:lnTo>
                    <a:pt x="36" y="88"/>
                  </a:lnTo>
                  <a:lnTo>
                    <a:pt x="36" y="88"/>
                  </a:lnTo>
                  <a:lnTo>
                    <a:pt x="35" y="86"/>
                  </a:lnTo>
                  <a:lnTo>
                    <a:pt x="33" y="83"/>
                  </a:lnTo>
                  <a:lnTo>
                    <a:pt x="30" y="82"/>
                  </a:lnTo>
                  <a:lnTo>
                    <a:pt x="28" y="82"/>
                  </a:lnTo>
                  <a:lnTo>
                    <a:pt x="28" y="82"/>
                  </a:lnTo>
                  <a:lnTo>
                    <a:pt x="23" y="83"/>
                  </a:lnTo>
                  <a:lnTo>
                    <a:pt x="20" y="83"/>
                  </a:lnTo>
                  <a:lnTo>
                    <a:pt x="20" y="83"/>
                  </a:lnTo>
                  <a:lnTo>
                    <a:pt x="12" y="91"/>
                  </a:lnTo>
                  <a:lnTo>
                    <a:pt x="5" y="98"/>
                  </a:lnTo>
                  <a:lnTo>
                    <a:pt x="5" y="98"/>
                  </a:lnTo>
                  <a:lnTo>
                    <a:pt x="4" y="103"/>
                  </a:lnTo>
                  <a:lnTo>
                    <a:pt x="0" y="113"/>
                  </a:lnTo>
                  <a:lnTo>
                    <a:pt x="0" y="113"/>
                  </a:lnTo>
                  <a:lnTo>
                    <a:pt x="4" y="114"/>
                  </a:lnTo>
                  <a:lnTo>
                    <a:pt x="7" y="119"/>
                  </a:lnTo>
                  <a:lnTo>
                    <a:pt x="7" y="119"/>
                  </a:lnTo>
                  <a:lnTo>
                    <a:pt x="9" y="121"/>
                  </a:lnTo>
                  <a:lnTo>
                    <a:pt x="12" y="121"/>
                  </a:lnTo>
                  <a:lnTo>
                    <a:pt x="17" y="121"/>
                  </a:lnTo>
                  <a:lnTo>
                    <a:pt x="17" y="121"/>
                  </a:lnTo>
                  <a:lnTo>
                    <a:pt x="18" y="124"/>
                  </a:lnTo>
                  <a:lnTo>
                    <a:pt x="20" y="127"/>
                  </a:lnTo>
                  <a:lnTo>
                    <a:pt x="20" y="134"/>
                  </a:lnTo>
                  <a:lnTo>
                    <a:pt x="20" y="134"/>
                  </a:lnTo>
                  <a:lnTo>
                    <a:pt x="18" y="140"/>
                  </a:lnTo>
                  <a:lnTo>
                    <a:pt x="17" y="143"/>
                  </a:lnTo>
                  <a:lnTo>
                    <a:pt x="17" y="145"/>
                  </a:lnTo>
                  <a:lnTo>
                    <a:pt x="36" y="145"/>
                  </a:lnTo>
                  <a:lnTo>
                    <a:pt x="41" y="14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8">
              <a:extLst>
                <a:ext uri="{FF2B5EF4-FFF2-40B4-BE49-F238E27FC236}">
                  <a16:creationId xmlns="" xmlns:a16="http://schemas.microsoft.com/office/drawing/2014/main" id="{307C785D-BCA4-4A7C-83F3-4EAA37413423}"/>
                </a:ext>
              </a:extLst>
            </p:cNvPr>
            <p:cNvSpPr>
              <a:spLocks/>
            </p:cNvSpPr>
            <p:nvPr/>
          </p:nvSpPr>
          <p:spPr bwMode="auto">
            <a:xfrm>
              <a:off x="6253163" y="4414260"/>
              <a:ext cx="125412" cy="130175"/>
            </a:xfrm>
            <a:custGeom>
              <a:avLst/>
              <a:gdLst>
                <a:gd name="T0" fmla="*/ 75 w 79"/>
                <a:gd name="T1" fmla="*/ 67 h 82"/>
                <a:gd name="T2" fmla="*/ 70 w 79"/>
                <a:gd name="T3" fmla="*/ 54 h 82"/>
                <a:gd name="T4" fmla="*/ 73 w 79"/>
                <a:gd name="T5" fmla="*/ 48 h 82"/>
                <a:gd name="T6" fmla="*/ 75 w 79"/>
                <a:gd name="T7" fmla="*/ 41 h 82"/>
                <a:gd name="T8" fmla="*/ 75 w 79"/>
                <a:gd name="T9" fmla="*/ 38 h 82"/>
                <a:gd name="T10" fmla="*/ 78 w 79"/>
                <a:gd name="T11" fmla="*/ 35 h 82"/>
                <a:gd name="T12" fmla="*/ 79 w 79"/>
                <a:gd name="T13" fmla="*/ 31 h 82"/>
                <a:gd name="T14" fmla="*/ 75 w 79"/>
                <a:gd name="T15" fmla="*/ 12 h 82"/>
                <a:gd name="T16" fmla="*/ 73 w 79"/>
                <a:gd name="T17" fmla="*/ 10 h 82"/>
                <a:gd name="T18" fmla="*/ 70 w 79"/>
                <a:gd name="T19" fmla="*/ 9 h 82"/>
                <a:gd name="T20" fmla="*/ 60 w 79"/>
                <a:gd name="T21" fmla="*/ 10 h 82"/>
                <a:gd name="T22" fmla="*/ 57 w 79"/>
                <a:gd name="T23" fmla="*/ 12 h 82"/>
                <a:gd name="T24" fmla="*/ 50 w 79"/>
                <a:gd name="T25" fmla="*/ 12 h 82"/>
                <a:gd name="T26" fmla="*/ 45 w 79"/>
                <a:gd name="T27" fmla="*/ 7 h 82"/>
                <a:gd name="T28" fmla="*/ 39 w 79"/>
                <a:gd name="T29" fmla="*/ 2 h 82"/>
                <a:gd name="T30" fmla="*/ 35 w 79"/>
                <a:gd name="T31" fmla="*/ 4 h 82"/>
                <a:gd name="T32" fmla="*/ 31 w 79"/>
                <a:gd name="T33" fmla="*/ 2 h 82"/>
                <a:gd name="T34" fmla="*/ 31 w 79"/>
                <a:gd name="T35" fmla="*/ 0 h 82"/>
                <a:gd name="T36" fmla="*/ 26 w 79"/>
                <a:gd name="T37" fmla="*/ 0 h 82"/>
                <a:gd name="T38" fmla="*/ 24 w 79"/>
                <a:gd name="T39" fmla="*/ 2 h 82"/>
                <a:gd name="T40" fmla="*/ 21 w 79"/>
                <a:gd name="T41" fmla="*/ 7 h 82"/>
                <a:gd name="T42" fmla="*/ 16 w 79"/>
                <a:gd name="T43" fmla="*/ 7 h 82"/>
                <a:gd name="T44" fmla="*/ 13 w 79"/>
                <a:gd name="T45" fmla="*/ 4 h 82"/>
                <a:gd name="T46" fmla="*/ 9 w 79"/>
                <a:gd name="T47" fmla="*/ 4 h 82"/>
                <a:gd name="T48" fmla="*/ 8 w 79"/>
                <a:gd name="T49" fmla="*/ 5 h 82"/>
                <a:gd name="T50" fmla="*/ 6 w 79"/>
                <a:gd name="T51" fmla="*/ 5 h 82"/>
                <a:gd name="T52" fmla="*/ 5 w 79"/>
                <a:gd name="T53" fmla="*/ 13 h 82"/>
                <a:gd name="T54" fmla="*/ 6 w 79"/>
                <a:gd name="T55" fmla="*/ 15 h 82"/>
                <a:gd name="T56" fmla="*/ 8 w 79"/>
                <a:gd name="T57" fmla="*/ 22 h 82"/>
                <a:gd name="T58" fmla="*/ 9 w 79"/>
                <a:gd name="T59" fmla="*/ 26 h 82"/>
                <a:gd name="T60" fmla="*/ 9 w 79"/>
                <a:gd name="T61" fmla="*/ 30 h 82"/>
                <a:gd name="T62" fmla="*/ 9 w 79"/>
                <a:gd name="T63" fmla="*/ 30 h 82"/>
                <a:gd name="T64" fmla="*/ 6 w 79"/>
                <a:gd name="T65" fmla="*/ 30 h 82"/>
                <a:gd name="T66" fmla="*/ 5 w 79"/>
                <a:gd name="T67" fmla="*/ 31 h 82"/>
                <a:gd name="T68" fmla="*/ 5 w 79"/>
                <a:gd name="T69" fmla="*/ 35 h 82"/>
                <a:gd name="T70" fmla="*/ 5 w 79"/>
                <a:gd name="T71" fmla="*/ 38 h 82"/>
                <a:gd name="T72" fmla="*/ 3 w 79"/>
                <a:gd name="T73" fmla="*/ 41 h 82"/>
                <a:gd name="T74" fmla="*/ 1 w 79"/>
                <a:gd name="T75" fmla="*/ 46 h 82"/>
                <a:gd name="T76" fmla="*/ 1 w 79"/>
                <a:gd name="T77" fmla="*/ 52 h 82"/>
                <a:gd name="T78" fmla="*/ 0 w 79"/>
                <a:gd name="T79" fmla="*/ 56 h 82"/>
                <a:gd name="T80" fmla="*/ 0 w 79"/>
                <a:gd name="T81" fmla="*/ 57 h 82"/>
                <a:gd name="T82" fmla="*/ 5 w 79"/>
                <a:gd name="T83" fmla="*/ 59 h 82"/>
                <a:gd name="T84" fmla="*/ 14 w 79"/>
                <a:gd name="T85" fmla="*/ 66 h 82"/>
                <a:gd name="T86" fmla="*/ 14 w 79"/>
                <a:gd name="T87" fmla="*/ 69 h 82"/>
                <a:gd name="T88" fmla="*/ 11 w 79"/>
                <a:gd name="T89" fmla="*/ 82 h 82"/>
                <a:gd name="T90" fmla="*/ 18 w 79"/>
                <a:gd name="T91" fmla="*/ 80 h 82"/>
                <a:gd name="T92" fmla="*/ 50 w 79"/>
                <a:gd name="T93" fmla="*/ 74 h 82"/>
                <a:gd name="T94" fmla="*/ 57 w 79"/>
                <a:gd name="T95" fmla="*/ 72 h 82"/>
                <a:gd name="T96" fmla="*/ 75 w 79"/>
                <a:gd name="T97" fmla="*/ 74 h 82"/>
                <a:gd name="T98" fmla="*/ 76 w 79"/>
                <a:gd name="T99" fmla="*/ 70 h 82"/>
                <a:gd name="T100" fmla="*/ 75 w 79"/>
                <a:gd name="T101" fmla="*/ 6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82">
                  <a:moveTo>
                    <a:pt x="75" y="67"/>
                  </a:moveTo>
                  <a:lnTo>
                    <a:pt x="75" y="67"/>
                  </a:lnTo>
                  <a:lnTo>
                    <a:pt x="71" y="61"/>
                  </a:lnTo>
                  <a:lnTo>
                    <a:pt x="70" y="54"/>
                  </a:lnTo>
                  <a:lnTo>
                    <a:pt x="70" y="54"/>
                  </a:lnTo>
                  <a:lnTo>
                    <a:pt x="73" y="48"/>
                  </a:lnTo>
                  <a:lnTo>
                    <a:pt x="75" y="44"/>
                  </a:lnTo>
                  <a:lnTo>
                    <a:pt x="75" y="41"/>
                  </a:lnTo>
                  <a:lnTo>
                    <a:pt x="75" y="41"/>
                  </a:lnTo>
                  <a:lnTo>
                    <a:pt x="75" y="38"/>
                  </a:lnTo>
                  <a:lnTo>
                    <a:pt x="76" y="36"/>
                  </a:lnTo>
                  <a:lnTo>
                    <a:pt x="78" y="35"/>
                  </a:lnTo>
                  <a:lnTo>
                    <a:pt x="79" y="31"/>
                  </a:lnTo>
                  <a:lnTo>
                    <a:pt x="79" y="31"/>
                  </a:lnTo>
                  <a:lnTo>
                    <a:pt x="78" y="23"/>
                  </a:lnTo>
                  <a:lnTo>
                    <a:pt x="75" y="12"/>
                  </a:lnTo>
                  <a:lnTo>
                    <a:pt x="75" y="12"/>
                  </a:lnTo>
                  <a:lnTo>
                    <a:pt x="73" y="10"/>
                  </a:lnTo>
                  <a:lnTo>
                    <a:pt x="73" y="10"/>
                  </a:lnTo>
                  <a:lnTo>
                    <a:pt x="70" y="9"/>
                  </a:lnTo>
                  <a:lnTo>
                    <a:pt x="65" y="9"/>
                  </a:lnTo>
                  <a:lnTo>
                    <a:pt x="60" y="10"/>
                  </a:lnTo>
                  <a:lnTo>
                    <a:pt x="57" y="12"/>
                  </a:lnTo>
                  <a:lnTo>
                    <a:pt x="57" y="12"/>
                  </a:lnTo>
                  <a:lnTo>
                    <a:pt x="53" y="13"/>
                  </a:lnTo>
                  <a:lnTo>
                    <a:pt x="50" y="12"/>
                  </a:lnTo>
                  <a:lnTo>
                    <a:pt x="45" y="7"/>
                  </a:lnTo>
                  <a:lnTo>
                    <a:pt x="45" y="7"/>
                  </a:lnTo>
                  <a:lnTo>
                    <a:pt x="42" y="4"/>
                  </a:lnTo>
                  <a:lnTo>
                    <a:pt x="39" y="2"/>
                  </a:lnTo>
                  <a:lnTo>
                    <a:pt x="35" y="4"/>
                  </a:lnTo>
                  <a:lnTo>
                    <a:pt x="35" y="4"/>
                  </a:lnTo>
                  <a:lnTo>
                    <a:pt x="31" y="5"/>
                  </a:lnTo>
                  <a:lnTo>
                    <a:pt x="31" y="2"/>
                  </a:lnTo>
                  <a:lnTo>
                    <a:pt x="31" y="2"/>
                  </a:lnTo>
                  <a:lnTo>
                    <a:pt x="31" y="0"/>
                  </a:lnTo>
                  <a:lnTo>
                    <a:pt x="27" y="0"/>
                  </a:lnTo>
                  <a:lnTo>
                    <a:pt x="26" y="0"/>
                  </a:lnTo>
                  <a:lnTo>
                    <a:pt x="24" y="2"/>
                  </a:lnTo>
                  <a:lnTo>
                    <a:pt x="24" y="2"/>
                  </a:lnTo>
                  <a:lnTo>
                    <a:pt x="22" y="5"/>
                  </a:lnTo>
                  <a:lnTo>
                    <a:pt x="21" y="7"/>
                  </a:lnTo>
                  <a:lnTo>
                    <a:pt x="18" y="7"/>
                  </a:lnTo>
                  <a:lnTo>
                    <a:pt x="16" y="7"/>
                  </a:lnTo>
                  <a:lnTo>
                    <a:pt x="16" y="7"/>
                  </a:lnTo>
                  <a:lnTo>
                    <a:pt x="13" y="4"/>
                  </a:lnTo>
                  <a:lnTo>
                    <a:pt x="11" y="2"/>
                  </a:lnTo>
                  <a:lnTo>
                    <a:pt x="9" y="4"/>
                  </a:lnTo>
                  <a:lnTo>
                    <a:pt x="9" y="4"/>
                  </a:lnTo>
                  <a:lnTo>
                    <a:pt x="8" y="5"/>
                  </a:lnTo>
                  <a:lnTo>
                    <a:pt x="6" y="5"/>
                  </a:lnTo>
                  <a:lnTo>
                    <a:pt x="6" y="5"/>
                  </a:lnTo>
                  <a:lnTo>
                    <a:pt x="5" y="12"/>
                  </a:lnTo>
                  <a:lnTo>
                    <a:pt x="5" y="13"/>
                  </a:lnTo>
                  <a:lnTo>
                    <a:pt x="6" y="15"/>
                  </a:lnTo>
                  <a:lnTo>
                    <a:pt x="6" y="15"/>
                  </a:lnTo>
                  <a:lnTo>
                    <a:pt x="8" y="18"/>
                  </a:lnTo>
                  <a:lnTo>
                    <a:pt x="8" y="22"/>
                  </a:lnTo>
                  <a:lnTo>
                    <a:pt x="8" y="22"/>
                  </a:lnTo>
                  <a:lnTo>
                    <a:pt x="9" y="26"/>
                  </a:lnTo>
                  <a:lnTo>
                    <a:pt x="11" y="28"/>
                  </a:lnTo>
                  <a:lnTo>
                    <a:pt x="9" y="30"/>
                  </a:lnTo>
                  <a:lnTo>
                    <a:pt x="9" y="30"/>
                  </a:lnTo>
                  <a:lnTo>
                    <a:pt x="9" y="30"/>
                  </a:lnTo>
                  <a:lnTo>
                    <a:pt x="6" y="30"/>
                  </a:lnTo>
                  <a:lnTo>
                    <a:pt x="6" y="30"/>
                  </a:lnTo>
                  <a:lnTo>
                    <a:pt x="5" y="31"/>
                  </a:lnTo>
                  <a:lnTo>
                    <a:pt x="5" y="31"/>
                  </a:lnTo>
                  <a:lnTo>
                    <a:pt x="5" y="33"/>
                  </a:lnTo>
                  <a:lnTo>
                    <a:pt x="5" y="35"/>
                  </a:lnTo>
                  <a:lnTo>
                    <a:pt x="6" y="36"/>
                  </a:lnTo>
                  <a:lnTo>
                    <a:pt x="5" y="38"/>
                  </a:lnTo>
                  <a:lnTo>
                    <a:pt x="5" y="38"/>
                  </a:lnTo>
                  <a:lnTo>
                    <a:pt x="3" y="41"/>
                  </a:lnTo>
                  <a:lnTo>
                    <a:pt x="1" y="43"/>
                  </a:lnTo>
                  <a:lnTo>
                    <a:pt x="1" y="46"/>
                  </a:lnTo>
                  <a:lnTo>
                    <a:pt x="1" y="46"/>
                  </a:lnTo>
                  <a:lnTo>
                    <a:pt x="1" y="52"/>
                  </a:lnTo>
                  <a:lnTo>
                    <a:pt x="0" y="56"/>
                  </a:lnTo>
                  <a:lnTo>
                    <a:pt x="0" y="56"/>
                  </a:lnTo>
                  <a:lnTo>
                    <a:pt x="0" y="56"/>
                  </a:lnTo>
                  <a:lnTo>
                    <a:pt x="0" y="57"/>
                  </a:lnTo>
                  <a:lnTo>
                    <a:pt x="5" y="59"/>
                  </a:lnTo>
                  <a:lnTo>
                    <a:pt x="5" y="59"/>
                  </a:lnTo>
                  <a:lnTo>
                    <a:pt x="11" y="64"/>
                  </a:lnTo>
                  <a:lnTo>
                    <a:pt x="14" y="66"/>
                  </a:lnTo>
                  <a:lnTo>
                    <a:pt x="14" y="69"/>
                  </a:lnTo>
                  <a:lnTo>
                    <a:pt x="14" y="69"/>
                  </a:lnTo>
                  <a:lnTo>
                    <a:pt x="13" y="74"/>
                  </a:lnTo>
                  <a:lnTo>
                    <a:pt x="11" y="82"/>
                  </a:lnTo>
                  <a:lnTo>
                    <a:pt x="11" y="82"/>
                  </a:lnTo>
                  <a:lnTo>
                    <a:pt x="18" y="80"/>
                  </a:lnTo>
                  <a:lnTo>
                    <a:pt x="27" y="79"/>
                  </a:lnTo>
                  <a:lnTo>
                    <a:pt x="50" y="74"/>
                  </a:lnTo>
                  <a:lnTo>
                    <a:pt x="50" y="74"/>
                  </a:lnTo>
                  <a:lnTo>
                    <a:pt x="57" y="72"/>
                  </a:lnTo>
                  <a:lnTo>
                    <a:pt x="63" y="72"/>
                  </a:lnTo>
                  <a:lnTo>
                    <a:pt x="75" y="74"/>
                  </a:lnTo>
                  <a:lnTo>
                    <a:pt x="75" y="74"/>
                  </a:lnTo>
                  <a:lnTo>
                    <a:pt x="76" y="70"/>
                  </a:lnTo>
                  <a:lnTo>
                    <a:pt x="75" y="67"/>
                  </a:lnTo>
                  <a:lnTo>
                    <a:pt x="75" y="67"/>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9">
              <a:extLst>
                <a:ext uri="{FF2B5EF4-FFF2-40B4-BE49-F238E27FC236}">
                  <a16:creationId xmlns="" xmlns:a16="http://schemas.microsoft.com/office/drawing/2014/main" id="{3D2A2DCE-400F-4D0E-A68F-95E8043746C9}"/>
                </a:ext>
              </a:extLst>
            </p:cNvPr>
            <p:cNvSpPr>
              <a:spLocks/>
            </p:cNvSpPr>
            <p:nvPr/>
          </p:nvSpPr>
          <p:spPr bwMode="auto">
            <a:xfrm>
              <a:off x="6364288" y="4404735"/>
              <a:ext cx="87312" cy="134938"/>
            </a:xfrm>
            <a:custGeom>
              <a:avLst/>
              <a:gdLst>
                <a:gd name="T0" fmla="*/ 47 w 55"/>
                <a:gd name="T1" fmla="*/ 34 h 85"/>
                <a:gd name="T2" fmla="*/ 47 w 55"/>
                <a:gd name="T3" fmla="*/ 34 h 85"/>
                <a:gd name="T4" fmla="*/ 45 w 55"/>
                <a:gd name="T5" fmla="*/ 31 h 85"/>
                <a:gd name="T6" fmla="*/ 45 w 55"/>
                <a:gd name="T7" fmla="*/ 24 h 85"/>
                <a:gd name="T8" fmla="*/ 47 w 55"/>
                <a:gd name="T9" fmla="*/ 16 h 85"/>
                <a:gd name="T10" fmla="*/ 47 w 55"/>
                <a:gd name="T11" fmla="*/ 16 h 85"/>
                <a:gd name="T12" fmla="*/ 45 w 55"/>
                <a:gd name="T13" fmla="*/ 11 h 85"/>
                <a:gd name="T14" fmla="*/ 44 w 55"/>
                <a:gd name="T15" fmla="*/ 8 h 85"/>
                <a:gd name="T16" fmla="*/ 44 w 55"/>
                <a:gd name="T17" fmla="*/ 8 h 85"/>
                <a:gd name="T18" fmla="*/ 42 w 55"/>
                <a:gd name="T19" fmla="*/ 5 h 85"/>
                <a:gd name="T20" fmla="*/ 40 w 55"/>
                <a:gd name="T21" fmla="*/ 0 h 85"/>
                <a:gd name="T22" fmla="*/ 40 w 55"/>
                <a:gd name="T23" fmla="*/ 0 h 85"/>
                <a:gd name="T24" fmla="*/ 39 w 55"/>
                <a:gd name="T25" fmla="*/ 1 h 85"/>
                <a:gd name="T26" fmla="*/ 37 w 55"/>
                <a:gd name="T27" fmla="*/ 3 h 85"/>
                <a:gd name="T28" fmla="*/ 37 w 55"/>
                <a:gd name="T29" fmla="*/ 3 h 85"/>
                <a:gd name="T30" fmla="*/ 37 w 55"/>
                <a:gd name="T31" fmla="*/ 3 h 85"/>
                <a:gd name="T32" fmla="*/ 32 w 55"/>
                <a:gd name="T33" fmla="*/ 1 h 85"/>
                <a:gd name="T34" fmla="*/ 21 w 55"/>
                <a:gd name="T35" fmla="*/ 1 h 85"/>
                <a:gd name="T36" fmla="*/ 9 w 55"/>
                <a:gd name="T37" fmla="*/ 1 h 85"/>
                <a:gd name="T38" fmla="*/ 5 w 55"/>
                <a:gd name="T39" fmla="*/ 1 h 85"/>
                <a:gd name="T40" fmla="*/ 5 w 55"/>
                <a:gd name="T41" fmla="*/ 1 h 85"/>
                <a:gd name="T42" fmla="*/ 5 w 55"/>
                <a:gd name="T43" fmla="*/ 5 h 85"/>
                <a:gd name="T44" fmla="*/ 5 w 55"/>
                <a:gd name="T45" fmla="*/ 8 h 85"/>
                <a:gd name="T46" fmla="*/ 6 w 55"/>
                <a:gd name="T47" fmla="*/ 15 h 85"/>
                <a:gd name="T48" fmla="*/ 6 w 55"/>
                <a:gd name="T49" fmla="*/ 15 h 85"/>
                <a:gd name="T50" fmla="*/ 6 w 55"/>
                <a:gd name="T51" fmla="*/ 16 h 85"/>
                <a:gd name="T52" fmla="*/ 5 w 55"/>
                <a:gd name="T53" fmla="*/ 18 h 85"/>
                <a:gd name="T54" fmla="*/ 5 w 55"/>
                <a:gd name="T55" fmla="*/ 18 h 85"/>
                <a:gd name="T56" fmla="*/ 8 w 55"/>
                <a:gd name="T57" fmla="*/ 29 h 85"/>
                <a:gd name="T58" fmla="*/ 9 w 55"/>
                <a:gd name="T59" fmla="*/ 37 h 85"/>
                <a:gd name="T60" fmla="*/ 9 w 55"/>
                <a:gd name="T61" fmla="*/ 37 h 85"/>
                <a:gd name="T62" fmla="*/ 8 w 55"/>
                <a:gd name="T63" fmla="*/ 41 h 85"/>
                <a:gd name="T64" fmla="*/ 6 w 55"/>
                <a:gd name="T65" fmla="*/ 42 h 85"/>
                <a:gd name="T66" fmla="*/ 5 w 55"/>
                <a:gd name="T67" fmla="*/ 44 h 85"/>
                <a:gd name="T68" fmla="*/ 5 w 55"/>
                <a:gd name="T69" fmla="*/ 47 h 85"/>
                <a:gd name="T70" fmla="*/ 5 w 55"/>
                <a:gd name="T71" fmla="*/ 47 h 85"/>
                <a:gd name="T72" fmla="*/ 5 w 55"/>
                <a:gd name="T73" fmla="*/ 50 h 85"/>
                <a:gd name="T74" fmla="*/ 3 w 55"/>
                <a:gd name="T75" fmla="*/ 54 h 85"/>
                <a:gd name="T76" fmla="*/ 0 w 55"/>
                <a:gd name="T77" fmla="*/ 60 h 85"/>
                <a:gd name="T78" fmla="*/ 0 w 55"/>
                <a:gd name="T79" fmla="*/ 60 h 85"/>
                <a:gd name="T80" fmla="*/ 1 w 55"/>
                <a:gd name="T81" fmla="*/ 67 h 85"/>
                <a:gd name="T82" fmla="*/ 5 w 55"/>
                <a:gd name="T83" fmla="*/ 73 h 85"/>
                <a:gd name="T84" fmla="*/ 5 w 55"/>
                <a:gd name="T85" fmla="*/ 73 h 85"/>
                <a:gd name="T86" fmla="*/ 6 w 55"/>
                <a:gd name="T87" fmla="*/ 76 h 85"/>
                <a:gd name="T88" fmla="*/ 5 w 55"/>
                <a:gd name="T89" fmla="*/ 80 h 85"/>
                <a:gd name="T90" fmla="*/ 5 w 55"/>
                <a:gd name="T91" fmla="*/ 80 h 85"/>
                <a:gd name="T92" fmla="*/ 14 w 55"/>
                <a:gd name="T93" fmla="*/ 85 h 85"/>
                <a:gd name="T94" fmla="*/ 14 w 55"/>
                <a:gd name="T95" fmla="*/ 85 h 85"/>
                <a:gd name="T96" fmla="*/ 26 w 55"/>
                <a:gd name="T97" fmla="*/ 80 h 85"/>
                <a:gd name="T98" fmla="*/ 40 w 55"/>
                <a:gd name="T99" fmla="*/ 73 h 85"/>
                <a:gd name="T100" fmla="*/ 40 w 55"/>
                <a:gd name="T101" fmla="*/ 73 h 85"/>
                <a:gd name="T102" fmla="*/ 55 w 55"/>
                <a:gd name="T103" fmla="*/ 67 h 85"/>
                <a:gd name="T104" fmla="*/ 55 w 55"/>
                <a:gd name="T105" fmla="*/ 67 h 85"/>
                <a:gd name="T106" fmla="*/ 52 w 55"/>
                <a:gd name="T107" fmla="*/ 60 h 85"/>
                <a:gd name="T108" fmla="*/ 50 w 55"/>
                <a:gd name="T109" fmla="*/ 52 h 85"/>
                <a:gd name="T110" fmla="*/ 50 w 55"/>
                <a:gd name="T111" fmla="*/ 52 h 85"/>
                <a:gd name="T112" fmla="*/ 49 w 55"/>
                <a:gd name="T113" fmla="*/ 42 h 85"/>
                <a:gd name="T114" fmla="*/ 47 w 55"/>
                <a:gd name="T115" fmla="*/ 34 h 85"/>
                <a:gd name="T116" fmla="*/ 47 w 55"/>
                <a:gd name="T11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85">
                  <a:moveTo>
                    <a:pt x="47" y="34"/>
                  </a:moveTo>
                  <a:lnTo>
                    <a:pt x="47" y="34"/>
                  </a:lnTo>
                  <a:lnTo>
                    <a:pt x="45" y="31"/>
                  </a:lnTo>
                  <a:lnTo>
                    <a:pt x="45" y="24"/>
                  </a:lnTo>
                  <a:lnTo>
                    <a:pt x="47" y="16"/>
                  </a:lnTo>
                  <a:lnTo>
                    <a:pt x="47" y="16"/>
                  </a:lnTo>
                  <a:lnTo>
                    <a:pt x="45" y="11"/>
                  </a:lnTo>
                  <a:lnTo>
                    <a:pt x="44" y="8"/>
                  </a:lnTo>
                  <a:lnTo>
                    <a:pt x="44" y="8"/>
                  </a:lnTo>
                  <a:lnTo>
                    <a:pt x="42" y="5"/>
                  </a:lnTo>
                  <a:lnTo>
                    <a:pt x="40" y="0"/>
                  </a:lnTo>
                  <a:lnTo>
                    <a:pt x="40" y="0"/>
                  </a:lnTo>
                  <a:lnTo>
                    <a:pt x="39" y="1"/>
                  </a:lnTo>
                  <a:lnTo>
                    <a:pt x="37" y="3"/>
                  </a:lnTo>
                  <a:lnTo>
                    <a:pt x="37" y="3"/>
                  </a:lnTo>
                  <a:lnTo>
                    <a:pt x="37" y="3"/>
                  </a:lnTo>
                  <a:lnTo>
                    <a:pt x="32" y="1"/>
                  </a:lnTo>
                  <a:lnTo>
                    <a:pt x="21" y="1"/>
                  </a:lnTo>
                  <a:lnTo>
                    <a:pt x="9" y="1"/>
                  </a:lnTo>
                  <a:lnTo>
                    <a:pt x="5" y="1"/>
                  </a:lnTo>
                  <a:lnTo>
                    <a:pt x="5" y="1"/>
                  </a:lnTo>
                  <a:lnTo>
                    <a:pt x="5" y="5"/>
                  </a:lnTo>
                  <a:lnTo>
                    <a:pt x="5" y="8"/>
                  </a:lnTo>
                  <a:lnTo>
                    <a:pt x="6" y="15"/>
                  </a:lnTo>
                  <a:lnTo>
                    <a:pt x="6" y="15"/>
                  </a:lnTo>
                  <a:lnTo>
                    <a:pt x="6" y="16"/>
                  </a:lnTo>
                  <a:lnTo>
                    <a:pt x="5" y="18"/>
                  </a:lnTo>
                  <a:lnTo>
                    <a:pt x="5" y="18"/>
                  </a:lnTo>
                  <a:lnTo>
                    <a:pt x="8" y="29"/>
                  </a:lnTo>
                  <a:lnTo>
                    <a:pt x="9" y="37"/>
                  </a:lnTo>
                  <a:lnTo>
                    <a:pt x="9" y="37"/>
                  </a:lnTo>
                  <a:lnTo>
                    <a:pt x="8" y="41"/>
                  </a:lnTo>
                  <a:lnTo>
                    <a:pt x="6" y="42"/>
                  </a:lnTo>
                  <a:lnTo>
                    <a:pt x="5" y="44"/>
                  </a:lnTo>
                  <a:lnTo>
                    <a:pt x="5" y="47"/>
                  </a:lnTo>
                  <a:lnTo>
                    <a:pt x="5" y="47"/>
                  </a:lnTo>
                  <a:lnTo>
                    <a:pt x="5" y="50"/>
                  </a:lnTo>
                  <a:lnTo>
                    <a:pt x="3" y="54"/>
                  </a:lnTo>
                  <a:lnTo>
                    <a:pt x="0" y="60"/>
                  </a:lnTo>
                  <a:lnTo>
                    <a:pt x="0" y="60"/>
                  </a:lnTo>
                  <a:lnTo>
                    <a:pt x="1" y="67"/>
                  </a:lnTo>
                  <a:lnTo>
                    <a:pt x="5" y="73"/>
                  </a:lnTo>
                  <a:lnTo>
                    <a:pt x="5" y="73"/>
                  </a:lnTo>
                  <a:lnTo>
                    <a:pt x="6" y="76"/>
                  </a:lnTo>
                  <a:lnTo>
                    <a:pt x="5" y="80"/>
                  </a:lnTo>
                  <a:lnTo>
                    <a:pt x="5" y="80"/>
                  </a:lnTo>
                  <a:lnTo>
                    <a:pt x="14" y="85"/>
                  </a:lnTo>
                  <a:lnTo>
                    <a:pt x="14" y="85"/>
                  </a:lnTo>
                  <a:lnTo>
                    <a:pt x="26" y="80"/>
                  </a:lnTo>
                  <a:lnTo>
                    <a:pt x="40" y="73"/>
                  </a:lnTo>
                  <a:lnTo>
                    <a:pt x="40" y="73"/>
                  </a:lnTo>
                  <a:lnTo>
                    <a:pt x="55" y="67"/>
                  </a:lnTo>
                  <a:lnTo>
                    <a:pt x="55" y="67"/>
                  </a:lnTo>
                  <a:lnTo>
                    <a:pt x="52" y="60"/>
                  </a:lnTo>
                  <a:lnTo>
                    <a:pt x="50" y="52"/>
                  </a:lnTo>
                  <a:lnTo>
                    <a:pt x="50" y="52"/>
                  </a:lnTo>
                  <a:lnTo>
                    <a:pt x="49" y="42"/>
                  </a:lnTo>
                  <a:lnTo>
                    <a:pt x="47" y="34"/>
                  </a:lnTo>
                  <a:lnTo>
                    <a:pt x="47" y="3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 xmlns:a16="http://schemas.microsoft.com/office/drawing/2014/main" id="{8E4D15F7-DF79-4EF8-BF22-1FE615FCC492}"/>
                </a:ext>
              </a:extLst>
            </p:cNvPr>
            <p:cNvSpPr>
              <a:spLocks/>
            </p:cNvSpPr>
            <p:nvPr/>
          </p:nvSpPr>
          <p:spPr bwMode="auto">
            <a:xfrm>
              <a:off x="6115050" y="4371397"/>
              <a:ext cx="155575" cy="115888"/>
            </a:xfrm>
            <a:custGeom>
              <a:avLst/>
              <a:gdLst>
                <a:gd name="T0" fmla="*/ 33 w 98"/>
                <a:gd name="T1" fmla="*/ 37 h 73"/>
                <a:gd name="T2" fmla="*/ 39 w 98"/>
                <a:gd name="T3" fmla="*/ 37 h 73"/>
                <a:gd name="T4" fmla="*/ 49 w 98"/>
                <a:gd name="T5" fmla="*/ 36 h 73"/>
                <a:gd name="T6" fmla="*/ 59 w 98"/>
                <a:gd name="T7" fmla="*/ 45 h 73"/>
                <a:gd name="T8" fmla="*/ 61 w 98"/>
                <a:gd name="T9" fmla="*/ 53 h 73"/>
                <a:gd name="T10" fmla="*/ 62 w 98"/>
                <a:gd name="T11" fmla="*/ 58 h 73"/>
                <a:gd name="T12" fmla="*/ 70 w 98"/>
                <a:gd name="T13" fmla="*/ 55 h 73"/>
                <a:gd name="T14" fmla="*/ 75 w 98"/>
                <a:gd name="T15" fmla="*/ 66 h 73"/>
                <a:gd name="T16" fmla="*/ 79 w 98"/>
                <a:gd name="T17" fmla="*/ 73 h 73"/>
                <a:gd name="T18" fmla="*/ 83 w 98"/>
                <a:gd name="T19" fmla="*/ 68 h 73"/>
                <a:gd name="T20" fmla="*/ 87 w 98"/>
                <a:gd name="T21" fmla="*/ 68 h 73"/>
                <a:gd name="T22" fmla="*/ 92 w 98"/>
                <a:gd name="T23" fmla="*/ 65 h 73"/>
                <a:gd name="T24" fmla="*/ 92 w 98"/>
                <a:gd name="T25" fmla="*/ 62 h 73"/>
                <a:gd name="T26" fmla="*/ 92 w 98"/>
                <a:gd name="T27" fmla="*/ 58 h 73"/>
                <a:gd name="T28" fmla="*/ 96 w 98"/>
                <a:gd name="T29" fmla="*/ 57 h 73"/>
                <a:gd name="T30" fmla="*/ 98 w 98"/>
                <a:gd name="T31" fmla="*/ 55 h 73"/>
                <a:gd name="T32" fmla="*/ 95 w 98"/>
                <a:gd name="T33" fmla="*/ 49 h 73"/>
                <a:gd name="T34" fmla="*/ 93 w 98"/>
                <a:gd name="T35" fmla="*/ 42 h 73"/>
                <a:gd name="T36" fmla="*/ 93 w 98"/>
                <a:gd name="T37" fmla="*/ 32 h 73"/>
                <a:gd name="T38" fmla="*/ 92 w 98"/>
                <a:gd name="T39" fmla="*/ 31 h 73"/>
                <a:gd name="T40" fmla="*/ 88 w 98"/>
                <a:gd name="T41" fmla="*/ 22 h 73"/>
                <a:gd name="T42" fmla="*/ 87 w 98"/>
                <a:gd name="T43" fmla="*/ 21 h 73"/>
                <a:gd name="T44" fmla="*/ 88 w 98"/>
                <a:gd name="T45" fmla="*/ 18 h 73"/>
                <a:gd name="T46" fmla="*/ 83 w 98"/>
                <a:gd name="T47" fmla="*/ 14 h 73"/>
                <a:gd name="T48" fmla="*/ 82 w 98"/>
                <a:gd name="T49" fmla="*/ 6 h 73"/>
                <a:gd name="T50" fmla="*/ 74 w 98"/>
                <a:gd name="T51" fmla="*/ 6 h 73"/>
                <a:gd name="T52" fmla="*/ 69 w 98"/>
                <a:gd name="T53" fmla="*/ 9 h 73"/>
                <a:gd name="T54" fmla="*/ 61 w 98"/>
                <a:gd name="T55" fmla="*/ 8 h 73"/>
                <a:gd name="T56" fmla="*/ 56 w 98"/>
                <a:gd name="T57" fmla="*/ 9 h 73"/>
                <a:gd name="T58" fmla="*/ 52 w 98"/>
                <a:gd name="T59" fmla="*/ 9 h 73"/>
                <a:gd name="T60" fmla="*/ 49 w 98"/>
                <a:gd name="T61" fmla="*/ 6 h 73"/>
                <a:gd name="T62" fmla="*/ 49 w 98"/>
                <a:gd name="T63" fmla="*/ 5 h 73"/>
                <a:gd name="T64" fmla="*/ 41 w 98"/>
                <a:gd name="T65" fmla="*/ 6 h 73"/>
                <a:gd name="T66" fmla="*/ 28 w 98"/>
                <a:gd name="T67" fmla="*/ 3 h 73"/>
                <a:gd name="T68" fmla="*/ 23 w 98"/>
                <a:gd name="T69" fmla="*/ 1 h 73"/>
                <a:gd name="T70" fmla="*/ 18 w 98"/>
                <a:gd name="T71" fmla="*/ 1 h 73"/>
                <a:gd name="T72" fmla="*/ 17 w 98"/>
                <a:gd name="T73" fmla="*/ 6 h 73"/>
                <a:gd name="T74" fmla="*/ 17 w 98"/>
                <a:gd name="T75" fmla="*/ 11 h 73"/>
                <a:gd name="T76" fmla="*/ 12 w 98"/>
                <a:gd name="T77" fmla="*/ 14 h 73"/>
                <a:gd name="T78" fmla="*/ 7 w 98"/>
                <a:gd name="T79" fmla="*/ 16 h 73"/>
                <a:gd name="T80" fmla="*/ 0 w 98"/>
                <a:gd name="T81" fmla="*/ 21 h 73"/>
                <a:gd name="T82" fmla="*/ 4 w 98"/>
                <a:gd name="T83" fmla="*/ 27 h 73"/>
                <a:gd name="T84" fmla="*/ 10 w 98"/>
                <a:gd name="T85" fmla="*/ 32 h 73"/>
                <a:gd name="T86" fmla="*/ 25 w 98"/>
                <a:gd name="T87" fmla="*/ 49 h 73"/>
                <a:gd name="T88" fmla="*/ 33 w 98"/>
                <a:gd name="T89" fmla="*/ 3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73">
                  <a:moveTo>
                    <a:pt x="33" y="39"/>
                  </a:moveTo>
                  <a:lnTo>
                    <a:pt x="33" y="39"/>
                  </a:lnTo>
                  <a:lnTo>
                    <a:pt x="33" y="37"/>
                  </a:lnTo>
                  <a:lnTo>
                    <a:pt x="35" y="37"/>
                  </a:lnTo>
                  <a:lnTo>
                    <a:pt x="39" y="37"/>
                  </a:lnTo>
                  <a:lnTo>
                    <a:pt x="39" y="37"/>
                  </a:lnTo>
                  <a:lnTo>
                    <a:pt x="44" y="37"/>
                  </a:lnTo>
                  <a:lnTo>
                    <a:pt x="49" y="36"/>
                  </a:lnTo>
                  <a:lnTo>
                    <a:pt x="49" y="36"/>
                  </a:lnTo>
                  <a:lnTo>
                    <a:pt x="52" y="37"/>
                  </a:lnTo>
                  <a:lnTo>
                    <a:pt x="56" y="40"/>
                  </a:lnTo>
                  <a:lnTo>
                    <a:pt x="59" y="45"/>
                  </a:lnTo>
                  <a:lnTo>
                    <a:pt x="59" y="49"/>
                  </a:lnTo>
                  <a:lnTo>
                    <a:pt x="59" y="49"/>
                  </a:lnTo>
                  <a:lnTo>
                    <a:pt x="61" y="53"/>
                  </a:lnTo>
                  <a:lnTo>
                    <a:pt x="61" y="57"/>
                  </a:lnTo>
                  <a:lnTo>
                    <a:pt x="61" y="57"/>
                  </a:lnTo>
                  <a:lnTo>
                    <a:pt x="62" y="58"/>
                  </a:lnTo>
                  <a:lnTo>
                    <a:pt x="62" y="58"/>
                  </a:lnTo>
                  <a:lnTo>
                    <a:pt x="70" y="55"/>
                  </a:lnTo>
                  <a:lnTo>
                    <a:pt x="70" y="55"/>
                  </a:lnTo>
                  <a:lnTo>
                    <a:pt x="74" y="60"/>
                  </a:lnTo>
                  <a:lnTo>
                    <a:pt x="75" y="66"/>
                  </a:lnTo>
                  <a:lnTo>
                    <a:pt x="75" y="66"/>
                  </a:lnTo>
                  <a:lnTo>
                    <a:pt x="75" y="70"/>
                  </a:lnTo>
                  <a:lnTo>
                    <a:pt x="77" y="71"/>
                  </a:lnTo>
                  <a:lnTo>
                    <a:pt x="79" y="73"/>
                  </a:lnTo>
                  <a:lnTo>
                    <a:pt x="82" y="71"/>
                  </a:lnTo>
                  <a:lnTo>
                    <a:pt x="82" y="71"/>
                  </a:lnTo>
                  <a:lnTo>
                    <a:pt x="83" y="68"/>
                  </a:lnTo>
                  <a:lnTo>
                    <a:pt x="85" y="66"/>
                  </a:lnTo>
                  <a:lnTo>
                    <a:pt x="87" y="68"/>
                  </a:lnTo>
                  <a:lnTo>
                    <a:pt x="87" y="68"/>
                  </a:lnTo>
                  <a:lnTo>
                    <a:pt x="88" y="70"/>
                  </a:lnTo>
                  <a:lnTo>
                    <a:pt x="88" y="70"/>
                  </a:lnTo>
                  <a:lnTo>
                    <a:pt x="92" y="65"/>
                  </a:lnTo>
                  <a:lnTo>
                    <a:pt x="92" y="65"/>
                  </a:lnTo>
                  <a:lnTo>
                    <a:pt x="93" y="63"/>
                  </a:lnTo>
                  <a:lnTo>
                    <a:pt x="92" y="62"/>
                  </a:lnTo>
                  <a:lnTo>
                    <a:pt x="92" y="60"/>
                  </a:lnTo>
                  <a:lnTo>
                    <a:pt x="92" y="58"/>
                  </a:lnTo>
                  <a:lnTo>
                    <a:pt x="92" y="58"/>
                  </a:lnTo>
                  <a:lnTo>
                    <a:pt x="93" y="57"/>
                  </a:lnTo>
                  <a:lnTo>
                    <a:pt x="93" y="57"/>
                  </a:lnTo>
                  <a:lnTo>
                    <a:pt x="96" y="57"/>
                  </a:lnTo>
                  <a:lnTo>
                    <a:pt x="96" y="57"/>
                  </a:lnTo>
                  <a:lnTo>
                    <a:pt x="96" y="57"/>
                  </a:lnTo>
                  <a:lnTo>
                    <a:pt x="98" y="55"/>
                  </a:lnTo>
                  <a:lnTo>
                    <a:pt x="96" y="53"/>
                  </a:lnTo>
                  <a:lnTo>
                    <a:pt x="95" y="49"/>
                  </a:lnTo>
                  <a:lnTo>
                    <a:pt x="95" y="49"/>
                  </a:lnTo>
                  <a:lnTo>
                    <a:pt x="95" y="45"/>
                  </a:lnTo>
                  <a:lnTo>
                    <a:pt x="93" y="42"/>
                  </a:lnTo>
                  <a:lnTo>
                    <a:pt x="93" y="42"/>
                  </a:lnTo>
                  <a:lnTo>
                    <a:pt x="92" y="40"/>
                  </a:lnTo>
                  <a:lnTo>
                    <a:pt x="92" y="39"/>
                  </a:lnTo>
                  <a:lnTo>
                    <a:pt x="93" y="32"/>
                  </a:lnTo>
                  <a:lnTo>
                    <a:pt x="93" y="32"/>
                  </a:lnTo>
                  <a:lnTo>
                    <a:pt x="92" y="31"/>
                  </a:lnTo>
                  <a:lnTo>
                    <a:pt x="92" y="31"/>
                  </a:lnTo>
                  <a:lnTo>
                    <a:pt x="90" y="26"/>
                  </a:lnTo>
                  <a:lnTo>
                    <a:pt x="90" y="24"/>
                  </a:lnTo>
                  <a:lnTo>
                    <a:pt x="88" y="22"/>
                  </a:lnTo>
                  <a:lnTo>
                    <a:pt x="88" y="22"/>
                  </a:lnTo>
                  <a:lnTo>
                    <a:pt x="87" y="22"/>
                  </a:lnTo>
                  <a:lnTo>
                    <a:pt x="87" y="21"/>
                  </a:lnTo>
                  <a:lnTo>
                    <a:pt x="87" y="19"/>
                  </a:lnTo>
                  <a:lnTo>
                    <a:pt x="88" y="18"/>
                  </a:lnTo>
                  <a:lnTo>
                    <a:pt x="88" y="18"/>
                  </a:lnTo>
                  <a:lnTo>
                    <a:pt x="88" y="18"/>
                  </a:lnTo>
                  <a:lnTo>
                    <a:pt x="87" y="16"/>
                  </a:lnTo>
                  <a:lnTo>
                    <a:pt x="83" y="14"/>
                  </a:lnTo>
                  <a:lnTo>
                    <a:pt x="83" y="13"/>
                  </a:lnTo>
                  <a:lnTo>
                    <a:pt x="83" y="13"/>
                  </a:lnTo>
                  <a:lnTo>
                    <a:pt x="82" y="6"/>
                  </a:lnTo>
                  <a:lnTo>
                    <a:pt x="79" y="3"/>
                  </a:lnTo>
                  <a:lnTo>
                    <a:pt x="79" y="3"/>
                  </a:lnTo>
                  <a:lnTo>
                    <a:pt x="74" y="6"/>
                  </a:lnTo>
                  <a:lnTo>
                    <a:pt x="70" y="8"/>
                  </a:lnTo>
                  <a:lnTo>
                    <a:pt x="69" y="9"/>
                  </a:lnTo>
                  <a:lnTo>
                    <a:pt x="69" y="9"/>
                  </a:lnTo>
                  <a:lnTo>
                    <a:pt x="64" y="8"/>
                  </a:lnTo>
                  <a:lnTo>
                    <a:pt x="62" y="6"/>
                  </a:lnTo>
                  <a:lnTo>
                    <a:pt x="61" y="8"/>
                  </a:lnTo>
                  <a:lnTo>
                    <a:pt x="61" y="8"/>
                  </a:lnTo>
                  <a:lnTo>
                    <a:pt x="59" y="9"/>
                  </a:lnTo>
                  <a:lnTo>
                    <a:pt x="56" y="9"/>
                  </a:lnTo>
                  <a:lnTo>
                    <a:pt x="54" y="8"/>
                  </a:lnTo>
                  <a:lnTo>
                    <a:pt x="52" y="9"/>
                  </a:lnTo>
                  <a:lnTo>
                    <a:pt x="52" y="9"/>
                  </a:lnTo>
                  <a:lnTo>
                    <a:pt x="51" y="9"/>
                  </a:lnTo>
                  <a:lnTo>
                    <a:pt x="49" y="9"/>
                  </a:lnTo>
                  <a:lnTo>
                    <a:pt x="49" y="6"/>
                  </a:lnTo>
                  <a:lnTo>
                    <a:pt x="49" y="6"/>
                  </a:lnTo>
                  <a:lnTo>
                    <a:pt x="49" y="5"/>
                  </a:lnTo>
                  <a:lnTo>
                    <a:pt x="49" y="5"/>
                  </a:lnTo>
                  <a:lnTo>
                    <a:pt x="48" y="5"/>
                  </a:lnTo>
                  <a:lnTo>
                    <a:pt x="48" y="5"/>
                  </a:lnTo>
                  <a:lnTo>
                    <a:pt x="41" y="6"/>
                  </a:lnTo>
                  <a:lnTo>
                    <a:pt x="36" y="5"/>
                  </a:lnTo>
                  <a:lnTo>
                    <a:pt x="30" y="5"/>
                  </a:lnTo>
                  <a:lnTo>
                    <a:pt x="28" y="3"/>
                  </a:lnTo>
                  <a:lnTo>
                    <a:pt x="28" y="3"/>
                  </a:lnTo>
                  <a:lnTo>
                    <a:pt x="26" y="1"/>
                  </a:lnTo>
                  <a:lnTo>
                    <a:pt x="23" y="1"/>
                  </a:lnTo>
                  <a:lnTo>
                    <a:pt x="18" y="0"/>
                  </a:lnTo>
                  <a:lnTo>
                    <a:pt x="18" y="0"/>
                  </a:lnTo>
                  <a:lnTo>
                    <a:pt x="18" y="1"/>
                  </a:lnTo>
                  <a:lnTo>
                    <a:pt x="18" y="5"/>
                  </a:lnTo>
                  <a:lnTo>
                    <a:pt x="17" y="6"/>
                  </a:lnTo>
                  <a:lnTo>
                    <a:pt x="17" y="6"/>
                  </a:lnTo>
                  <a:lnTo>
                    <a:pt x="15" y="6"/>
                  </a:lnTo>
                  <a:lnTo>
                    <a:pt x="15" y="8"/>
                  </a:lnTo>
                  <a:lnTo>
                    <a:pt x="17" y="11"/>
                  </a:lnTo>
                  <a:lnTo>
                    <a:pt x="17" y="11"/>
                  </a:lnTo>
                  <a:lnTo>
                    <a:pt x="15" y="13"/>
                  </a:lnTo>
                  <a:lnTo>
                    <a:pt x="12" y="14"/>
                  </a:lnTo>
                  <a:lnTo>
                    <a:pt x="12" y="14"/>
                  </a:lnTo>
                  <a:lnTo>
                    <a:pt x="10" y="14"/>
                  </a:lnTo>
                  <a:lnTo>
                    <a:pt x="7" y="16"/>
                  </a:lnTo>
                  <a:lnTo>
                    <a:pt x="2" y="19"/>
                  </a:lnTo>
                  <a:lnTo>
                    <a:pt x="2" y="19"/>
                  </a:lnTo>
                  <a:lnTo>
                    <a:pt x="0" y="21"/>
                  </a:lnTo>
                  <a:lnTo>
                    <a:pt x="0" y="21"/>
                  </a:lnTo>
                  <a:lnTo>
                    <a:pt x="2" y="24"/>
                  </a:lnTo>
                  <a:lnTo>
                    <a:pt x="4" y="27"/>
                  </a:lnTo>
                  <a:lnTo>
                    <a:pt x="7" y="31"/>
                  </a:lnTo>
                  <a:lnTo>
                    <a:pt x="10" y="32"/>
                  </a:lnTo>
                  <a:lnTo>
                    <a:pt x="10" y="32"/>
                  </a:lnTo>
                  <a:lnTo>
                    <a:pt x="17" y="39"/>
                  </a:lnTo>
                  <a:lnTo>
                    <a:pt x="22" y="44"/>
                  </a:lnTo>
                  <a:lnTo>
                    <a:pt x="25" y="49"/>
                  </a:lnTo>
                  <a:lnTo>
                    <a:pt x="25" y="49"/>
                  </a:lnTo>
                  <a:lnTo>
                    <a:pt x="30" y="44"/>
                  </a:lnTo>
                  <a:lnTo>
                    <a:pt x="33" y="39"/>
                  </a:lnTo>
                  <a:lnTo>
                    <a:pt x="33" y="3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 xmlns:a16="http://schemas.microsoft.com/office/drawing/2014/main" id="{1F1C5FC5-93B7-416E-9324-68653A560C0D}"/>
                </a:ext>
              </a:extLst>
            </p:cNvPr>
            <p:cNvSpPr>
              <a:spLocks/>
            </p:cNvSpPr>
            <p:nvPr/>
          </p:nvSpPr>
          <p:spPr bwMode="auto">
            <a:xfrm>
              <a:off x="6191250" y="4458710"/>
              <a:ext cx="84137" cy="85725"/>
            </a:xfrm>
            <a:custGeom>
              <a:avLst/>
              <a:gdLst>
                <a:gd name="T0" fmla="*/ 44 w 53"/>
                <a:gd name="T1" fmla="*/ 31 h 54"/>
                <a:gd name="T2" fmla="*/ 44 w 53"/>
                <a:gd name="T3" fmla="*/ 31 h 54"/>
                <a:gd name="T4" fmla="*/ 39 w 53"/>
                <a:gd name="T5" fmla="*/ 29 h 54"/>
                <a:gd name="T6" fmla="*/ 39 w 53"/>
                <a:gd name="T7" fmla="*/ 28 h 54"/>
                <a:gd name="T8" fmla="*/ 39 w 53"/>
                <a:gd name="T9" fmla="*/ 28 h 54"/>
                <a:gd name="T10" fmla="*/ 39 w 53"/>
                <a:gd name="T11" fmla="*/ 28 h 54"/>
                <a:gd name="T12" fmla="*/ 40 w 53"/>
                <a:gd name="T13" fmla="*/ 24 h 54"/>
                <a:gd name="T14" fmla="*/ 40 w 53"/>
                <a:gd name="T15" fmla="*/ 18 h 54"/>
                <a:gd name="T16" fmla="*/ 40 w 53"/>
                <a:gd name="T17" fmla="*/ 18 h 54"/>
                <a:gd name="T18" fmla="*/ 40 w 53"/>
                <a:gd name="T19" fmla="*/ 15 h 54"/>
                <a:gd name="T20" fmla="*/ 40 w 53"/>
                <a:gd name="T21" fmla="*/ 15 h 54"/>
                <a:gd name="T22" fmla="*/ 39 w 53"/>
                <a:gd name="T23" fmla="*/ 13 h 54"/>
                <a:gd name="T24" fmla="*/ 39 w 53"/>
                <a:gd name="T25" fmla="*/ 13 h 54"/>
                <a:gd name="T26" fmla="*/ 37 w 53"/>
                <a:gd name="T27" fmla="*/ 11 h 54"/>
                <a:gd name="T28" fmla="*/ 35 w 53"/>
                <a:gd name="T29" fmla="*/ 13 h 54"/>
                <a:gd name="T30" fmla="*/ 34 w 53"/>
                <a:gd name="T31" fmla="*/ 16 h 54"/>
                <a:gd name="T32" fmla="*/ 34 w 53"/>
                <a:gd name="T33" fmla="*/ 16 h 54"/>
                <a:gd name="T34" fmla="*/ 31 w 53"/>
                <a:gd name="T35" fmla="*/ 18 h 54"/>
                <a:gd name="T36" fmla="*/ 29 w 53"/>
                <a:gd name="T37" fmla="*/ 16 h 54"/>
                <a:gd name="T38" fmla="*/ 27 w 53"/>
                <a:gd name="T39" fmla="*/ 15 h 54"/>
                <a:gd name="T40" fmla="*/ 27 w 53"/>
                <a:gd name="T41" fmla="*/ 11 h 54"/>
                <a:gd name="T42" fmla="*/ 27 w 53"/>
                <a:gd name="T43" fmla="*/ 11 h 54"/>
                <a:gd name="T44" fmla="*/ 26 w 53"/>
                <a:gd name="T45" fmla="*/ 5 h 54"/>
                <a:gd name="T46" fmla="*/ 22 w 53"/>
                <a:gd name="T47" fmla="*/ 0 h 54"/>
                <a:gd name="T48" fmla="*/ 22 w 53"/>
                <a:gd name="T49" fmla="*/ 0 h 54"/>
                <a:gd name="T50" fmla="*/ 14 w 53"/>
                <a:gd name="T51" fmla="*/ 3 h 54"/>
                <a:gd name="T52" fmla="*/ 14 w 53"/>
                <a:gd name="T53" fmla="*/ 3 h 54"/>
                <a:gd name="T54" fmla="*/ 13 w 53"/>
                <a:gd name="T55" fmla="*/ 5 h 54"/>
                <a:gd name="T56" fmla="*/ 13 w 53"/>
                <a:gd name="T57" fmla="*/ 10 h 54"/>
                <a:gd name="T58" fmla="*/ 13 w 53"/>
                <a:gd name="T59" fmla="*/ 10 h 54"/>
                <a:gd name="T60" fmla="*/ 11 w 53"/>
                <a:gd name="T61" fmla="*/ 11 h 54"/>
                <a:gd name="T62" fmla="*/ 8 w 53"/>
                <a:gd name="T63" fmla="*/ 13 h 54"/>
                <a:gd name="T64" fmla="*/ 1 w 53"/>
                <a:gd name="T65" fmla="*/ 18 h 54"/>
                <a:gd name="T66" fmla="*/ 1 w 53"/>
                <a:gd name="T67" fmla="*/ 18 h 54"/>
                <a:gd name="T68" fmla="*/ 0 w 53"/>
                <a:gd name="T69" fmla="*/ 23 h 54"/>
                <a:gd name="T70" fmla="*/ 0 w 53"/>
                <a:gd name="T71" fmla="*/ 23 h 54"/>
                <a:gd name="T72" fmla="*/ 16 w 53"/>
                <a:gd name="T73" fmla="*/ 34 h 54"/>
                <a:gd name="T74" fmla="*/ 16 w 53"/>
                <a:gd name="T75" fmla="*/ 34 h 54"/>
                <a:gd name="T76" fmla="*/ 32 w 53"/>
                <a:gd name="T77" fmla="*/ 46 h 54"/>
                <a:gd name="T78" fmla="*/ 47 w 53"/>
                <a:gd name="T79" fmla="*/ 52 h 54"/>
                <a:gd name="T80" fmla="*/ 47 w 53"/>
                <a:gd name="T81" fmla="*/ 52 h 54"/>
                <a:gd name="T82" fmla="*/ 50 w 53"/>
                <a:gd name="T83" fmla="*/ 54 h 54"/>
                <a:gd name="T84" fmla="*/ 50 w 53"/>
                <a:gd name="T85" fmla="*/ 54 h 54"/>
                <a:gd name="T86" fmla="*/ 52 w 53"/>
                <a:gd name="T87" fmla="*/ 46 h 54"/>
                <a:gd name="T88" fmla="*/ 53 w 53"/>
                <a:gd name="T89" fmla="*/ 41 h 54"/>
                <a:gd name="T90" fmla="*/ 53 w 53"/>
                <a:gd name="T91" fmla="*/ 41 h 54"/>
                <a:gd name="T92" fmla="*/ 53 w 53"/>
                <a:gd name="T93" fmla="*/ 38 h 54"/>
                <a:gd name="T94" fmla="*/ 50 w 53"/>
                <a:gd name="T95" fmla="*/ 36 h 54"/>
                <a:gd name="T96" fmla="*/ 44 w 53"/>
                <a:gd name="T97" fmla="*/ 31 h 54"/>
                <a:gd name="T98" fmla="*/ 44 w 53"/>
                <a:gd name="T99"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54">
                  <a:moveTo>
                    <a:pt x="44" y="31"/>
                  </a:moveTo>
                  <a:lnTo>
                    <a:pt x="44" y="31"/>
                  </a:lnTo>
                  <a:lnTo>
                    <a:pt x="39" y="29"/>
                  </a:lnTo>
                  <a:lnTo>
                    <a:pt x="39" y="28"/>
                  </a:lnTo>
                  <a:lnTo>
                    <a:pt x="39" y="28"/>
                  </a:lnTo>
                  <a:lnTo>
                    <a:pt x="39" y="28"/>
                  </a:lnTo>
                  <a:lnTo>
                    <a:pt x="40" y="24"/>
                  </a:lnTo>
                  <a:lnTo>
                    <a:pt x="40" y="18"/>
                  </a:lnTo>
                  <a:lnTo>
                    <a:pt x="40" y="18"/>
                  </a:lnTo>
                  <a:lnTo>
                    <a:pt x="40" y="15"/>
                  </a:lnTo>
                  <a:lnTo>
                    <a:pt x="40" y="15"/>
                  </a:lnTo>
                  <a:lnTo>
                    <a:pt x="39" y="13"/>
                  </a:lnTo>
                  <a:lnTo>
                    <a:pt x="39" y="13"/>
                  </a:lnTo>
                  <a:lnTo>
                    <a:pt x="37" y="11"/>
                  </a:lnTo>
                  <a:lnTo>
                    <a:pt x="35" y="13"/>
                  </a:lnTo>
                  <a:lnTo>
                    <a:pt x="34" y="16"/>
                  </a:lnTo>
                  <a:lnTo>
                    <a:pt x="34" y="16"/>
                  </a:lnTo>
                  <a:lnTo>
                    <a:pt x="31" y="18"/>
                  </a:lnTo>
                  <a:lnTo>
                    <a:pt x="29" y="16"/>
                  </a:lnTo>
                  <a:lnTo>
                    <a:pt x="27" y="15"/>
                  </a:lnTo>
                  <a:lnTo>
                    <a:pt x="27" y="11"/>
                  </a:lnTo>
                  <a:lnTo>
                    <a:pt x="27" y="11"/>
                  </a:lnTo>
                  <a:lnTo>
                    <a:pt x="26" y="5"/>
                  </a:lnTo>
                  <a:lnTo>
                    <a:pt x="22" y="0"/>
                  </a:lnTo>
                  <a:lnTo>
                    <a:pt x="22" y="0"/>
                  </a:lnTo>
                  <a:lnTo>
                    <a:pt x="14" y="3"/>
                  </a:lnTo>
                  <a:lnTo>
                    <a:pt x="14" y="3"/>
                  </a:lnTo>
                  <a:lnTo>
                    <a:pt x="13" y="5"/>
                  </a:lnTo>
                  <a:lnTo>
                    <a:pt x="13" y="10"/>
                  </a:lnTo>
                  <a:lnTo>
                    <a:pt x="13" y="10"/>
                  </a:lnTo>
                  <a:lnTo>
                    <a:pt x="11" y="11"/>
                  </a:lnTo>
                  <a:lnTo>
                    <a:pt x="8" y="13"/>
                  </a:lnTo>
                  <a:lnTo>
                    <a:pt x="1" y="18"/>
                  </a:lnTo>
                  <a:lnTo>
                    <a:pt x="1" y="18"/>
                  </a:lnTo>
                  <a:lnTo>
                    <a:pt x="0" y="23"/>
                  </a:lnTo>
                  <a:lnTo>
                    <a:pt x="0" y="23"/>
                  </a:lnTo>
                  <a:lnTo>
                    <a:pt x="16" y="34"/>
                  </a:lnTo>
                  <a:lnTo>
                    <a:pt x="16" y="34"/>
                  </a:lnTo>
                  <a:lnTo>
                    <a:pt x="32" y="46"/>
                  </a:lnTo>
                  <a:lnTo>
                    <a:pt x="47" y="52"/>
                  </a:lnTo>
                  <a:lnTo>
                    <a:pt x="47" y="52"/>
                  </a:lnTo>
                  <a:lnTo>
                    <a:pt x="50" y="54"/>
                  </a:lnTo>
                  <a:lnTo>
                    <a:pt x="50" y="54"/>
                  </a:lnTo>
                  <a:lnTo>
                    <a:pt x="52" y="46"/>
                  </a:lnTo>
                  <a:lnTo>
                    <a:pt x="53" y="41"/>
                  </a:lnTo>
                  <a:lnTo>
                    <a:pt x="53" y="41"/>
                  </a:lnTo>
                  <a:lnTo>
                    <a:pt x="53" y="38"/>
                  </a:lnTo>
                  <a:lnTo>
                    <a:pt x="50" y="36"/>
                  </a:lnTo>
                  <a:lnTo>
                    <a:pt x="44" y="31"/>
                  </a:lnTo>
                  <a:lnTo>
                    <a:pt x="44" y="3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 xmlns:a16="http://schemas.microsoft.com/office/drawing/2014/main" id="{D3A05659-4AF4-4345-99A2-364579ACB5F4}"/>
                </a:ext>
              </a:extLst>
            </p:cNvPr>
            <p:cNvSpPr>
              <a:spLocks/>
            </p:cNvSpPr>
            <p:nvPr/>
          </p:nvSpPr>
          <p:spPr bwMode="auto">
            <a:xfrm>
              <a:off x="6154738" y="4428547"/>
              <a:ext cx="58737" cy="66675"/>
            </a:xfrm>
            <a:custGeom>
              <a:avLst/>
              <a:gdLst>
                <a:gd name="T0" fmla="*/ 36 w 37"/>
                <a:gd name="T1" fmla="*/ 29 h 42"/>
                <a:gd name="T2" fmla="*/ 36 w 37"/>
                <a:gd name="T3" fmla="*/ 29 h 42"/>
                <a:gd name="T4" fmla="*/ 37 w 37"/>
                <a:gd name="T5" fmla="*/ 24 h 42"/>
                <a:gd name="T6" fmla="*/ 36 w 37"/>
                <a:gd name="T7" fmla="*/ 21 h 42"/>
                <a:gd name="T8" fmla="*/ 36 w 37"/>
                <a:gd name="T9" fmla="*/ 21 h 42"/>
                <a:gd name="T10" fmla="*/ 36 w 37"/>
                <a:gd name="T11" fmla="*/ 17 h 42"/>
                <a:gd name="T12" fmla="*/ 34 w 37"/>
                <a:gd name="T13" fmla="*/ 13 h 42"/>
                <a:gd name="T14" fmla="*/ 34 w 37"/>
                <a:gd name="T15" fmla="*/ 13 h 42"/>
                <a:gd name="T16" fmla="*/ 34 w 37"/>
                <a:gd name="T17" fmla="*/ 9 h 42"/>
                <a:gd name="T18" fmla="*/ 31 w 37"/>
                <a:gd name="T19" fmla="*/ 4 h 42"/>
                <a:gd name="T20" fmla="*/ 27 w 37"/>
                <a:gd name="T21" fmla="*/ 1 h 42"/>
                <a:gd name="T22" fmla="*/ 24 w 37"/>
                <a:gd name="T23" fmla="*/ 0 h 42"/>
                <a:gd name="T24" fmla="*/ 24 w 37"/>
                <a:gd name="T25" fmla="*/ 0 h 42"/>
                <a:gd name="T26" fmla="*/ 19 w 37"/>
                <a:gd name="T27" fmla="*/ 1 h 42"/>
                <a:gd name="T28" fmla="*/ 14 w 37"/>
                <a:gd name="T29" fmla="*/ 1 h 42"/>
                <a:gd name="T30" fmla="*/ 14 w 37"/>
                <a:gd name="T31" fmla="*/ 1 h 42"/>
                <a:gd name="T32" fmla="*/ 10 w 37"/>
                <a:gd name="T33" fmla="*/ 1 h 42"/>
                <a:gd name="T34" fmla="*/ 8 w 37"/>
                <a:gd name="T35" fmla="*/ 1 h 42"/>
                <a:gd name="T36" fmla="*/ 8 w 37"/>
                <a:gd name="T37" fmla="*/ 3 h 42"/>
                <a:gd name="T38" fmla="*/ 8 w 37"/>
                <a:gd name="T39" fmla="*/ 3 h 42"/>
                <a:gd name="T40" fmla="*/ 5 w 37"/>
                <a:gd name="T41" fmla="*/ 8 h 42"/>
                <a:gd name="T42" fmla="*/ 0 w 37"/>
                <a:gd name="T43" fmla="*/ 13 h 42"/>
                <a:gd name="T44" fmla="*/ 0 w 37"/>
                <a:gd name="T45" fmla="*/ 13 h 42"/>
                <a:gd name="T46" fmla="*/ 1 w 37"/>
                <a:gd name="T47" fmla="*/ 17 h 42"/>
                <a:gd name="T48" fmla="*/ 1 w 37"/>
                <a:gd name="T49" fmla="*/ 17 h 42"/>
                <a:gd name="T50" fmla="*/ 3 w 37"/>
                <a:gd name="T51" fmla="*/ 24 h 42"/>
                <a:gd name="T52" fmla="*/ 6 w 37"/>
                <a:gd name="T53" fmla="*/ 29 h 42"/>
                <a:gd name="T54" fmla="*/ 11 w 37"/>
                <a:gd name="T55" fmla="*/ 34 h 42"/>
                <a:gd name="T56" fmla="*/ 11 w 37"/>
                <a:gd name="T57" fmla="*/ 34 h 42"/>
                <a:gd name="T58" fmla="*/ 23 w 37"/>
                <a:gd name="T59" fmla="*/ 42 h 42"/>
                <a:gd name="T60" fmla="*/ 23 w 37"/>
                <a:gd name="T61" fmla="*/ 42 h 42"/>
                <a:gd name="T62" fmla="*/ 24 w 37"/>
                <a:gd name="T63" fmla="*/ 37 h 42"/>
                <a:gd name="T64" fmla="*/ 24 w 37"/>
                <a:gd name="T65" fmla="*/ 37 h 42"/>
                <a:gd name="T66" fmla="*/ 31 w 37"/>
                <a:gd name="T67" fmla="*/ 32 h 42"/>
                <a:gd name="T68" fmla="*/ 34 w 37"/>
                <a:gd name="T69" fmla="*/ 30 h 42"/>
                <a:gd name="T70" fmla="*/ 36 w 37"/>
                <a:gd name="T71" fmla="*/ 29 h 42"/>
                <a:gd name="T72" fmla="*/ 36 w 37"/>
                <a:gd name="T73"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 h="42">
                  <a:moveTo>
                    <a:pt x="36" y="29"/>
                  </a:moveTo>
                  <a:lnTo>
                    <a:pt x="36" y="29"/>
                  </a:lnTo>
                  <a:lnTo>
                    <a:pt x="37" y="24"/>
                  </a:lnTo>
                  <a:lnTo>
                    <a:pt x="36" y="21"/>
                  </a:lnTo>
                  <a:lnTo>
                    <a:pt x="36" y="21"/>
                  </a:lnTo>
                  <a:lnTo>
                    <a:pt x="36" y="17"/>
                  </a:lnTo>
                  <a:lnTo>
                    <a:pt x="34" y="13"/>
                  </a:lnTo>
                  <a:lnTo>
                    <a:pt x="34" y="13"/>
                  </a:lnTo>
                  <a:lnTo>
                    <a:pt x="34" y="9"/>
                  </a:lnTo>
                  <a:lnTo>
                    <a:pt x="31" y="4"/>
                  </a:lnTo>
                  <a:lnTo>
                    <a:pt x="27" y="1"/>
                  </a:lnTo>
                  <a:lnTo>
                    <a:pt x="24" y="0"/>
                  </a:lnTo>
                  <a:lnTo>
                    <a:pt x="24" y="0"/>
                  </a:lnTo>
                  <a:lnTo>
                    <a:pt x="19" y="1"/>
                  </a:lnTo>
                  <a:lnTo>
                    <a:pt x="14" y="1"/>
                  </a:lnTo>
                  <a:lnTo>
                    <a:pt x="14" y="1"/>
                  </a:lnTo>
                  <a:lnTo>
                    <a:pt x="10" y="1"/>
                  </a:lnTo>
                  <a:lnTo>
                    <a:pt x="8" y="1"/>
                  </a:lnTo>
                  <a:lnTo>
                    <a:pt x="8" y="3"/>
                  </a:lnTo>
                  <a:lnTo>
                    <a:pt x="8" y="3"/>
                  </a:lnTo>
                  <a:lnTo>
                    <a:pt x="5" y="8"/>
                  </a:lnTo>
                  <a:lnTo>
                    <a:pt x="0" y="13"/>
                  </a:lnTo>
                  <a:lnTo>
                    <a:pt x="0" y="13"/>
                  </a:lnTo>
                  <a:lnTo>
                    <a:pt x="1" y="17"/>
                  </a:lnTo>
                  <a:lnTo>
                    <a:pt x="1" y="17"/>
                  </a:lnTo>
                  <a:lnTo>
                    <a:pt x="3" y="24"/>
                  </a:lnTo>
                  <a:lnTo>
                    <a:pt x="6" y="29"/>
                  </a:lnTo>
                  <a:lnTo>
                    <a:pt x="11" y="34"/>
                  </a:lnTo>
                  <a:lnTo>
                    <a:pt x="11" y="34"/>
                  </a:lnTo>
                  <a:lnTo>
                    <a:pt x="23" y="42"/>
                  </a:lnTo>
                  <a:lnTo>
                    <a:pt x="23" y="42"/>
                  </a:lnTo>
                  <a:lnTo>
                    <a:pt x="24" y="37"/>
                  </a:lnTo>
                  <a:lnTo>
                    <a:pt x="24" y="37"/>
                  </a:lnTo>
                  <a:lnTo>
                    <a:pt x="31" y="32"/>
                  </a:lnTo>
                  <a:lnTo>
                    <a:pt x="34" y="30"/>
                  </a:lnTo>
                  <a:lnTo>
                    <a:pt x="36" y="29"/>
                  </a:lnTo>
                  <a:lnTo>
                    <a:pt x="36" y="2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 xmlns:a16="http://schemas.microsoft.com/office/drawing/2014/main" id="{098D41B0-E8BE-4B28-B352-6878ACD775AD}"/>
                </a:ext>
              </a:extLst>
            </p:cNvPr>
            <p:cNvSpPr>
              <a:spLocks/>
            </p:cNvSpPr>
            <p:nvPr/>
          </p:nvSpPr>
          <p:spPr bwMode="auto">
            <a:xfrm>
              <a:off x="6073775" y="4042785"/>
              <a:ext cx="176212" cy="141288"/>
            </a:xfrm>
            <a:custGeom>
              <a:avLst/>
              <a:gdLst>
                <a:gd name="T0" fmla="*/ 52 w 111"/>
                <a:gd name="T1" fmla="*/ 68 h 89"/>
                <a:gd name="T2" fmla="*/ 52 w 111"/>
                <a:gd name="T3" fmla="*/ 68 h 89"/>
                <a:gd name="T4" fmla="*/ 54 w 111"/>
                <a:gd name="T5" fmla="*/ 67 h 89"/>
                <a:gd name="T6" fmla="*/ 59 w 111"/>
                <a:gd name="T7" fmla="*/ 63 h 89"/>
                <a:gd name="T8" fmla="*/ 64 w 111"/>
                <a:gd name="T9" fmla="*/ 62 h 89"/>
                <a:gd name="T10" fmla="*/ 65 w 111"/>
                <a:gd name="T11" fmla="*/ 58 h 89"/>
                <a:gd name="T12" fmla="*/ 65 w 111"/>
                <a:gd name="T13" fmla="*/ 58 h 89"/>
                <a:gd name="T14" fmla="*/ 65 w 111"/>
                <a:gd name="T15" fmla="*/ 24 h 89"/>
                <a:gd name="T16" fmla="*/ 65 w 111"/>
                <a:gd name="T17" fmla="*/ 24 h 89"/>
                <a:gd name="T18" fmla="*/ 88 w 111"/>
                <a:gd name="T19" fmla="*/ 24 h 89"/>
                <a:gd name="T20" fmla="*/ 109 w 111"/>
                <a:gd name="T21" fmla="*/ 24 h 89"/>
                <a:gd name="T22" fmla="*/ 109 w 111"/>
                <a:gd name="T23" fmla="*/ 24 h 89"/>
                <a:gd name="T24" fmla="*/ 111 w 111"/>
                <a:gd name="T25" fmla="*/ 18 h 89"/>
                <a:gd name="T26" fmla="*/ 111 w 111"/>
                <a:gd name="T27" fmla="*/ 5 h 89"/>
                <a:gd name="T28" fmla="*/ 111 w 111"/>
                <a:gd name="T29" fmla="*/ 5 h 89"/>
                <a:gd name="T30" fmla="*/ 109 w 111"/>
                <a:gd name="T31" fmla="*/ 1 h 89"/>
                <a:gd name="T32" fmla="*/ 106 w 111"/>
                <a:gd name="T33" fmla="*/ 0 h 89"/>
                <a:gd name="T34" fmla="*/ 101 w 111"/>
                <a:gd name="T35" fmla="*/ 0 h 89"/>
                <a:gd name="T36" fmla="*/ 101 w 111"/>
                <a:gd name="T37" fmla="*/ 0 h 89"/>
                <a:gd name="T38" fmla="*/ 52 w 111"/>
                <a:gd name="T39" fmla="*/ 0 h 89"/>
                <a:gd name="T40" fmla="*/ 52 w 111"/>
                <a:gd name="T41" fmla="*/ 0 h 89"/>
                <a:gd name="T42" fmla="*/ 48 w 111"/>
                <a:gd name="T43" fmla="*/ 6 h 89"/>
                <a:gd name="T44" fmla="*/ 46 w 111"/>
                <a:gd name="T45" fmla="*/ 11 h 89"/>
                <a:gd name="T46" fmla="*/ 46 w 111"/>
                <a:gd name="T47" fmla="*/ 11 h 89"/>
                <a:gd name="T48" fmla="*/ 41 w 111"/>
                <a:gd name="T49" fmla="*/ 18 h 89"/>
                <a:gd name="T50" fmla="*/ 36 w 111"/>
                <a:gd name="T51" fmla="*/ 23 h 89"/>
                <a:gd name="T52" fmla="*/ 30 w 111"/>
                <a:gd name="T53" fmla="*/ 29 h 89"/>
                <a:gd name="T54" fmla="*/ 28 w 111"/>
                <a:gd name="T55" fmla="*/ 32 h 89"/>
                <a:gd name="T56" fmla="*/ 28 w 111"/>
                <a:gd name="T57" fmla="*/ 36 h 89"/>
                <a:gd name="T58" fmla="*/ 28 w 111"/>
                <a:gd name="T59" fmla="*/ 36 h 89"/>
                <a:gd name="T60" fmla="*/ 25 w 111"/>
                <a:gd name="T61" fmla="*/ 44 h 89"/>
                <a:gd name="T62" fmla="*/ 20 w 111"/>
                <a:gd name="T63" fmla="*/ 52 h 89"/>
                <a:gd name="T64" fmla="*/ 12 w 111"/>
                <a:gd name="T65" fmla="*/ 63 h 89"/>
                <a:gd name="T66" fmla="*/ 5 w 111"/>
                <a:gd name="T67" fmla="*/ 76 h 89"/>
                <a:gd name="T68" fmla="*/ 5 w 111"/>
                <a:gd name="T69" fmla="*/ 76 h 89"/>
                <a:gd name="T70" fmla="*/ 2 w 111"/>
                <a:gd name="T71" fmla="*/ 83 h 89"/>
                <a:gd name="T72" fmla="*/ 0 w 111"/>
                <a:gd name="T73" fmla="*/ 89 h 89"/>
                <a:gd name="T74" fmla="*/ 52 w 111"/>
                <a:gd name="T75" fmla="*/ 89 h 89"/>
                <a:gd name="T76" fmla="*/ 52 w 111"/>
                <a:gd name="T77" fmla="*/ 89 h 89"/>
                <a:gd name="T78" fmla="*/ 52 w 111"/>
                <a:gd name="T79" fmla="*/ 68 h 89"/>
                <a:gd name="T80" fmla="*/ 52 w 111"/>
                <a:gd name="T81" fmla="*/ 6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 h="89">
                  <a:moveTo>
                    <a:pt x="52" y="68"/>
                  </a:moveTo>
                  <a:lnTo>
                    <a:pt x="52" y="68"/>
                  </a:lnTo>
                  <a:lnTo>
                    <a:pt x="54" y="67"/>
                  </a:lnTo>
                  <a:lnTo>
                    <a:pt x="59" y="63"/>
                  </a:lnTo>
                  <a:lnTo>
                    <a:pt x="64" y="62"/>
                  </a:lnTo>
                  <a:lnTo>
                    <a:pt x="65" y="58"/>
                  </a:lnTo>
                  <a:lnTo>
                    <a:pt x="65" y="58"/>
                  </a:lnTo>
                  <a:lnTo>
                    <a:pt x="65" y="24"/>
                  </a:lnTo>
                  <a:lnTo>
                    <a:pt x="65" y="24"/>
                  </a:lnTo>
                  <a:lnTo>
                    <a:pt x="88" y="24"/>
                  </a:lnTo>
                  <a:lnTo>
                    <a:pt x="109" y="24"/>
                  </a:lnTo>
                  <a:lnTo>
                    <a:pt x="109" y="24"/>
                  </a:lnTo>
                  <a:lnTo>
                    <a:pt x="111" y="18"/>
                  </a:lnTo>
                  <a:lnTo>
                    <a:pt x="111" y="5"/>
                  </a:lnTo>
                  <a:lnTo>
                    <a:pt x="111" y="5"/>
                  </a:lnTo>
                  <a:lnTo>
                    <a:pt x="109" y="1"/>
                  </a:lnTo>
                  <a:lnTo>
                    <a:pt x="106" y="0"/>
                  </a:lnTo>
                  <a:lnTo>
                    <a:pt x="101" y="0"/>
                  </a:lnTo>
                  <a:lnTo>
                    <a:pt x="101" y="0"/>
                  </a:lnTo>
                  <a:lnTo>
                    <a:pt x="52" y="0"/>
                  </a:lnTo>
                  <a:lnTo>
                    <a:pt x="52" y="0"/>
                  </a:lnTo>
                  <a:lnTo>
                    <a:pt x="48" y="6"/>
                  </a:lnTo>
                  <a:lnTo>
                    <a:pt x="46" y="11"/>
                  </a:lnTo>
                  <a:lnTo>
                    <a:pt x="46" y="11"/>
                  </a:lnTo>
                  <a:lnTo>
                    <a:pt x="41" y="18"/>
                  </a:lnTo>
                  <a:lnTo>
                    <a:pt x="36" y="23"/>
                  </a:lnTo>
                  <a:lnTo>
                    <a:pt x="30" y="29"/>
                  </a:lnTo>
                  <a:lnTo>
                    <a:pt x="28" y="32"/>
                  </a:lnTo>
                  <a:lnTo>
                    <a:pt x="28" y="36"/>
                  </a:lnTo>
                  <a:lnTo>
                    <a:pt x="28" y="36"/>
                  </a:lnTo>
                  <a:lnTo>
                    <a:pt x="25" y="44"/>
                  </a:lnTo>
                  <a:lnTo>
                    <a:pt x="20" y="52"/>
                  </a:lnTo>
                  <a:lnTo>
                    <a:pt x="12" y="63"/>
                  </a:lnTo>
                  <a:lnTo>
                    <a:pt x="5" y="76"/>
                  </a:lnTo>
                  <a:lnTo>
                    <a:pt x="5" y="76"/>
                  </a:lnTo>
                  <a:lnTo>
                    <a:pt x="2" y="83"/>
                  </a:lnTo>
                  <a:lnTo>
                    <a:pt x="0" y="89"/>
                  </a:lnTo>
                  <a:lnTo>
                    <a:pt x="52" y="89"/>
                  </a:lnTo>
                  <a:lnTo>
                    <a:pt x="52" y="89"/>
                  </a:lnTo>
                  <a:lnTo>
                    <a:pt x="52" y="68"/>
                  </a:lnTo>
                  <a:lnTo>
                    <a:pt x="52" y="6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 xmlns:a16="http://schemas.microsoft.com/office/drawing/2014/main" id="{71B89F54-1286-4A0F-B0F2-D62623B1DFF1}"/>
                </a:ext>
              </a:extLst>
            </p:cNvPr>
            <p:cNvSpPr>
              <a:spLocks/>
            </p:cNvSpPr>
            <p:nvPr/>
          </p:nvSpPr>
          <p:spPr bwMode="auto">
            <a:xfrm>
              <a:off x="6073775" y="4050722"/>
              <a:ext cx="254000" cy="276225"/>
            </a:xfrm>
            <a:custGeom>
              <a:avLst/>
              <a:gdLst>
                <a:gd name="T0" fmla="*/ 13 w 160"/>
                <a:gd name="T1" fmla="*/ 151 h 174"/>
                <a:gd name="T2" fmla="*/ 25 w 160"/>
                <a:gd name="T3" fmla="*/ 151 h 174"/>
                <a:gd name="T4" fmla="*/ 28 w 160"/>
                <a:gd name="T5" fmla="*/ 150 h 174"/>
                <a:gd name="T6" fmla="*/ 34 w 160"/>
                <a:gd name="T7" fmla="*/ 150 h 174"/>
                <a:gd name="T8" fmla="*/ 39 w 160"/>
                <a:gd name="T9" fmla="*/ 153 h 174"/>
                <a:gd name="T10" fmla="*/ 48 w 160"/>
                <a:gd name="T11" fmla="*/ 156 h 174"/>
                <a:gd name="T12" fmla="*/ 49 w 160"/>
                <a:gd name="T13" fmla="*/ 161 h 174"/>
                <a:gd name="T14" fmla="*/ 56 w 160"/>
                <a:gd name="T15" fmla="*/ 167 h 174"/>
                <a:gd name="T16" fmla="*/ 61 w 160"/>
                <a:gd name="T17" fmla="*/ 171 h 174"/>
                <a:gd name="T18" fmla="*/ 62 w 160"/>
                <a:gd name="T19" fmla="*/ 174 h 174"/>
                <a:gd name="T20" fmla="*/ 69 w 160"/>
                <a:gd name="T21" fmla="*/ 172 h 174"/>
                <a:gd name="T22" fmla="*/ 69 w 160"/>
                <a:gd name="T23" fmla="*/ 171 h 174"/>
                <a:gd name="T24" fmla="*/ 70 w 160"/>
                <a:gd name="T25" fmla="*/ 166 h 174"/>
                <a:gd name="T26" fmla="*/ 77 w 160"/>
                <a:gd name="T27" fmla="*/ 167 h 174"/>
                <a:gd name="T28" fmla="*/ 80 w 160"/>
                <a:gd name="T29" fmla="*/ 169 h 174"/>
                <a:gd name="T30" fmla="*/ 83 w 160"/>
                <a:gd name="T31" fmla="*/ 166 h 174"/>
                <a:gd name="T32" fmla="*/ 85 w 160"/>
                <a:gd name="T33" fmla="*/ 166 h 174"/>
                <a:gd name="T34" fmla="*/ 93 w 160"/>
                <a:gd name="T35" fmla="*/ 166 h 174"/>
                <a:gd name="T36" fmla="*/ 98 w 160"/>
                <a:gd name="T37" fmla="*/ 166 h 174"/>
                <a:gd name="T38" fmla="*/ 101 w 160"/>
                <a:gd name="T39" fmla="*/ 164 h 174"/>
                <a:gd name="T40" fmla="*/ 152 w 160"/>
                <a:gd name="T41" fmla="*/ 164 h 174"/>
                <a:gd name="T42" fmla="*/ 153 w 160"/>
                <a:gd name="T43" fmla="*/ 161 h 174"/>
                <a:gd name="T44" fmla="*/ 153 w 160"/>
                <a:gd name="T45" fmla="*/ 153 h 174"/>
                <a:gd name="T46" fmla="*/ 137 w 160"/>
                <a:gd name="T47" fmla="*/ 32 h 174"/>
                <a:gd name="T48" fmla="*/ 160 w 160"/>
                <a:gd name="T49" fmla="*/ 32 h 174"/>
                <a:gd name="T50" fmla="*/ 113 w 160"/>
                <a:gd name="T51" fmla="*/ 3 h 174"/>
                <a:gd name="T52" fmla="*/ 111 w 160"/>
                <a:gd name="T53" fmla="*/ 0 h 174"/>
                <a:gd name="T54" fmla="*/ 109 w 160"/>
                <a:gd name="T55" fmla="*/ 19 h 174"/>
                <a:gd name="T56" fmla="*/ 88 w 160"/>
                <a:gd name="T57" fmla="*/ 19 h 174"/>
                <a:gd name="T58" fmla="*/ 65 w 160"/>
                <a:gd name="T59" fmla="*/ 19 h 174"/>
                <a:gd name="T60" fmla="*/ 65 w 160"/>
                <a:gd name="T61" fmla="*/ 53 h 174"/>
                <a:gd name="T62" fmla="*/ 59 w 160"/>
                <a:gd name="T63" fmla="*/ 58 h 174"/>
                <a:gd name="T64" fmla="*/ 52 w 160"/>
                <a:gd name="T65" fmla="*/ 63 h 174"/>
                <a:gd name="T66" fmla="*/ 52 w 160"/>
                <a:gd name="T67" fmla="*/ 84 h 174"/>
                <a:gd name="T68" fmla="*/ 0 w 160"/>
                <a:gd name="T69" fmla="*/ 84 h 174"/>
                <a:gd name="T70" fmla="*/ 4 w 160"/>
                <a:gd name="T71" fmla="*/ 94 h 174"/>
                <a:gd name="T72" fmla="*/ 8 w 160"/>
                <a:gd name="T73" fmla="*/ 99 h 174"/>
                <a:gd name="T74" fmla="*/ 8 w 160"/>
                <a:gd name="T75" fmla="*/ 109 h 174"/>
                <a:gd name="T76" fmla="*/ 12 w 160"/>
                <a:gd name="T77" fmla="*/ 120 h 174"/>
                <a:gd name="T78" fmla="*/ 13 w 160"/>
                <a:gd name="T79" fmla="*/ 123 h 174"/>
                <a:gd name="T80" fmla="*/ 12 w 160"/>
                <a:gd name="T81" fmla="*/ 135 h 174"/>
                <a:gd name="T82" fmla="*/ 7 w 160"/>
                <a:gd name="T83" fmla="*/ 146 h 174"/>
                <a:gd name="T84" fmla="*/ 5 w 160"/>
                <a:gd name="T85" fmla="*/ 151 h 174"/>
                <a:gd name="T86" fmla="*/ 5 w 160"/>
                <a:gd name="T87" fmla="*/ 158 h 174"/>
                <a:gd name="T88" fmla="*/ 5 w 160"/>
                <a:gd name="T89" fmla="*/ 158 h 174"/>
                <a:gd name="T90" fmla="*/ 8 w 160"/>
                <a:gd name="T91" fmla="*/ 153 h 174"/>
                <a:gd name="T92" fmla="*/ 13 w 160"/>
                <a:gd name="T93" fmla="*/ 15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174">
                  <a:moveTo>
                    <a:pt x="13" y="151"/>
                  </a:moveTo>
                  <a:lnTo>
                    <a:pt x="13" y="151"/>
                  </a:lnTo>
                  <a:lnTo>
                    <a:pt x="20" y="151"/>
                  </a:lnTo>
                  <a:lnTo>
                    <a:pt x="25" y="151"/>
                  </a:lnTo>
                  <a:lnTo>
                    <a:pt x="25" y="151"/>
                  </a:lnTo>
                  <a:lnTo>
                    <a:pt x="28" y="150"/>
                  </a:lnTo>
                  <a:lnTo>
                    <a:pt x="31" y="150"/>
                  </a:lnTo>
                  <a:lnTo>
                    <a:pt x="34" y="150"/>
                  </a:lnTo>
                  <a:lnTo>
                    <a:pt x="34" y="150"/>
                  </a:lnTo>
                  <a:lnTo>
                    <a:pt x="39" y="153"/>
                  </a:lnTo>
                  <a:lnTo>
                    <a:pt x="43" y="156"/>
                  </a:lnTo>
                  <a:lnTo>
                    <a:pt x="48" y="156"/>
                  </a:lnTo>
                  <a:lnTo>
                    <a:pt x="48" y="156"/>
                  </a:lnTo>
                  <a:lnTo>
                    <a:pt x="49" y="161"/>
                  </a:lnTo>
                  <a:lnTo>
                    <a:pt x="52" y="166"/>
                  </a:lnTo>
                  <a:lnTo>
                    <a:pt x="56" y="167"/>
                  </a:lnTo>
                  <a:lnTo>
                    <a:pt x="56" y="167"/>
                  </a:lnTo>
                  <a:lnTo>
                    <a:pt x="61" y="171"/>
                  </a:lnTo>
                  <a:lnTo>
                    <a:pt x="62" y="174"/>
                  </a:lnTo>
                  <a:lnTo>
                    <a:pt x="62" y="174"/>
                  </a:lnTo>
                  <a:lnTo>
                    <a:pt x="67" y="172"/>
                  </a:lnTo>
                  <a:lnTo>
                    <a:pt x="69" y="172"/>
                  </a:lnTo>
                  <a:lnTo>
                    <a:pt x="69" y="171"/>
                  </a:lnTo>
                  <a:lnTo>
                    <a:pt x="69" y="171"/>
                  </a:lnTo>
                  <a:lnTo>
                    <a:pt x="69" y="167"/>
                  </a:lnTo>
                  <a:lnTo>
                    <a:pt x="70" y="166"/>
                  </a:lnTo>
                  <a:lnTo>
                    <a:pt x="74" y="164"/>
                  </a:lnTo>
                  <a:lnTo>
                    <a:pt x="77" y="167"/>
                  </a:lnTo>
                  <a:lnTo>
                    <a:pt x="77" y="167"/>
                  </a:lnTo>
                  <a:lnTo>
                    <a:pt x="80" y="169"/>
                  </a:lnTo>
                  <a:lnTo>
                    <a:pt x="82" y="169"/>
                  </a:lnTo>
                  <a:lnTo>
                    <a:pt x="83" y="166"/>
                  </a:lnTo>
                  <a:lnTo>
                    <a:pt x="83" y="166"/>
                  </a:lnTo>
                  <a:lnTo>
                    <a:pt x="85" y="166"/>
                  </a:lnTo>
                  <a:lnTo>
                    <a:pt x="87" y="166"/>
                  </a:lnTo>
                  <a:lnTo>
                    <a:pt x="93" y="166"/>
                  </a:lnTo>
                  <a:lnTo>
                    <a:pt x="93" y="166"/>
                  </a:lnTo>
                  <a:lnTo>
                    <a:pt x="98" y="166"/>
                  </a:lnTo>
                  <a:lnTo>
                    <a:pt x="101" y="164"/>
                  </a:lnTo>
                  <a:lnTo>
                    <a:pt x="101" y="164"/>
                  </a:lnTo>
                  <a:lnTo>
                    <a:pt x="126" y="164"/>
                  </a:lnTo>
                  <a:lnTo>
                    <a:pt x="152" y="164"/>
                  </a:lnTo>
                  <a:lnTo>
                    <a:pt x="152" y="164"/>
                  </a:lnTo>
                  <a:lnTo>
                    <a:pt x="153" y="161"/>
                  </a:lnTo>
                  <a:lnTo>
                    <a:pt x="153" y="158"/>
                  </a:lnTo>
                  <a:lnTo>
                    <a:pt x="153" y="153"/>
                  </a:lnTo>
                  <a:lnTo>
                    <a:pt x="150" y="148"/>
                  </a:lnTo>
                  <a:lnTo>
                    <a:pt x="137" y="32"/>
                  </a:lnTo>
                  <a:lnTo>
                    <a:pt x="160" y="32"/>
                  </a:lnTo>
                  <a:lnTo>
                    <a:pt x="160" y="32"/>
                  </a:lnTo>
                  <a:lnTo>
                    <a:pt x="113" y="3"/>
                  </a:lnTo>
                  <a:lnTo>
                    <a:pt x="113" y="3"/>
                  </a:lnTo>
                  <a:lnTo>
                    <a:pt x="111" y="0"/>
                  </a:lnTo>
                  <a:lnTo>
                    <a:pt x="111" y="0"/>
                  </a:lnTo>
                  <a:lnTo>
                    <a:pt x="111" y="13"/>
                  </a:lnTo>
                  <a:lnTo>
                    <a:pt x="109" y="19"/>
                  </a:lnTo>
                  <a:lnTo>
                    <a:pt x="109" y="19"/>
                  </a:lnTo>
                  <a:lnTo>
                    <a:pt x="88" y="19"/>
                  </a:lnTo>
                  <a:lnTo>
                    <a:pt x="65" y="19"/>
                  </a:lnTo>
                  <a:lnTo>
                    <a:pt x="65" y="19"/>
                  </a:lnTo>
                  <a:lnTo>
                    <a:pt x="65" y="53"/>
                  </a:lnTo>
                  <a:lnTo>
                    <a:pt x="65" y="53"/>
                  </a:lnTo>
                  <a:lnTo>
                    <a:pt x="64" y="57"/>
                  </a:lnTo>
                  <a:lnTo>
                    <a:pt x="59" y="58"/>
                  </a:lnTo>
                  <a:lnTo>
                    <a:pt x="54" y="62"/>
                  </a:lnTo>
                  <a:lnTo>
                    <a:pt x="52" y="63"/>
                  </a:lnTo>
                  <a:lnTo>
                    <a:pt x="52" y="63"/>
                  </a:lnTo>
                  <a:lnTo>
                    <a:pt x="52" y="84"/>
                  </a:lnTo>
                  <a:lnTo>
                    <a:pt x="0" y="84"/>
                  </a:lnTo>
                  <a:lnTo>
                    <a:pt x="0" y="84"/>
                  </a:lnTo>
                  <a:lnTo>
                    <a:pt x="2" y="89"/>
                  </a:lnTo>
                  <a:lnTo>
                    <a:pt x="4" y="94"/>
                  </a:lnTo>
                  <a:lnTo>
                    <a:pt x="8" y="99"/>
                  </a:lnTo>
                  <a:lnTo>
                    <a:pt x="8" y="99"/>
                  </a:lnTo>
                  <a:lnTo>
                    <a:pt x="10" y="102"/>
                  </a:lnTo>
                  <a:lnTo>
                    <a:pt x="8" y="109"/>
                  </a:lnTo>
                  <a:lnTo>
                    <a:pt x="8" y="114"/>
                  </a:lnTo>
                  <a:lnTo>
                    <a:pt x="12" y="120"/>
                  </a:lnTo>
                  <a:lnTo>
                    <a:pt x="12" y="120"/>
                  </a:lnTo>
                  <a:lnTo>
                    <a:pt x="13" y="123"/>
                  </a:lnTo>
                  <a:lnTo>
                    <a:pt x="13" y="127"/>
                  </a:lnTo>
                  <a:lnTo>
                    <a:pt x="12" y="135"/>
                  </a:lnTo>
                  <a:lnTo>
                    <a:pt x="10" y="141"/>
                  </a:lnTo>
                  <a:lnTo>
                    <a:pt x="7" y="146"/>
                  </a:lnTo>
                  <a:lnTo>
                    <a:pt x="7" y="146"/>
                  </a:lnTo>
                  <a:lnTo>
                    <a:pt x="5" y="151"/>
                  </a:lnTo>
                  <a:lnTo>
                    <a:pt x="5" y="158"/>
                  </a:lnTo>
                  <a:lnTo>
                    <a:pt x="5" y="158"/>
                  </a:lnTo>
                  <a:lnTo>
                    <a:pt x="5" y="158"/>
                  </a:lnTo>
                  <a:lnTo>
                    <a:pt x="5" y="158"/>
                  </a:lnTo>
                  <a:lnTo>
                    <a:pt x="7" y="156"/>
                  </a:lnTo>
                  <a:lnTo>
                    <a:pt x="8" y="153"/>
                  </a:lnTo>
                  <a:lnTo>
                    <a:pt x="10" y="151"/>
                  </a:lnTo>
                  <a:lnTo>
                    <a:pt x="13" y="151"/>
                  </a:lnTo>
                  <a:lnTo>
                    <a:pt x="13" y="15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 xmlns:a16="http://schemas.microsoft.com/office/drawing/2014/main" id="{36DC7904-6AF4-4D18-98FB-9E4DA5F67631}"/>
                </a:ext>
              </a:extLst>
            </p:cNvPr>
            <p:cNvSpPr>
              <a:spLocks/>
            </p:cNvSpPr>
            <p:nvPr/>
          </p:nvSpPr>
          <p:spPr bwMode="auto">
            <a:xfrm>
              <a:off x="6172200" y="4101522"/>
              <a:ext cx="346075" cy="323850"/>
            </a:xfrm>
            <a:custGeom>
              <a:avLst/>
              <a:gdLst>
                <a:gd name="T0" fmla="*/ 207 w 218"/>
                <a:gd name="T1" fmla="*/ 80 h 204"/>
                <a:gd name="T2" fmla="*/ 200 w 218"/>
                <a:gd name="T3" fmla="*/ 72 h 204"/>
                <a:gd name="T4" fmla="*/ 186 w 218"/>
                <a:gd name="T5" fmla="*/ 67 h 204"/>
                <a:gd name="T6" fmla="*/ 178 w 218"/>
                <a:gd name="T7" fmla="*/ 56 h 204"/>
                <a:gd name="T8" fmla="*/ 88 w 218"/>
                <a:gd name="T9" fmla="*/ 116 h 204"/>
                <a:gd name="T10" fmla="*/ 91 w 218"/>
                <a:gd name="T11" fmla="*/ 126 h 204"/>
                <a:gd name="T12" fmla="*/ 90 w 218"/>
                <a:gd name="T13" fmla="*/ 132 h 204"/>
                <a:gd name="T14" fmla="*/ 39 w 218"/>
                <a:gd name="T15" fmla="*/ 132 h 204"/>
                <a:gd name="T16" fmla="*/ 31 w 218"/>
                <a:gd name="T17" fmla="*/ 134 h 204"/>
                <a:gd name="T18" fmla="*/ 21 w 218"/>
                <a:gd name="T19" fmla="*/ 134 h 204"/>
                <a:gd name="T20" fmla="*/ 18 w 218"/>
                <a:gd name="T21" fmla="*/ 137 h 204"/>
                <a:gd name="T22" fmla="*/ 12 w 218"/>
                <a:gd name="T23" fmla="*/ 132 h 204"/>
                <a:gd name="T24" fmla="*/ 7 w 218"/>
                <a:gd name="T25" fmla="*/ 139 h 204"/>
                <a:gd name="T26" fmla="*/ 5 w 218"/>
                <a:gd name="T27" fmla="*/ 140 h 204"/>
                <a:gd name="T28" fmla="*/ 2 w 218"/>
                <a:gd name="T29" fmla="*/ 145 h 204"/>
                <a:gd name="T30" fmla="*/ 3 w 218"/>
                <a:gd name="T31" fmla="*/ 152 h 204"/>
                <a:gd name="T32" fmla="*/ 5 w 218"/>
                <a:gd name="T33" fmla="*/ 157 h 204"/>
                <a:gd name="T34" fmla="*/ 13 w 218"/>
                <a:gd name="T35" fmla="*/ 165 h 204"/>
                <a:gd name="T36" fmla="*/ 13 w 218"/>
                <a:gd name="T37" fmla="*/ 179 h 204"/>
                <a:gd name="T38" fmla="*/ 16 w 218"/>
                <a:gd name="T39" fmla="*/ 179 h 204"/>
                <a:gd name="T40" fmla="*/ 23 w 218"/>
                <a:gd name="T41" fmla="*/ 179 h 204"/>
                <a:gd name="T42" fmla="*/ 26 w 218"/>
                <a:gd name="T43" fmla="*/ 176 h 204"/>
                <a:gd name="T44" fmla="*/ 33 w 218"/>
                <a:gd name="T45" fmla="*/ 179 h 204"/>
                <a:gd name="T46" fmla="*/ 43 w 218"/>
                <a:gd name="T47" fmla="*/ 173 h 204"/>
                <a:gd name="T48" fmla="*/ 47 w 218"/>
                <a:gd name="T49" fmla="*/ 183 h 204"/>
                <a:gd name="T50" fmla="*/ 51 w 218"/>
                <a:gd name="T51" fmla="*/ 186 h 204"/>
                <a:gd name="T52" fmla="*/ 52 w 218"/>
                <a:gd name="T53" fmla="*/ 188 h 204"/>
                <a:gd name="T54" fmla="*/ 51 w 218"/>
                <a:gd name="T55" fmla="*/ 192 h 204"/>
                <a:gd name="T56" fmla="*/ 54 w 218"/>
                <a:gd name="T57" fmla="*/ 194 h 204"/>
                <a:gd name="T58" fmla="*/ 56 w 218"/>
                <a:gd name="T59" fmla="*/ 201 h 204"/>
                <a:gd name="T60" fmla="*/ 60 w 218"/>
                <a:gd name="T61" fmla="*/ 201 h 204"/>
                <a:gd name="T62" fmla="*/ 64 w 218"/>
                <a:gd name="T63" fmla="*/ 201 h 204"/>
                <a:gd name="T64" fmla="*/ 69 w 218"/>
                <a:gd name="T65" fmla="*/ 204 h 204"/>
                <a:gd name="T66" fmla="*/ 75 w 218"/>
                <a:gd name="T67" fmla="*/ 199 h 204"/>
                <a:gd name="T68" fmla="*/ 78 w 218"/>
                <a:gd name="T69" fmla="*/ 197 h 204"/>
                <a:gd name="T70" fmla="*/ 82 w 218"/>
                <a:gd name="T71" fmla="*/ 199 h 204"/>
                <a:gd name="T72" fmla="*/ 86 w 218"/>
                <a:gd name="T73" fmla="*/ 201 h 204"/>
                <a:gd name="T74" fmla="*/ 93 w 218"/>
                <a:gd name="T75" fmla="*/ 189 h 204"/>
                <a:gd name="T76" fmla="*/ 93 w 218"/>
                <a:gd name="T77" fmla="*/ 184 h 204"/>
                <a:gd name="T78" fmla="*/ 93 w 218"/>
                <a:gd name="T79" fmla="*/ 181 h 204"/>
                <a:gd name="T80" fmla="*/ 103 w 218"/>
                <a:gd name="T81" fmla="*/ 176 h 204"/>
                <a:gd name="T82" fmla="*/ 108 w 218"/>
                <a:gd name="T83" fmla="*/ 168 h 204"/>
                <a:gd name="T84" fmla="*/ 109 w 218"/>
                <a:gd name="T85" fmla="*/ 160 h 204"/>
                <a:gd name="T86" fmla="*/ 113 w 218"/>
                <a:gd name="T87" fmla="*/ 158 h 204"/>
                <a:gd name="T88" fmla="*/ 121 w 218"/>
                <a:gd name="T89" fmla="*/ 158 h 204"/>
                <a:gd name="T90" fmla="*/ 122 w 218"/>
                <a:gd name="T91" fmla="*/ 155 h 204"/>
                <a:gd name="T92" fmla="*/ 126 w 218"/>
                <a:gd name="T93" fmla="*/ 153 h 204"/>
                <a:gd name="T94" fmla="*/ 132 w 218"/>
                <a:gd name="T95" fmla="*/ 150 h 204"/>
                <a:gd name="T96" fmla="*/ 137 w 218"/>
                <a:gd name="T97" fmla="*/ 147 h 204"/>
                <a:gd name="T98" fmla="*/ 140 w 218"/>
                <a:gd name="T99" fmla="*/ 145 h 204"/>
                <a:gd name="T100" fmla="*/ 148 w 218"/>
                <a:gd name="T101" fmla="*/ 142 h 204"/>
                <a:gd name="T102" fmla="*/ 158 w 218"/>
                <a:gd name="T103" fmla="*/ 139 h 204"/>
                <a:gd name="T104" fmla="*/ 166 w 218"/>
                <a:gd name="T105" fmla="*/ 139 h 204"/>
                <a:gd name="T106" fmla="*/ 179 w 218"/>
                <a:gd name="T107" fmla="*/ 137 h 204"/>
                <a:gd name="T108" fmla="*/ 184 w 218"/>
                <a:gd name="T109" fmla="*/ 135 h 204"/>
                <a:gd name="T110" fmla="*/ 205 w 218"/>
                <a:gd name="T111" fmla="*/ 134 h 204"/>
                <a:gd name="T112" fmla="*/ 213 w 218"/>
                <a:gd name="T113" fmla="*/ 127 h 204"/>
                <a:gd name="T114" fmla="*/ 218 w 218"/>
                <a:gd name="T115" fmla="*/ 118 h 204"/>
                <a:gd name="T116" fmla="*/ 218 w 218"/>
                <a:gd name="T117" fmla="*/ 83 h 204"/>
                <a:gd name="T118" fmla="*/ 207 w 218"/>
                <a:gd name="T119" fmla="*/ 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 h="204">
                  <a:moveTo>
                    <a:pt x="207" y="85"/>
                  </a:moveTo>
                  <a:lnTo>
                    <a:pt x="207" y="85"/>
                  </a:lnTo>
                  <a:lnTo>
                    <a:pt x="207" y="80"/>
                  </a:lnTo>
                  <a:lnTo>
                    <a:pt x="205" y="75"/>
                  </a:lnTo>
                  <a:lnTo>
                    <a:pt x="200" y="72"/>
                  </a:lnTo>
                  <a:lnTo>
                    <a:pt x="200" y="72"/>
                  </a:lnTo>
                  <a:lnTo>
                    <a:pt x="191" y="69"/>
                  </a:lnTo>
                  <a:lnTo>
                    <a:pt x="186" y="67"/>
                  </a:lnTo>
                  <a:lnTo>
                    <a:pt x="186" y="67"/>
                  </a:lnTo>
                  <a:lnTo>
                    <a:pt x="184" y="62"/>
                  </a:lnTo>
                  <a:lnTo>
                    <a:pt x="178" y="56"/>
                  </a:lnTo>
                  <a:lnTo>
                    <a:pt x="178" y="56"/>
                  </a:lnTo>
                  <a:lnTo>
                    <a:pt x="98" y="0"/>
                  </a:lnTo>
                  <a:lnTo>
                    <a:pt x="75" y="0"/>
                  </a:lnTo>
                  <a:lnTo>
                    <a:pt x="88" y="116"/>
                  </a:lnTo>
                  <a:lnTo>
                    <a:pt x="91" y="121"/>
                  </a:lnTo>
                  <a:lnTo>
                    <a:pt x="91" y="121"/>
                  </a:lnTo>
                  <a:lnTo>
                    <a:pt x="91" y="126"/>
                  </a:lnTo>
                  <a:lnTo>
                    <a:pt x="91" y="129"/>
                  </a:lnTo>
                  <a:lnTo>
                    <a:pt x="90" y="132"/>
                  </a:lnTo>
                  <a:lnTo>
                    <a:pt x="90" y="132"/>
                  </a:lnTo>
                  <a:lnTo>
                    <a:pt x="64" y="132"/>
                  </a:lnTo>
                  <a:lnTo>
                    <a:pt x="39" y="132"/>
                  </a:lnTo>
                  <a:lnTo>
                    <a:pt x="39" y="132"/>
                  </a:lnTo>
                  <a:lnTo>
                    <a:pt x="36" y="134"/>
                  </a:lnTo>
                  <a:lnTo>
                    <a:pt x="31" y="134"/>
                  </a:lnTo>
                  <a:lnTo>
                    <a:pt x="31" y="134"/>
                  </a:lnTo>
                  <a:lnTo>
                    <a:pt x="25" y="134"/>
                  </a:lnTo>
                  <a:lnTo>
                    <a:pt x="23" y="134"/>
                  </a:lnTo>
                  <a:lnTo>
                    <a:pt x="21" y="134"/>
                  </a:lnTo>
                  <a:lnTo>
                    <a:pt x="21" y="134"/>
                  </a:lnTo>
                  <a:lnTo>
                    <a:pt x="20" y="137"/>
                  </a:lnTo>
                  <a:lnTo>
                    <a:pt x="18" y="137"/>
                  </a:lnTo>
                  <a:lnTo>
                    <a:pt x="15" y="135"/>
                  </a:lnTo>
                  <a:lnTo>
                    <a:pt x="15" y="135"/>
                  </a:lnTo>
                  <a:lnTo>
                    <a:pt x="12" y="132"/>
                  </a:lnTo>
                  <a:lnTo>
                    <a:pt x="8" y="134"/>
                  </a:lnTo>
                  <a:lnTo>
                    <a:pt x="7" y="135"/>
                  </a:lnTo>
                  <a:lnTo>
                    <a:pt x="7" y="139"/>
                  </a:lnTo>
                  <a:lnTo>
                    <a:pt x="7" y="139"/>
                  </a:lnTo>
                  <a:lnTo>
                    <a:pt x="7" y="140"/>
                  </a:lnTo>
                  <a:lnTo>
                    <a:pt x="5" y="140"/>
                  </a:lnTo>
                  <a:lnTo>
                    <a:pt x="0" y="142"/>
                  </a:lnTo>
                  <a:lnTo>
                    <a:pt x="0" y="142"/>
                  </a:lnTo>
                  <a:lnTo>
                    <a:pt x="2" y="145"/>
                  </a:lnTo>
                  <a:lnTo>
                    <a:pt x="3" y="148"/>
                  </a:lnTo>
                  <a:lnTo>
                    <a:pt x="3" y="148"/>
                  </a:lnTo>
                  <a:lnTo>
                    <a:pt x="3" y="152"/>
                  </a:lnTo>
                  <a:lnTo>
                    <a:pt x="5" y="155"/>
                  </a:lnTo>
                  <a:lnTo>
                    <a:pt x="5" y="157"/>
                  </a:lnTo>
                  <a:lnTo>
                    <a:pt x="5" y="157"/>
                  </a:lnTo>
                  <a:lnTo>
                    <a:pt x="10" y="162"/>
                  </a:lnTo>
                  <a:lnTo>
                    <a:pt x="13" y="165"/>
                  </a:lnTo>
                  <a:lnTo>
                    <a:pt x="13" y="165"/>
                  </a:lnTo>
                  <a:lnTo>
                    <a:pt x="13" y="176"/>
                  </a:lnTo>
                  <a:lnTo>
                    <a:pt x="13" y="176"/>
                  </a:lnTo>
                  <a:lnTo>
                    <a:pt x="13" y="179"/>
                  </a:lnTo>
                  <a:lnTo>
                    <a:pt x="15" y="179"/>
                  </a:lnTo>
                  <a:lnTo>
                    <a:pt x="16" y="179"/>
                  </a:lnTo>
                  <a:lnTo>
                    <a:pt x="16" y="179"/>
                  </a:lnTo>
                  <a:lnTo>
                    <a:pt x="18" y="178"/>
                  </a:lnTo>
                  <a:lnTo>
                    <a:pt x="20" y="179"/>
                  </a:lnTo>
                  <a:lnTo>
                    <a:pt x="23" y="179"/>
                  </a:lnTo>
                  <a:lnTo>
                    <a:pt x="25" y="178"/>
                  </a:lnTo>
                  <a:lnTo>
                    <a:pt x="25" y="178"/>
                  </a:lnTo>
                  <a:lnTo>
                    <a:pt x="26" y="176"/>
                  </a:lnTo>
                  <a:lnTo>
                    <a:pt x="28" y="178"/>
                  </a:lnTo>
                  <a:lnTo>
                    <a:pt x="33" y="179"/>
                  </a:lnTo>
                  <a:lnTo>
                    <a:pt x="33" y="179"/>
                  </a:lnTo>
                  <a:lnTo>
                    <a:pt x="34" y="178"/>
                  </a:lnTo>
                  <a:lnTo>
                    <a:pt x="38" y="176"/>
                  </a:lnTo>
                  <a:lnTo>
                    <a:pt x="43" y="173"/>
                  </a:lnTo>
                  <a:lnTo>
                    <a:pt x="43" y="173"/>
                  </a:lnTo>
                  <a:lnTo>
                    <a:pt x="46" y="176"/>
                  </a:lnTo>
                  <a:lnTo>
                    <a:pt x="47" y="183"/>
                  </a:lnTo>
                  <a:lnTo>
                    <a:pt x="47" y="183"/>
                  </a:lnTo>
                  <a:lnTo>
                    <a:pt x="47" y="184"/>
                  </a:lnTo>
                  <a:lnTo>
                    <a:pt x="51" y="186"/>
                  </a:lnTo>
                  <a:lnTo>
                    <a:pt x="52" y="188"/>
                  </a:lnTo>
                  <a:lnTo>
                    <a:pt x="52" y="188"/>
                  </a:lnTo>
                  <a:lnTo>
                    <a:pt x="52" y="188"/>
                  </a:lnTo>
                  <a:lnTo>
                    <a:pt x="51" y="189"/>
                  </a:lnTo>
                  <a:lnTo>
                    <a:pt x="51" y="191"/>
                  </a:lnTo>
                  <a:lnTo>
                    <a:pt x="51" y="192"/>
                  </a:lnTo>
                  <a:lnTo>
                    <a:pt x="52" y="192"/>
                  </a:lnTo>
                  <a:lnTo>
                    <a:pt x="52" y="192"/>
                  </a:lnTo>
                  <a:lnTo>
                    <a:pt x="54" y="194"/>
                  </a:lnTo>
                  <a:lnTo>
                    <a:pt x="54" y="196"/>
                  </a:lnTo>
                  <a:lnTo>
                    <a:pt x="56" y="201"/>
                  </a:lnTo>
                  <a:lnTo>
                    <a:pt x="56" y="201"/>
                  </a:lnTo>
                  <a:lnTo>
                    <a:pt x="57" y="202"/>
                  </a:lnTo>
                  <a:lnTo>
                    <a:pt x="60" y="202"/>
                  </a:lnTo>
                  <a:lnTo>
                    <a:pt x="60" y="201"/>
                  </a:lnTo>
                  <a:lnTo>
                    <a:pt x="60" y="201"/>
                  </a:lnTo>
                  <a:lnTo>
                    <a:pt x="62" y="199"/>
                  </a:lnTo>
                  <a:lnTo>
                    <a:pt x="64" y="201"/>
                  </a:lnTo>
                  <a:lnTo>
                    <a:pt x="67" y="204"/>
                  </a:lnTo>
                  <a:lnTo>
                    <a:pt x="67" y="204"/>
                  </a:lnTo>
                  <a:lnTo>
                    <a:pt x="69" y="204"/>
                  </a:lnTo>
                  <a:lnTo>
                    <a:pt x="72" y="204"/>
                  </a:lnTo>
                  <a:lnTo>
                    <a:pt x="73" y="202"/>
                  </a:lnTo>
                  <a:lnTo>
                    <a:pt x="75" y="199"/>
                  </a:lnTo>
                  <a:lnTo>
                    <a:pt x="75" y="199"/>
                  </a:lnTo>
                  <a:lnTo>
                    <a:pt x="77" y="197"/>
                  </a:lnTo>
                  <a:lnTo>
                    <a:pt x="78" y="197"/>
                  </a:lnTo>
                  <a:lnTo>
                    <a:pt x="82" y="197"/>
                  </a:lnTo>
                  <a:lnTo>
                    <a:pt x="82" y="199"/>
                  </a:lnTo>
                  <a:lnTo>
                    <a:pt x="82" y="199"/>
                  </a:lnTo>
                  <a:lnTo>
                    <a:pt x="82" y="202"/>
                  </a:lnTo>
                  <a:lnTo>
                    <a:pt x="86" y="201"/>
                  </a:lnTo>
                  <a:lnTo>
                    <a:pt x="86" y="201"/>
                  </a:lnTo>
                  <a:lnTo>
                    <a:pt x="90" y="199"/>
                  </a:lnTo>
                  <a:lnTo>
                    <a:pt x="90" y="199"/>
                  </a:lnTo>
                  <a:lnTo>
                    <a:pt x="93" y="189"/>
                  </a:lnTo>
                  <a:lnTo>
                    <a:pt x="93" y="189"/>
                  </a:lnTo>
                  <a:lnTo>
                    <a:pt x="93" y="188"/>
                  </a:lnTo>
                  <a:lnTo>
                    <a:pt x="93" y="184"/>
                  </a:lnTo>
                  <a:lnTo>
                    <a:pt x="93" y="183"/>
                  </a:lnTo>
                  <a:lnTo>
                    <a:pt x="93" y="181"/>
                  </a:lnTo>
                  <a:lnTo>
                    <a:pt x="93" y="181"/>
                  </a:lnTo>
                  <a:lnTo>
                    <a:pt x="98" y="181"/>
                  </a:lnTo>
                  <a:lnTo>
                    <a:pt x="101" y="179"/>
                  </a:lnTo>
                  <a:lnTo>
                    <a:pt x="103" y="176"/>
                  </a:lnTo>
                  <a:lnTo>
                    <a:pt x="103" y="176"/>
                  </a:lnTo>
                  <a:lnTo>
                    <a:pt x="106" y="170"/>
                  </a:lnTo>
                  <a:lnTo>
                    <a:pt x="108" y="168"/>
                  </a:lnTo>
                  <a:lnTo>
                    <a:pt x="108" y="168"/>
                  </a:lnTo>
                  <a:lnTo>
                    <a:pt x="108" y="163"/>
                  </a:lnTo>
                  <a:lnTo>
                    <a:pt x="109" y="160"/>
                  </a:lnTo>
                  <a:lnTo>
                    <a:pt x="111" y="158"/>
                  </a:lnTo>
                  <a:lnTo>
                    <a:pt x="113" y="158"/>
                  </a:lnTo>
                  <a:lnTo>
                    <a:pt x="113" y="158"/>
                  </a:lnTo>
                  <a:lnTo>
                    <a:pt x="117" y="162"/>
                  </a:lnTo>
                  <a:lnTo>
                    <a:pt x="119" y="162"/>
                  </a:lnTo>
                  <a:lnTo>
                    <a:pt x="121" y="158"/>
                  </a:lnTo>
                  <a:lnTo>
                    <a:pt x="121" y="158"/>
                  </a:lnTo>
                  <a:lnTo>
                    <a:pt x="121" y="157"/>
                  </a:lnTo>
                  <a:lnTo>
                    <a:pt x="122" y="155"/>
                  </a:lnTo>
                  <a:lnTo>
                    <a:pt x="124" y="155"/>
                  </a:lnTo>
                  <a:lnTo>
                    <a:pt x="126" y="153"/>
                  </a:lnTo>
                  <a:lnTo>
                    <a:pt x="126" y="153"/>
                  </a:lnTo>
                  <a:lnTo>
                    <a:pt x="127" y="150"/>
                  </a:lnTo>
                  <a:lnTo>
                    <a:pt x="129" y="148"/>
                  </a:lnTo>
                  <a:lnTo>
                    <a:pt x="132" y="150"/>
                  </a:lnTo>
                  <a:lnTo>
                    <a:pt x="132" y="150"/>
                  </a:lnTo>
                  <a:lnTo>
                    <a:pt x="135" y="150"/>
                  </a:lnTo>
                  <a:lnTo>
                    <a:pt x="137" y="147"/>
                  </a:lnTo>
                  <a:lnTo>
                    <a:pt x="137" y="147"/>
                  </a:lnTo>
                  <a:lnTo>
                    <a:pt x="139" y="145"/>
                  </a:lnTo>
                  <a:lnTo>
                    <a:pt x="140" y="145"/>
                  </a:lnTo>
                  <a:lnTo>
                    <a:pt x="143" y="144"/>
                  </a:lnTo>
                  <a:lnTo>
                    <a:pt x="148" y="142"/>
                  </a:lnTo>
                  <a:lnTo>
                    <a:pt x="148" y="142"/>
                  </a:lnTo>
                  <a:lnTo>
                    <a:pt x="155" y="139"/>
                  </a:lnTo>
                  <a:lnTo>
                    <a:pt x="156" y="137"/>
                  </a:lnTo>
                  <a:lnTo>
                    <a:pt x="158" y="139"/>
                  </a:lnTo>
                  <a:lnTo>
                    <a:pt x="158" y="139"/>
                  </a:lnTo>
                  <a:lnTo>
                    <a:pt x="161" y="139"/>
                  </a:lnTo>
                  <a:lnTo>
                    <a:pt x="166" y="139"/>
                  </a:lnTo>
                  <a:lnTo>
                    <a:pt x="174" y="139"/>
                  </a:lnTo>
                  <a:lnTo>
                    <a:pt x="174" y="139"/>
                  </a:lnTo>
                  <a:lnTo>
                    <a:pt x="179" y="137"/>
                  </a:lnTo>
                  <a:lnTo>
                    <a:pt x="181" y="135"/>
                  </a:lnTo>
                  <a:lnTo>
                    <a:pt x="184" y="135"/>
                  </a:lnTo>
                  <a:lnTo>
                    <a:pt x="184" y="135"/>
                  </a:lnTo>
                  <a:lnTo>
                    <a:pt x="196" y="134"/>
                  </a:lnTo>
                  <a:lnTo>
                    <a:pt x="205" y="134"/>
                  </a:lnTo>
                  <a:lnTo>
                    <a:pt x="205" y="134"/>
                  </a:lnTo>
                  <a:lnTo>
                    <a:pt x="209" y="132"/>
                  </a:lnTo>
                  <a:lnTo>
                    <a:pt x="210" y="131"/>
                  </a:lnTo>
                  <a:lnTo>
                    <a:pt x="213" y="127"/>
                  </a:lnTo>
                  <a:lnTo>
                    <a:pt x="213" y="127"/>
                  </a:lnTo>
                  <a:lnTo>
                    <a:pt x="215" y="122"/>
                  </a:lnTo>
                  <a:lnTo>
                    <a:pt x="218" y="118"/>
                  </a:lnTo>
                  <a:lnTo>
                    <a:pt x="218" y="118"/>
                  </a:lnTo>
                  <a:lnTo>
                    <a:pt x="218" y="103"/>
                  </a:lnTo>
                  <a:lnTo>
                    <a:pt x="218" y="83"/>
                  </a:lnTo>
                  <a:lnTo>
                    <a:pt x="218" y="83"/>
                  </a:lnTo>
                  <a:lnTo>
                    <a:pt x="207" y="85"/>
                  </a:lnTo>
                  <a:lnTo>
                    <a:pt x="207" y="8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 xmlns:a16="http://schemas.microsoft.com/office/drawing/2014/main" id="{1D64DC06-933B-47F7-A114-5179B55F02EC}"/>
                </a:ext>
              </a:extLst>
            </p:cNvPr>
            <p:cNvSpPr>
              <a:spLocks/>
            </p:cNvSpPr>
            <p:nvPr/>
          </p:nvSpPr>
          <p:spPr bwMode="auto">
            <a:xfrm>
              <a:off x="6315075" y="4319010"/>
              <a:ext cx="169862" cy="115888"/>
            </a:xfrm>
            <a:custGeom>
              <a:avLst/>
              <a:gdLst>
                <a:gd name="T0" fmla="*/ 107 w 107"/>
                <a:gd name="T1" fmla="*/ 42 h 73"/>
                <a:gd name="T2" fmla="*/ 102 w 107"/>
                <a:gd name="T3" fmla="*/ 39 h 73"/>
                <a:gd name="T4" fmla="*/ 101 w 107"/>
                <a:gd name="T5" fmla="*/ 36 h 73"/>
                <a:gd name="T6" fmla="*/ 101 w 107"/>
                <a:gd name="T7" fmla="*/ 33 h 73"/>
                <a:gd name="T8" fmla="*/ 94 w 107"/>
                <a:gd name="T9" fmla="*/ 34 h 73"/>
                <a:gd name="T10" fmla="*/ 91 w 107"/>
                <a:gd name="T11" fmla="*/ 31 h 73"/>
                <a:gd name="T12" fmla="*/ 89 w 107"/>
                <a:gd name="T13" fmla="*/ 29 h 73"/>
                <a:gd name="T14" fmla="*/ 86 w 107"/>
                <a:gd name="T15" fmla="*/ 25 h 73"/>
                <a:gd name="T16" fmla="*/ 84 w 107"/>
                <a:gd name="T17" fmla="*/ 20 h 73"/>
                <a:gd name="T18" fmla="*/ 81 w 107"/>
                <a:gd name="T19" fmla="*/ 16 h 73"/>
                <a:gd name="T20" fmla="*/ 76 w 107"/>
                <a:gd name="T21" fmla="*/ 10 h 73"/>
                <a:gd name="T22" fmla="*/ 76 w 107"/>
                <a:gd name="T23" fmla="*/ 7 h 73"/>
                <a:gd name="T24" fmla="*/ 76 w 107"/>
                <a:gd name="T25" fmla="*/ 2 h 73"/>
                <a:gd name="T26" fmla="*/ 68 w 107"/>
                <a:gd name="T27" fmla="*/ 2 h 73"/>
                <a:gd name="T28" fmla="*/ 66 w 107"/>
                <a:gd name="T29" fmla="*/ 0 h 73"/>
                <a:gd name="T30" fmla="*/ 58 w 107"/>
                <a:gd name="T31" fmla="*/ 5 h 73"/>
                <a:gd name="T32" fmla="*/ 53 w 107"/>
                <a:gd name="T33" fmla="*/ 7 h 73"/>
                <a:gd name="T34" fmla="*/ 49 w 107"/>
                <a:gd name="T35" fmla="*/ 8 h 73"/>
                <a:gd name="T36" fmla="*/ 47 w 107"/>
                <a:gd name="T37" fmla="*/ 10 h 73"/>
                <a:gd name="T38" fmla="*/ 42 w 107"/>
                <a:gd name="T39" fmla="*/ 13 h 73"/>
                <a:gd name="T40" fmla="*/ 39 w 107"/>
                <a:gd name="T41" fmla="*/ 11 h 73"/>
                <a:gd name="T42" fmla="*/ 36 w 107"/>
                <a:gd name="T43" fmla="*/ 16 h 73"/>
                <a:gd name="T44" fmla="*/ 34 w 107"/>
                <a:gd name="T45" fmla="*/ 18 h 73"/>
                <a:gd name="T46" fmla="*/ 31 w 107"/>
                <a:gd name="T47" fmla="*/ 20 h 73"/>
                <a:gd name="T48" fmla="*/ 31 w 107"/>
                <a:gd name="T49" fmla="*/ 21 h 73"/>
                <a:gd name="T50" fmla="*/ 27 w 107"/>
                <a:gd name="T51" fmla="*/ 25 h 73"/>
                <a:gd name="T52" fmla="*/ 23 w 107"/>
                <a:gd name="T53" fmla="*/ 21 h 73"/>
                <a:gd name="T54" fmla="*/ 19 w 107"/>
                <a:gd name="T55" fmla="*/ 23 h 73"/>
                <a:gd name="T56" fmla="*/ 18 w 107"/>
                <a:gd name="T57" fmla="*/ 31 h 73"/>
                <a:gd name="T58" fmla="*/ 16 w 107"/>
                <a:gd name="T59" fmla="*/ 33 h 73"/>
                <a:gd name="T60" fmla="*/ 13 w 107"/>
                <a:gd name="T61" fmla="*/ 39 h 73"/>
                <a:gd name="T62" fmla="*/ 8 w 107"/>
                <a:gd name="T63" fmla="*/ 44 h 73"/>
                <a:gd name="T64" fmla="*/ 3 w 107"/>
                <a:gd name="T65" fmla="*/ 44 h 73"/>
                <a:gd name="T66" fmla="*/ 3 w 107"/>
                <a:gd name="T67" fmla="*/ 47 h 73"/>
                <a:gd name="T68" fmla="*/ 3 w 107"/>
                <a:gd name="T69" fmla="*/ 52 h 73"/>
                <a:gd name="T70" fmla="*/ 0 w 107"/>
                <a:gd name="T71" fmla="*/ 62 h 73"/>
                <a:gd name="T72" fmla="*/ 5 w 107"/>
                <a:gd name="T73" fmla="*/ 64 h 73"/>
                <a:gd name="T74" fmla="*/ 6 w 107"/>
                <a:gd name="T75" fmla="*/ 67 h 73"/>
                <a:gd name="T76" fmla="*/ 14 w 107"/>
                <a:gd name="T77" fmla="*/ 73 h 73"/>
                <a:gd name="T78" fmla="*/ 18 w 107"/>
                <a:gd name="T79" fmla="*/ 72 h 73"/>
                <a:gd name="T80" fmla="*/ 26 w 107"/>
                <a:gd name="T81" fmla="*/ 69 h 73"/>
                <a:gd name="T82" fmla="*/ 34 w 107"/>
                <a:gd name="T83" fmla="*/ 70 h 73"/>
                <a:gd name="T84" fmla="*/ 36 w 107"/>
                <a:gd name="T85" fmla="*/ 72 h 73"/>
                <a:gd name="T86" fmla="*/ 37 w 107"/>
                <a:gd name="T87" fmla="*/ 69 h 73"/>
                <a:gd name="T88" fmla="*/ 36 w 107"/>
                <a:gd name="T89" fmla="*/ 59 h 73"/>
                <a:gd name="T90" fmla="*/ 36 w 107"/>
                <a:gd name="T91" fmla="*/ 55 h 73"/>
                <a:gd name="T92" fmla="*/ 52 w 107"/>
                <a:gd name="T93" fmla="*/ 55 h 73"/>
                <a:gd name="T94" fmla="*/ 68 w 107"/>
                <a:gd name="T95" fmla="*/ 57 h 73"/>
                <a:gd name="T96" fmla="*/ 70 w 107"/>
                <a:gd name="T97" fmla="*/ 57 h 73"/>
                <a:gd name="T98" fmla="*/ 71 w 107"/>
                <a:gd name="T99" fmla="*/ 54 h 73"/>
                <a:gd name="T100" fmla="*/ 73 w 107"/>
                <a:gd name="T101" fmla="*/ 54 h 73"/>
                <a:gd name="T102" fmla="*/ 86 w 107"/>
                <a:gd name="T103" fmla="*/ 55 h 73"/>
                <a:gd name="T104" fmla="*/ 89 w 107"/>
                <a:gd name="T105" fmla="*/ 52 h 73"/>
                <a:gd name="T106" fmla="*/ 93 w 107"/>
                <a:gd name="T107" fmla="*/ 51 h 73"/>
                <a:gd name="T108" fmla="*/ 104 w 107"/>
                <a:gd name="T109" fmla="*/ 47 h 73"/>
                <a:gd name="T110" fmla="*/ 106 w 107"/>
                <a:gd name="T111" fmla="*/ 46 h 73"/>
                <a:gd name="T112" fmla="*/ 107 w 107"/>
                <a:gd name="T113" fmla="*/ 42 h 73"/>
                <a:gd name="T114" fmla="*/ 107 w 107"/>
                <a:gd name="T115"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73">
                  <a:moveTo>
                    <a:pt x="107" y="42"/>
                  </a:moveTo>
                  <a:lnTo>
                    <a:pt x="107" y="42"/>
                  </a:lnTo>
                  <a:lnTo>
                    <a:pt x="104" y="41"/>
                  </a:lnTo>
                  <a:lnTo>
                    <a:pt x="102" y="39"/>
                  </a:lnTo>
                  <a:lnTo>
                    <a:pt x="102" y="39"/>
                  </a:lnTo>
                  <a:lnTo>
                    <a:pt x="101" y="36"/>
                  </a:lnTo>
                  <a:lnTo>
                    <a:pt x="101" y="33"/>
                  </a:lnTo>
                  <a:lnTo>
                    <a:pt x="101" y="33"/>
                  </a:lnTo>
                  <a:lnTo>
                    <a:pt x="97" y="33"/>
                  </a:lnTo>
                  <a:lnTo>
                    <a:pt x="94" y="34"/>
                  </a:lnTo>
                  <a:lnTo>
                    <a:pt x="94" y="34"/>
                  </a:lnTo>
                  <a:lnTo>
                    <a:pt x="91" y="31"/>
                  </a:lnTo>
                  <a:lnTo>
                    <a:pt x="89" y="29"/>
                  </a:lnTo>
                  <a:lnTo>
                    <a:pt x="89" y="29"/>
                  </a:lnTo>
                  <a:lnTo>
                    <a:pt x="88" y="28"/>
                  </a:lnTo>
                  <a:lnTo>
                    <a:pt x="86" y="25"/>
                  </a:lnTo>
                  <a:lnTo>
                    <a:pt x="86" y="25"/>
                  </a:lnTo>
                  <a:lnTo>
                    <a:pt x="84" y="20"/>
                  </a:lnTo>
                  <a:lnTo>
                    <a:pt x="81" y="16"/>
                  </a:lnTo>
                  <a:lnTo>
                    <a:pt x="81" y="16"/>
                  </a:lnTo>
                  <a:lnTo>
                    <a:pt x="78" y="13"/>
                  </a:lnTo>
                  <a:lnTo>
                    <a:pt x="76" y="10"/>
                  </a:lnTo>
                  <a:lnTo>
                    <a:pt x="76" y="10"/>
                  </a:lnTo>
                  <a:lnTo>
                    <a:pt x="76" y="7"/>
                  </a:lnTo>
                  <a:lnTo>
                    <a:pt x="76" y="2"/>
                  </a:lnTo>
                  <a:lnTo>
                    <a:pt x="76" y="2"/>
                  </a:lnTo>
                  <a:lnTo>
                    <a:pt x="71" y="2"/>
                  </a:lnTo>
                  <a:lnTo>
                    <a:pt x="68" y="2"/>
                  </a:lnTo>
                  <a:lnTo>
                    <a:pt x="68" y="2"/>
                  </a:lnTo>
                  <a:lnTo>
                    <a:pt x="66" y="0"/>
                  </a:lnTo>
                  <a:lnTo>
                    <a:pt x="65" y="2"/>
                  </a:lnTo>
                  <a:lnTo>
                    <a:pt x="58" y="5"/>
                  </a:lnTo>
                  <a:lnTo>
                    <a:pt x="58" y="5"/>
                  </a:lnTo>
                  <a:lnTo>
                    <a:pt x="53" y="7"/>
                  </a:lnTo>
                  <a:lnTo>
                    <a:pt x="50" y="8"/>
                  </a:lnTo>
                  <a:lnTo>
                    <a:pt x="49" y="8"/>
                  </a:lnTo>
                  <a:lnTo>
                    <a:pt x="47" y="10"/>
                  </a:lnTo>
                  <a:lnTo>
                    <a:pt x="47" y="10"/>
                  </a:lnTo>
                  <a:lnTo>
                    <a:pt x="45" y="13"/>
                  </a:lnTo>
                  <a:lnTo>
                    <a:pt x="42" y="13"/>
                  </a:lnTo>
                  <a:lnTo>
                    <a:pt x="42" y="13"/>
                  </a:lnTo>
                  <a:lnTo>
                    <a:pt x="39" y="11"/>
                  </a:lnTo>
                  <a:lnTo>
                    <a:pt x="37" y="13"/>
                  </a:lnTo>
                  <a:lnTo>
                    <a:pt x="36" y="16"/>
                  </a:lnTo>
                  <a:lnTo>
                    <a:pt x="36" y="16"/>
                  </a:lnTo>
                  <a:lnTo>
                    <a:pt x="34" y="18"/>
                  </a:lnTo>
                  <a:lnTo>
                    <a:pt x="32" y="18"/>
                  </a:lnTo>
                  <a:lnTo>
                    <a:pt x="31" y="20"/>
                  </a:lnTo>
                  <a:lnTo>
                    <a:pt x="31" y="21"/>
                  </a:lnTo>
                  <a:lnTo>
                    <a:pt x="31" y="21"/>
                  </a:lnTo>
                  <a:lnTo>
                    <a:pt x="29" y="25"/>
                  </a:lnTo>
                  <a:lnTo>
                    <a:pt x="27" y="25"/>
                  </a:lnTo>
                  <a:lnTo>
                    <a:pt x="23" y="21"/>
                  </a:lnTo>
                  <a:lnTo>
                    <a:pt x="23" y="21"/>
                  </a:lnTo>
                  <a:lnTo>
                    <a:pt x="21" y="21"/>
                  </a:lnTo>
                  <a:lnTo>
                    <a:pt x="19" y="23"/>
                  </a:lnTo>
                  <a:lnTo>
                    <a:pt x="18" y="26"/>
                  </a:lnTo>
                  <a:lnTo>
                    <a:pt x="18" y="31"/>
                  </a:lnTo>
                  <a:lnTo>
                    <a:pt x="18" y="31"/>
                  </a:lnTo>
                  <a:lnTo>
                    <a:pt x="16" y="33"/>
                  </a:lnTo>
                  <a:lnTo>
                    <a:pt x="13" y="39"/>
                  </a:lnTo>
                  <a:lnTo>
                    <a:pt x="13" y="39"/>
                  </a:lnTo>
                  <a:lnTo>
                    <a:pt x="11" y="42"/>
                  </a:lnTo>
                  <a:lnTo>
                    <a:pt x="8" y="44"/>
                  </a:lnTo>
                  <a:lnTo>
                    <a:pt x="3" y="44"/>
                  </a:lnTo>
                  <a:lnTo>
                    <a:pt x="3" y="44"/>
                  </a:lnTo>
                  <a:lnTo>
                    <a:pt x="3" y="46"/>
                  </a:lnTo>
                  <a:lnTo>
                    <a:pt x="3" y="47"/>
                  </a:lnTo>
                  <a:lnTo>
                    <a:pt x="3" y="51"/>
                  </a:lnTo>
                  <a:lnTo>
                    <a:pt x="3" y="52"/>
                  </a:lnTo>
                  <a:lnTo>
                    <a:pt x="3" y="52"/>
                  </a:lnTo>
                  <a:lnTo>
                    <a:pt x="0" y="62"/>
                  </a:lnTo>
                  <a:lnTo>
                    <a:pt x="0" y="62"/>
                  </a:lnTo>
                  <a:lnTo>
                    <a:pt x="5" y="64"/>
                  </a:lnTo>
                  <a:lnTo>
                    <a:pt x="6" y="67"/>
                  </a:lnTo>
                  <a:lnTo>
                    <a:pt x="6" y="67"/>
                  </a:lnTo>
                  <a:lnTo>
                    <a:pt x="11" y="72"/>
                  </a:lnTo>
                  <a:lnTo>
                    <a:pt x="14" y="73"/>
                  </a:lnTo>
                  <a:lnTo>
                    <a:pt x="18" y="72"/>
                  </a:lnTo>
                  <a:lnTo>
                    <a:pt x="18" y="72"/>
                  </a:lnTo>
                  <a:lnTo>
                    <a:pt x="21" y="70"/>
                  </a:lnTo>
                  <a:lnTo>
                    <a:pt x="26" y="69"/>
                  </a:lnTo>
                  <a:lnTo>
                    <a:pt x="31" y="69"/>
                  </a:lnTo>
                  <a:lnTo>
                    <a:pt x="34" y="70"/>
                  </a:lnTo>
                  <a:lnTo>
                    <a:pt x="34" y="70"/>
                  </a:lnTo>
                  <a:lnTo>
                    <a:pt x="36" y="72"/>
                  </a:lnTo>
                  <a:lnTo>
                    <a:pt x="37" y="69"/>
                  </a:lnTo>
                  <a:lnTo>
                    <a:pt x="37" y="69"/>
                  </a:lnTo>
                  <a:lnTo>
                    <a:pt x="36" y="62"/>
                  </a:lnTo>
                  <a:lnTo>
                    <a:pt x="36" y="59"/>
                  </a:lnTo>
                  <a:lnTo>
                    <a:pt x="36" y="55"/>
                  </a:lnTo>
                  <a:lnTo>
                    <a:pt x="36" y="55"/>
                  </a:lnTo>
                  <a:lnTo>
                    <a:pt x="40" y="55"/>
                  </a:lnTo>
                  <a:lnTo>
                    <a:pt x="52" y="55"/>
                  </a:lnTo>
                  <a:lnTo>
                    <a:pt x="63" y="55"/>
                  </a:lnTo>
                  <a:lnTo>
                    <a:pt x="68" y="57"/>
                  </a:lnTo>
                  <a:lnTo>
                    <a:pt x="68" y="57"/>
                  </a:lnTo>
                  <a:lnTo>
                    <a:pt x="70" y="57"/>
                  </a:lnTo>
                  <a:lnTo>
                    <a:pt x="70" y="55"/>
                  </a:lnTo>
                  <a:lnTo>
                    <a:pt x="71" y="54"/>
                  </a:lnTo>
                  <a:lnTo>
                    <a:pt x="73" y="54"/>
                  </a:lnTo>
                  <a:lnTo>
                    <a:pt x="73" y="54"/>
                  </a:lnTo>
                  <a:lnTo>
                    <a:pt x="80" y="54"/>
                  </a:lnTo>
                  <a:lnTo>
                    <a:pt x="86" y="55"/>
                  </a:lnTo>
                  <a:lnTo>
                    <a:pt x="86" y="55"/>
                  </a:lnTo>
                  <a:lnTo>
                    <a:pt x="89" y="52"/>
                  </a:lnTo>
                  <a:lnTo>
                    <a:pt x="93" y="51"/>
                  </a:lnTo>
                  <a:lnTo>
                    <a:pt x="93" y="51"/>
                  </a:lnTo>
                  <a:lnTo>
                    <a:pt x="99" y="49"/>
                  </a:lnTo>
                  <a:lnTo>
                    <a:pt x="104" y="47"/>
                  </a:lnTo>
                  <a:lnTo>
                    <a:pt x="104" y="47"/>
                  </a:lnTo>
                  <a:lnTo>
                    <a:pt x="106" y="46"/>
                  </a:lnTo>
                  <a:lnTo>
                    <a:pt x="107" y="44"/>
                  </a:lnTo>
                  <a:lnTo>
                    <a:pt x="107" y="42"/>
                  </a:lnTo>
                  <a:lnTo>
                    <a:pt x="107" y="42"/>
                  </a:lnTo>
                  <a:lnTo>
                    <a:pt x="107" y="42"/>
                  </a:lnTo>
                  <a:lnTo>
                    <a:pt x="107" y="4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 xmlns:a16="http://schemas.microsoft.com/office/drawing/2014/main" id="{B06ACFE3-C44E-4DC2-B6F2-3B9553D5EB66}"/>
                </a:ext>
              </a:extLst>
            </p:cNvPr>
            <p:cNvSpPr>
              <a:spLocks/>
            </p:cNvSpPr>
            <p:nvPr/>
          </p:nvSpPr>
          <p:spPr bwMode="auto">
            <a:xfrm>
              <a:off x="6435725" y="4134860"/>
              <a:ext cx="320675" cy="250825"/>
            </a:xfrm>
            <a:custGeom>
              <a:avLst/>
              <a:gdLst>
                <a:gd name="T0" fmla="*/ 192 w 202"/>
                <a:gd name="T1" fmla="*/ 7 h 158"/>
                <a:gd name="T2" fmla="*/ 181 w 202"/>
                <a:gd name="T3" fmla="*/ 10 h 158"/>
                <a:gd name="T4" fmla="*/ 168 w 202"/>
                <a:gd name="T5" fmla="*/ 2 h 158"/>
                <a:gd name="T6" fmla="*/ 98 w 202"/>
                <a:gd name="T7" fmla="*/ 36 h 158"/>
                <a:gd name="T8" fmla="*/ 54 w 202"/>
                <a:gd name="T9" fmla="*/ 62 h 158"/>
                <a:gd name="T10" fmla="*/ 52 w 202"/>
                <a:gd name="T11" fmla="*/ 62 h 158"/>
                <a:gd name="T12" fmla="*/ 52 w 202"/>
                <a:gd name="T13" fmla="*/ 97 h 158"/>
                <a:gd name="T14" fmla="*/ 47 w 202"/>
                <a:gd name="T15" fmla="*/ 106 h 158"/>
                <a:gd name="T16" fmla="*/ 39 w 202"/>
                <a:gd name="T17" fmla="*/ 113 h 158"/>
                <a:gd name="T18" fmla="*/ 18 w 202"/>
                <a:gd name="T19" fmla="*/ 114 h 158"/>
                <a:gd name="T20" fmla="*/ 13 w 202"/>
                <a:gd name="T21" fmla="*/ 116 h 158"/>
                <a:gd name="T22" fmla="*/ 0 w 202"/>
                <a:gd name="T23" fmla="*/ 118 h 158"/>
                <a:gd name="T24" fmla="*/ 0 w 202"/>
                <a:gd name="T25" fmla="*/ 126 h 158"/>
                <a:gd name="T26" fmla="*/ 5 w 202"/>
                <a:gd name="T27" fmla="*/ 132 h 158"/>
                <a:gd name="T28" fmla="*/ 10 w 202"/>
                <a:gd name="T29" fmla="*/ 141 h 158"/>
                <a:gd name="T30" fmla="*/ 13 w 202"/>
                <a:gd name="T31" fmla="*/ 145 h 158"/>
                <a:gd name="T32" fmla="*/ 18 w 202"/>
                <a:gd name="T33" fmla="*/ 150 h 158"/>
                <a:gd name="T34" fmla="*/ 25 w 202"/>
                <a:gd name="T35" fmla="*/ 149 h 158"/>
                <a:gd name="T36" fmla="*/ 26 w 202"/>
                <a:gd name="T37" fmla="*/ 155 h 158"/>
                <a:gd name="T38" fmla="*/ 31 w 202"/>
                <a:gd name="T39" fmla="*/ 158 h 158"/>
                <a:gd name="T40" fmla="*/ 33 w 202"/>
                <a:gd name="T41" fmla="*/ 152 h 158"/>
                <a:gd name="T42" fmla="*/ 38 w 202"/>
                <a:gd name="T43" fmla="*/ 154 h 158"/>
                <a:gd name="T44" fmla="*/ 39 w 202"/>
                <a:gd name="T45" fmla="*/ 158 h 158"/>
                <a:gd name="T46" fmla="*/ 46 w 202"/>
                <a:gd name="T47" fmla="*/ 157 h 158"/>
                <a:gd name="T48" fmla="*/ 51 w 202"/>
                <a:gd name="T49" fmla="*/ 147 h 158"/>
                <a:gd name="T50" fmla="*/ 52 w 202"/>
                <a:gd name="T51" fmla="*/ 139 h 158"/>
                <a:gd name="T52" fmla="*/ 57 w 202"/>
                <a:gd name="T53" fmla="*/ 136 h 158"/>
                <a:gd name="T54" fmla="*/ 65 w 202"/>
                <a:gd name="T55" fmla="*/ 136 h 158"/>
                <a:gd name="T56" fmla="*/ 72 w 202"/>
                <a:gd name="T57" fmla="*/ 132 h 158"/>
                <a:gd name="T58" fmla="*/ 77 w 202"/>
                <a:gd name="T59" fmla="*/ 136 h 158"/>
                <a:gd name="T60" fmla="*/ 85 w 202"/>
                <a:gd name="T61" fmla="*/ 137 h 158"/>
                <a:gd name="T62" fmla="*/ 90 w 202"/>
                <a:gd name="T63" fmla="*/ 144 h 158"/>
                <a:gd name="T64" fmla="*/ 98 w 202"/>
                <a:gd name="T65" fmla="*/ 141 h 158"/>
                <a:gd name="T66" fmla="*/ 108 w 202"/>
                <a:gd name="T67" fmla="*/ 144 h 158"/>
                <a:gd name="T68" fmla="*/ 119 w 202"/>
                <a:gd name="T69" fmla="*/ 147 h 158"/>
                <a:gd name="T70" fmla="*/ 131 w 202"/>
                <a:gd name="T71" fmla="*/ 142 h 158"/>
                <a:gd name="T72" fmla="*/ 135 w 202"/>
                <a:gd name="T73" fmla="*/ 141 h 158"/>
                <a:gd name="T74" fmla="*/ 152 w 202"/>
                <a:gd name="T75" fmla="*/ 141 h 158"/>
                <a:gd name="T76" fmla="*/ 163 w 202"/>
                <a:gd name="T77" fmla="*/ 142 h 158"/>
                <a:gd name="T78" fmla="*/ 168 w 202"/>
                <a:gd name="T79" fmla="*/ 139 h 158"/>
                <a:gd name="T80" fmla="*/ 175 w 202"/>
                <a:gd name="T81" fmla="*/ 134 h 158"/>
                <a:gd name="T82" fmla="*/ 175 w 202"/>
                <a:gd name="T83" fmla="*/ 131 h 158"/>
                <a:gd name="T84" fmla="*/ 176 w 202"/>
                <a:gd name="T85" fmla="*/ 119 h 158"/>
                <a:gd name="T86" fmla="*/ 197 w 202"/>
                <a:gd name="T87" fmla="*/ 93 h 158"/>
                <a:gd name="T88" fmla="*/ 199 w 202"/>
                <a:gd name="T89" fmla="*/ 77 h 158"/>
                <a:gd name="T90" fmla="*/ 201 w 202"/>
                <a:gd name="T91" fmla="*/ 46 h 158"/>
                <a:gd name="T92" fmla="*/ 201 w 202"/>
                <a:gd name="T93" fmla="*/ 41 h 158"/>
                <a:gd name="T94" fmla="*/ 199 w 202"/>
                <a:gd name="T95" fmla="*/ 36 h 158"/>
                <a:gd name="T96" fmla="*/ 194 w 202"/>
                <a:gd name="T97" fmla="*/ 2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158">
                  <a:moveTo>
                    <a:pt x="194" y="23"/>
                  </a:moveTo>
                  <a:lnTo>
                    <a:pt x="194" y="23"/>
                  </a:lnTo>
                  <a:lnTo>
                    <a:pt x="192" y="7"/>
                  </a:lnTo>
                  <a:lnTo>
                    <a:pt x="183" y="13"/>
                  </a:lnTo>
                  <a:lnTo>
                    <a:pt x="183" y="13"/>
                  </a:lnTo>
                  <a:lnTo>
                    <a:pt x="181" y="10"/>
                  </a:lnTo>
                  <a:lnTo>
                    <a:pt x="175" y="5"/>
                  </a:lnTo>
                  <a:lnTo>
                    <a:pt x="175" y="5"/>
                  </a:lnTo>
                  <a:lnTo>
                    <a:pt x="168" y="2"/>
                  </a:lnTo>
                  <a:lnTo>
                    <a:pt x="163" y="2"/>
                  </a:lnTo>
                  <a:lnTo>
                    <a:pt x="155" y="0"/>
                  </a:lnTo>
                  <a:lnTo>
                    <a:pt x="98" y="36"/>
                  </a:lnTo>
                  <a:lnTo>
                    <a:pt x="75" y="56"/>
                  </a:lnTo>
                  <a:lnTo>
                    <a:pt x="75" y="56"/>
                  </a:lnTo>
                  <a:lnTo>
                    <a:pt x="54" y="62"/>
                  </a:lnTo>
                  <a:lnTo>
                    <a:pt x="54" y="62"/>
                  </a:lnTo>
                  <a:lnTo>
                    <a:pt x="52" y="62"/>
                  </a:lnTo>
                  <a:lnTo>
                    <a:pt x="52" y="62"/>
                  </a:lnTo>
                  <a:lnTo>
                    <a:pt x="52" y="82"/>
                  </a:lnTo>
                  <a:lnTo>
                    <a:pt x="52" y="97"/>
                  </a:lnTo>
                  <a:lnTo>
                    <a:pt x="52" y="97"/>
                  </a:lnTo>
                  <a:lnTo>
                    <a:pt x="49" y="101"/>
                  </a:lnTo>
                  <a:lnTo>
                    <a:pt x="47" y="106"/>
                  </a:lnTo>
                  <a:lnTo>
                    <a:pt x="47" y="106"/>
                  </a:lnTo>
                  <a:lnTo>
                    <a:pt x="44" y="110"/>
                  </a:lnTo>
                  <a:lnTo>
                    <a:pt x="43" y="111"/>
                  </a:lnTo>
                  <a:lnTo>
                    <a:pt x="39" y="113"/>
                  </a:lnTo>
                  <a:lnTo>
                    <a:pt x="39" y="113"/>
                  </a:lnTo>
                  <a:lnTo>
                    <a:pt x="30" y="113"/>
                  </a:lnTo>
                  <a:lnTo>
                    <a:pt x="18" y="114"/>
                  </a:lnTo>
                  <a:lnTo>
                    <a:pt x="18" y="114"/>
                  </a:lnTo>
                  <a:lnTo>
                    <a:pt x="15" y="114"/>
                  </a:lnTo>
                  <a:lnTo>
                    <a:pt x="13" y="116"/>
                  </a:lnTo>
                  <a:lnTo>
                    <a:pt x="8" y="118"/>
                  </a:lnTo>
                  <a:lnTo>
                    <a:pt x="8" y="118"/>
                  </a:lnTo>
                  <a:lnTo>
                    <a:pt x="0" y="118"/>
                  </a:lnTo>
                  <a:lnTo>
                    <a:pt x="0" y="118"/>
                  </a:lnTo>
                  <a:lnTo>
                    <a:pt x="0" y="123"/>
                  </a:lnTo>
                  <a:lnTo>
                    <a:pt x="0" y="126"/>
                  </a:lnTo>
                  <a:lnTo>
                    <a:pt x="0" y="126"/>
                  </a:lnTo>
                  <a:lnTo>
                    <a:pt x="2" y="129"/>
                  </a:lnTo>
                  <a:lnTo>
                    <a:pt x="5" y="132"/>
                  </a:lnTo>
                  <a:lnTo>
                    <a:pt x="5" y="132"/>
                  </a:lnTo>
                  <a:lnTo>
                    <a:pt x="8" y="136"/>
                  </a:lnTo>
                  <a:lnTo>
                    <a:pt x="10" y="141"/>
                  </a:lnTo>
                  <a:lnTo>
                    <a:pt x="10" y="141"/>
                  </a:lnTo>
                  <a:lnTo>
                    <a:pt x="12" y="144"/>
                  </a:lnTo>
                  <a:lnTo>
                    <a:pt x="13" y="145"/>
                  </a:lnTo>
                  <a:lnTo>
                    <a:pt x="13" y="145"/>
                  </a:lnTo>
                  <a:lnTo>
                    <a:pt x="15" y="147"/>
                  </a:lnTo>
                  <a:lnTo>
                    <a:pt x="18" y="150"/>
                  </a:lnTo>
                  <a:lnTo>
                    <a:pt x="18" y="150"/>
                  </a:lnTo>
                  <a:lnTo>
                    <a:pt x="21" y="149"/>
                  </a:lnTo>
                  <a:lnTo>
                    <a:pt x="25" y="149"/>
                  </a:lnTo>
                  <a:lnTo>
                    <a:pt x="25" y="149"/>
                  </a:lnTo>
                  <a:lnTo>
                    <a:pt x="25" y="152"/>
                  </a:lnTo>
                  <a:lnTo>
                    <a:pt x="26" y="155"/>
                  </a:lnTo>
                  <a:lnTo>
                    <a:pt x="26" y="155"/>
                  </a:lnTo>
                  <a:lnTo>
                    <a:pt x="28" y="157"/>
                  </a:lnTo>
                  <a:lnTo>
                    <a:pt x="31" y="158"/>
                  </a:lnTo>
                  <a:lnTo>
                    <a:pt x="31" y="158"/>
                  </a:lnTo>
                  <a:lnTo>
                    <a:pt x="31" y="154"/>
                  </a:lnTo>
                  <a:lnTo>
                    <a:pt x="33" y="152"/>
                  </a:lnTo>
                  <a:lnTo>
                    <a:pt x="36" y="152"/>
                  </a:lnTo>
                  <a:lnTo>
                    <a:pt x="36" y="152"/>
                  </a:lnTo>
                  <a:lnTo>
                    <a:pt x="38" y="154"/>
                  </a:lnTo>
                  <a:lnTo>
                    <a:pt x="38" y="155"/>
                  </a:lnTo>
                  <a:lnTo>
                    <a:pt x="38" y="157"/>
                  </a:lnTo>
                  <a:lnTo>
                    <a:pt x="39" y="158"/>
                  </a:lnTo>
                  <a:lnTo>
                    <a:pt x="39" y="158"/>
                  </a:lnTo>
                  <a:lnTo>
                    <a:pt x="44" y="158"/>
                  </a:lnTo>
                  <a:lnTo>
                    <a:pt x="46" y="157"/>
                  </a:lnTo>
                  <a:lnTo>
                    <a:pt x="46" y="157"/>
                  </a:lnTo>
                  <a:lnTo>
                    <a:pt x="47" y="150"/>
                  </a:lnTo>
                  <a:lnTo>
                    <a:pt x="51" y="147"/>
                  </a:lnTo>
                  <a:lnTo>
                    <a:pt x="51" y="147"/>
                  </a:lnTo>
                  <a:lnTo>
                    <a:pt x="52" y="142"/>
                  </a:lnTo>
                  <a:lnTo>
                    <a:pt x="52" y="139"/>
                  </a:lnTo>
                  <a:lnTo>
                    <a:pt x="54" y="136"/>
                  </a:lnTo>
                  <a:lnTo>
                    <a:pt x="54" y="136"/>
                  </a:lnTo>
                  <a:lnTo>
                    <a:pt x="57" y="136"/>
                  </a:lnTo>
                  <a:lnTo>
                    <a:pt x="61" y="136"/>
                  </a:lnTo>
                  <a:lnTo>
                    <a:pt x="65" y="136"/>
                  </a:lnTo>
                  <a:lnTo>
                    <a:pt x="65" y="136"/>
                  </a:lnTo>
                  <a:lnTo>
                    <a:pt x="69" y="136"/>
                  </a:lnTo>
                  <a:lnTo>
                    <a:pt x="70" y="134"/>
                  </a:lnTo>
                  <a:lnTo>
                    <a:pt x="72" y="132"/>
                  </a:lnTo>
                  <a:lnTo>
                    <a:pt x="74" y="134"/>
                  </a:lnTo>
                  <a:lnTo>
                    <a:pt x="74" y="134"/>
                  </a:lnTo>
                  <a:lnTo>
                    <a:pt x="77" y="136"/>
                  </a:lnTo>
                  <a:lnTo>
                    <a:pt x="80" y="136"/>
                  </a:lnTo>
                  <a:lnTo>
                    <a:pt x="82" y="136"/>
                  </a:lnTo>
                  <a:lnTo>
                    <a:pt x="85" y="137"/>
                  </a:lnTo>
                  <a:lnTo>
                    <a:pt x="85" y="137"/>
                  </a:lnTo>
                  <a:lnTo>
                    <a:pt x="88" y="142"/>
                  </a:lnTo>
                  <a:lnTo>
                    <a:pt x="90" y="144"/>
                  </a:lnTo>
                  <a:lnTo>
                    <a:pt x="91" y="144"/>
                  </a:lnTo>
                  <a:lnTo>
                    <a:pt x="91" y="144"/>
                  </a:lnTo>
                  <a:lnTo>
                    <a:pt x="98" y="141"/>
                  </a:lnTo>
                  <a:lnTo>
                    <a:pt x="103" y="141"/>
                  </a:lnTo>
                  <a:lnTo>
                    <a:pt x="103" y="141"/>
                  </a:lnTo>
                  <a:lnTo>
                    <a:pt x="108" y="144"/>
                  </a:lnTo>
                  <a:lnTo>
                    <a:pt x="113" y="145"/>
                  </a:lnTo>
                  <a:lnTo>
                    <a:pt x="113" y="145"/>
                  </a:lnTo>
                  <a:lnTo>
                    <a:pt x="119" y="147"/>
                  </a:lnTo>
                  <a:lnTo>
                    <a:pt x="126" y="145"/>
                  </a:lnTo>
                  <a:lnTo>
                    <a:pt x="126" y="145"/>
                  </a:lnTo>
                  <a:lnTo>
                    <a:pt x="131" y="142"/>
                  </a:lnTo>
                  <a:lnTo>
                    <a:pt x="132" y="141"/>
                  </a:lnTo>
                  <a:lnTo>
                    <a:pt x="135" y="141"/>
                  </a:lnTo>
                  <a:lnTo>
                    <a:pt x="135" y="141"/>
                  </a:lnTo>
                  <a:lnTo>
                    <a:pt x="144" y="141"/>
                  </a:lnTo>
                  <a:lnTo>
                    <a:pt x="152" y="141"/>
                  </a:lnTo>
                  <a:lnTo>
                    <a:pt x="152" y="141"/>
                  </a:lnTo>
                  <a:lnTo>
                    <a:pt x="157" y="142"/>
                  </a:lnTo>
                  <a:lnTo>
                    <a:pt x="160" y="144"/>
                  </a:lnTo>
                  <a:lnTo>
                    <a:pt x="163" y="142"/>
                  </a:lnTo>
                  <a:lnTo>
                    <a:pt x="163" y="142"/>
                  </a:lnTo>
                  <a:lnTo>
                    <a:pt x="165" y="141"/>
                  </a:lnTo>
                  <a:lnTo>
                    <a:pt x="168" y="139"/>
                  </a:lnTo>
                  <a:lnTo>
                    <a:pt x="171" y="134"/>
                  </a:lnTo>
                  <a:lnTo>
                    <a:pt x="171" y="134"/>
                  </a:lnTo>
                  <a:lnTo>
                    <a:pt x="175" y="134"/>
                  </a:lnTo>
                  <a:lnTo>
                    <a:pt x="175" y="134"/>
                  </a:lnTo>
                  <a:lnTo>
                    <a:pt x="175" y="131"/>
                  </a:lnTo>
                  <a:lnTo>
                    <a:pt x="175" y="131"/>
                  </a:lnTo>
                  <a:lnTo>
                    <a:pt x="175" y="124"/>
                  </a:lnTo>
                  <a:lnTo>
                    <a:pt x="176" y="119"/>
                  </a:lnTo>
                  <a:lnTo>
                    <a:pt x="176" y="119"/>
                  </a:lnTo>
                  <a:lnTo>
                    <a:pt x="179" y="113"/>
                  </a:lnTo>
                  <a:lnTo>
                    <a:pt x="188" y="103"/>
                  </a:lnTo>
                  <a:lnTo>
                    <a:pt x="197" y="93"/>
                  </a:lnTo>
                  <a:lnTo>
                    <a:pt x="197" y="93"/>
                  </a:lnTo>
                  <a:lnTo>
                    <a:pt x="199" y="87"/>
                  </a:lnTo>
                  <a:lnTo>
                    <a:pt x="199" y="77"/>
                  </a:lnTo>
                  <a:lnTo>
                    <a:pt x="199" y="61"/>
                  </a:lnTo>
                  <a:lnTo>
                    <a:pt x="199" y="61"/>
                  </a:lnTo>
                  <a:lnTo>
                    <a:pt x="201" y="46"/>
                  </a:lnTo>
                  <a:lnTo>
                    <a:pt x="201" y="46"/>
                  </a:lnTo>
                  <a:lnTo>
                    <a:pt x="202" y="43"/>
                  </a:lnTo>
                  <a:lnTo>
                    <a:pt x="201" y="41"/>
                  </a:lnTo>
                  <a:lnTo>
                    <a:pt x="199" y="40"/>
                  </a:lnTo>
                  <a:lnTo>
                    <a:pt x="199" y="36"/>
                  </a:lnTo>
                  <a:lnTo>
                    <a:pt x="199" y="36"/>
                  </a:lnTo>
                  <a:lnTo>
                    <a:pt x="199" y="33"/>
                  </a:lnTo>
                  <a:lnTo>
                    <a:pt x="196" y="30"/>
                  </a:lnTo>
                  <a:lnTo>
                    <a:pt x="194" y="27"/>
                  </a:lnTo>
                  <a:lnTo>
                    <a:pt x="194" y="23"/>
                  </a:lnTo>
                  <a:lnTo>
                    <a:pt x="194" y="2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8">
              <a:extLst>
                <a:ext uri="{FF2B5EF4-FFF2-40B4-BE49-F238E27FC236}">
                  <a16:creationId xmlns="" xmlns:a16="http://schemas.microsoft.com/office/drawing/2014/main" id="{4689F7BA-76CF-437F-81B1-2E6D892AE087}"/>
                </a:ext>
              </a:extLst>
            </p:cNvPr>
            <p:cNvSpPr>
              <a:spLocks/>
            </p:cNvSpPr>
            <p:nvPr/>
          </p:nvSpPr>
          <p:spPr bwMode="auto">
            <a:xfrm>
              <a:off x="6713538" y="4134860"/>
              <a:ext cx="206375" cy="347663"/>
            </a:xfrm>
            <a:custGeom>
              <a:avLst/>
              <a:gdLst>
                <a:gd name="T0" fmla="*/ 17 w 130"/>
                <a:gd name="T1" fmla="*/ 7 h 219"/>
                <a:gd name="T2" fmla="*/ 19 w 130"/>
                <a:gd name="T3" fmla="*/ 23 h 219"/>
                <a:gd name="T4" fmla="*/ 24 w 130"/>
                <a:gd name="T5" fmla="*/ 33 h 219"/>
                <a:gd name="T6" fmla="*/ 24 w 130"/>
                <a:gd name="T7" fmla="*/ 40 h 219"/>
                <a:gd name="T8" fmla="*/ 26 w 130"/>
                <a:gd name="T9" fmla="*/ 46 h 219"/>
                <a:gd name="T10" fmla="*/ 24 w 130"/>
                <a:gd name="T11" fmla="*/ 61 h 219"/>
                <a:gd name="T12" fmla="*/ 22 w 130"/>
                <a:gd name="T13" fmla="*/ 93 h 219"/>
                <a:gd name="T14" fmla="*/ 4 w 130"/>
                <a:gd name="T15" fmla="*/ 113 h 219"/>
                <a:gd name="T16" fmla="*/ 0 w 130"/>
                <a:gd name="T17" fmla="*/ 124 h 219"/>
                <a:gd name="T18" fmla="*/ 0 w 130"/>
                <a:gd name="T19" fmla="*/ 134 h 219"/>
                <a:gd name="T20" fmla="*/ 1 w 130"/>
                <a:gd name="T21" fmla="*/ 137 h 219"/>
                <a:gd name="T22" fmla="*/ 8 w 130"/>
                <a:gd name="T23" fmla="*/ 142 h 219"/>
                <a:gd name="T24" fmla="*/ 13 w 130"/>
                <a:gd name="T25" fmla="*/ 147 h 219"/>
                <a:gd name="T26" fmla="*/ 16 w 130"/>
                <a:gd name="T27" fmla="*/ 155 h 219"/>
                <a:gd name="T28" fmla="*/ 17 w 130"/>
                <a:gd name="T29" fmla="*/ 167 h 219"/>
                <a:gd name="T30" fmla="*/ 22 w 130"/>
                <a:gd name="T31" fmla="*/ 183 h 219"/>
                <a:gd name="T32" fmla="*/ 22 w 130"/>
                <a:gd name="T33" fmla="*/ 185 h 219"/>
                <a:gd name="T34" fmla="*/ 9 w 130"/>
                <a:gd name="T35" fmla="*/ 185 h 219"/>
                <a:gd name="T36" fmla="*/ 6 w 130"/>
                <a:gd name="T37" fmla="*/ 186 h 219"/>
                <a:gd name="T38" fmla="*/ 9 w 130"/>
                <a:gd name="T39" fmla="*/ 196 h 219"/>
                <a:gd name="T40" fmla="*/ 17 w 130"/>
                <a:gd name="T41" fmla="*/ 204 h 219"/>
                <a:gd name="T42" fmla="*/ 22 w 130"/>
                <a:gd name="T43" fmla="*/ 214 h 219"/>
                <a:gd name="T44" fmla="*/ 29 w 130"/>
                <a:gd name="T45" fmla="*/ 219 h 219"/>
                <a:gd name="T46" fmla="*/ 34 w 130"/>
                <a:gd name="T47" fmla="*/ 214 h 219"/>
                <a:gd name="T48" fmla="*/ 40 w 130"/>
                <a:gd name="T49" fmla="*/ 214 h 219"/>
                <a:gd name="T50" fmla="*/ 48 w 130"/>
                <a:gd name="T51" fmla="*/ 212 h 219"/>
                <a:gd name="T52" fmla="*/ 66 w 130"/>
                <a:gd name="T53" fmla="*/ 204 h 219"/>
                <a:gd name="T54" fmla="*/ 66 w 130"/>
                <a:gd name="T55" fmla="*/ 201 h 219"/>
                <a:gd name="T56" fmla="*/ 68 w 130"/>
                <a:gd name="T57" fmla="*/ 198 h 219"/>
                <a:gd name="T58" fmla="*/ 81 w 130"/>
                <a:gd name="T59" fmla="*/ 196 h 219"/>
                <a:gd name="T60" fmla="*/ 94 w 130"/>
                <a:gd name="T61" fmla="*/ 186 h 219"/>
                <a:gd name="T62" fmla="*/ 100 w 130"/>
                <a:gd name="T63" fmla="*/ 178 h 219"/>
                <a:gd name="T64" fmla="*/ 107 w 130"/>
                <a:gd name="T65" fmla="*/ 170 h 219"/>
                <a:gd name="T66" fmla="*/ 112 w 130"/>
                <a:gd name="T67" fmla="*/ 170 h 219"/>
                <a:gd name="T68" fmla="*/ 114 w 130"/>
                <a:gd name="T69" fmla="*/ 170 h 219"/>
                <a:gd name="T70" fmla="*/ 112 w 130"/>
                <a:gd name="T71" fmla="*/ 162 h 219"/>
                <a:gd name="T72" fmla="*/ 109 w 130"/>
                <a:gd name="T73" fmla="*/ 155 h 219"/>
                <a:gd name="T74" fmla="*/ 107 w 130"/>
                <a:gd name="T75" fmla="*/ 147 h 219"/>
                <a:gd name="T76" fmla="*/ 104 w 130"/>
                <a:gd name="T77" fmla="*/ 144 h 219"/>
                <a:gd name="T78" fmla="*/ 105 w 130"/>
                <a:gd name="T79" fmla="*/ 139 h 219"/>
                <a:gd name="T80" fmla="*/ 104 w 130"/>
                <a:gd name="T81" fmla="*/ 131 h 219"/>
                <a:gd name="T82" fmla="*/ 109 w 130"/>
                <a:gd name="T83" fmla="*/ 127 h 219"/>
                <a:gd name="T84" fmla="*/ 112 w 130"/>
                <a:gd name="T85" fmla="*/ 119 h 219"/>
                <a:gd name="T86" fmla="*/ 115 w 130"/>
                <a:gd name="T87" fmla="*/ 116 h 219"/>
                <a:gd name="T88" fmla="*/ 118 w 130"/>
                <a:gd name="T89" fmla="*/ 110 h 219"/>
                <a:gd name="T90" fmla="*/ 128 w 130"/>
                <a:gd name="T91" fmla="*/ 105 h 219"/>
                <a:gd name="T92" fmla="*/ 130 w 130"/>
                <a:gd name="T93" fmla="*/ 9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 h="219">
                  <a:moveTo>
                    <a:pt x="130" y="54"/>
                  </a:moveTo>
                  <a:lnTo>
                    <a:pt x="29" y="0"/>
                  </a:lnTo>
                  <a:lnTo>
                    <a:pt x="17" y="7"/>
                  </a:lnTo>
                  <a:lnTo>
                    <a:pt x="17" y="7"/>
                  </a:lnTo>
                  <a:lnTo>
                    <a:pt x="19" y="23"/>
                  </a:lnTo>
                  <a:lnTo>
                    <a:pt x="19" y="23"/>
                  </a:lnTo>
                  <a:lnTo>
                    <a:pt x="19" y="27"/>
                  </a:lnTo>
                  <a:lnTo>
                    <a:pt x="21" y="30"/>
                  </a:lnTo>
                  <a:lnTo>
                    <a:pt x="24" y="33"/>
                  </a:lnTo>
                  <a:lnTo>
                    <a:pt x="24" y="36"/>
                  </a:lnTo>
                  <a:lnTo>
                    <a:pt x="24" y="36"/>
                  </a:lnTo>
                  <a:lnTo>
                    <a:pt x="24" y="40"/>
                  </a:lnTo>
                  <a:lnTo>
                    <a:pt x="26" y="41"/>
                  </a:lnTo>
                  <a:lnTo>
                    <a:pt x="27" y="43"/>
                  </a:lnTo>
                  <a:lnTo>
                    <a:pt x="26" y="46"/>
                  </a:lnTo>
                  <a:lnTo>
                    <a:pt x="26" y="46"/>
                  </a:lnTo>
                  <a:lnTo>
                    <a:pt x="24" y="61"/>
                  </a:lnTo>
                  <a:lnTo>
                    <a:pt x="24" y="61"/>
                  </a:lnTo>
                  <a:lnTo>
                    <a:pt x="24" y="77"/>
                  </a:lnTo>
                  <a:lnTo>
                    <a:pt x="24" y="87"/>
                  </a:lnTo>
                  <a:lnTo>
                    <a:pt x="22" y="93"/>
                  </a:lnTo>
                  <a:lnTo>
                    <a:pt x="22" y="93"/>
                  </a:lnTo>
                  <a:lnTo>
                    <a:pt x="13" y="103"/>
                  </a:lnTo>
                  <a:lnTo>
                    <a:pt x="4" y="113"/>
                  </a:lnTo>
                  <a:lnTo>
                    <a:pt x="1" y="119"/>
                  </a:lnTo>
                  <a:lnTo>
                    <a:pt x="1" y="119"/>
                  </a:lnTo>
                  <a:lnTo>
                    <a:pt x="0" y="124"/>
                  </a:lnTo>
                  <a:lnTo>
                    <a:pt x="0" y="131"/>
                  </a:lnTo>
                  <a:lnTo>
                    <a:pt x="0" y="131"/>
                  </a:lnTo>
                  <a:lnTo>
                    <a:pt x="0" y="134"/>
                  </a:lnTo>
                  <a:lnTo>
                    <a:pt x="0" y="134"/>
                  </a:lnTo>
                  <a:lnTo>
                    <a:pt x="1" y="137"/>
                  </a:lnTo>
                  <a:lnTo>
                    <a:pt x="1" y="137"/>
                  </a:lnTo>
                  <a:lnTo>
                    <a:pt x="4" y="141"/>
                  </a:lnTo>
                  <a:lnTo>
                    <a:pt x="4" y="142"/>
                  </a:lnTo>
                  <a:lnTo>
                    <a:pt x="8" y="142"/>
                  </a:lnTo>
                  <a:lnTo>
                    <a:pt x="8" y="142"/>
                  </a:lnTo>
                  <a:lnTo>
                    <a:pt x="11" y="144"/>
                  </a:lnTo>
                  <a:lnTo>
                    <a:pt x="13" y="147"/>
                  </a:lnTo>
                  <a:lnTo>
                    <a:pt x="14" y="152"/>
                  </a:lnTo>
                  <a:lnTo>
                    <a:pt x="16" y="155"/>
                  </a:lnTo>
                  <a:lnTo>
                    <a:pt x="16" y="155"/>
                  </a:lnTo>
                  <a:lnTo>
                    <a:pt x="16" y="160"/>
                  </a:lnTo>
                  <a:lnTo>
                    <a:pt x="17" y="167"/>
                  </a:lnTo>
                  <a:lnTo>
                    <a:pt x="17" y="167"/>
                  </a:lnTo>
                  <a:lnTo>
                    <a:pt x="17" y="171"/>
                  </a:lnTo>
                  <a:lnTo>
                    <a:pt x="19" y="176"/>
                  </a:lnTo>
                  <a:lnTo>
                    <a:pt x="22" y="183"/>
                  </a:lnTo>
                  <a:lnTo>
                    <a:pt x="22" y="183"/>
                  </a:lnTo>
                  <a:lnTo>
                    <a:pt x="22" y="183"/>
                  </a:lnTo>
                  <a:lnTo>
                    <a:pt x="22" y="185"/>
                  </a:lnTo>
                  <a:lnTo>
                    <a:pt x="17" y="185"/>
                  </a:lnTo>
                  <a:lnTo>
                    <a:pt x="17" y="185"/>
                  </a:lnTo>
                  <a:lnTo>
                    <a:pt x="9" y="185"/>
                  </a:lnTo>
                  <a:lnTo>
                    <a:pt x="8" y="185"/>
                  </a:lnTo>
                  <a:lnTo>
                    <a:pt x="6" y="186"/>
                  </a:lnTo>
                  <a:lnTo>
                    <a:pt x="6" y="186"/>
                  </a:lnTo>
                  <a:lnTo>
                    <a:pt x="6" y="189"/>
                  </a:lnTo>
                  <a:lnTo>
                    <a:pt x="6" y="193"/>
                  </a:lnTo>
                  <a:lnTo>
                    <a:pt x="9" y="196"/>
                  </a:lnTo>
                  <a:lnTo>
                    <a:pt x="9" y="196"/>
                  </a:lnTo>
                  <a:lnTo>
                    <a:pt x="16" y="201"/>
                  </a:lnTo>
                  <a:lnTo>
                    <a:pt x="17" y="204"/>
                  </a:lnTo>
                  <a:lnTo>
                    <a:pt x="19" y="207"/>
                  </a:lnTo>
                  <a:lnTo>
                    <a:pt x="19" y="207"/>
                  </a:lnTo>
                  <a:lnTo>
                    <a:pt x="22" y="214"/>
                  </a:lnTo>
                  <a:lnTo>
                    <a:pt x="26" y="217"/>
                  </a:lnTo>
                  <a:lnTo>
                    <a:pt x="26" y="217"/>
                  </a:lnTo>
                  <a:lnTo>
                    <a:pt x="29" y="219"/>
                  </a:lnTo>
                  <a:lnTo>
                    <a:pt x="32" y="214"/>
                  </a:lnTo>
                  <a:lnTo>
                    <a:pt x="32" y="214"/>
                  </a:lnTo>
                  <a:lnTo>
                    <a:pt x="34" y="214"/>
                  </a:lnTo>
                  <a:lnTo>
                    <a:pt x="37" y="214"/>
                  </a:lnTo>
                  <a:lnTo>
                    <a:pt x="39" y="215"/>
                  </a:lnTo>
                  <a:lnTo>
                    <a:pt x="40" y="214"/>
                  </a:lnTo>
                  <a:lnTo>
                    <a:pt x="40" y="214"/>
                  </a:lnTo>
                  <a:lnTo>
                    <a:pt x="43" y="212"/>
                  </a:lnTo>
                  <a:lnTo>
                    <a:pt x="48" y="212"/>
                  </a:lnTo>
                  <a:lnTo>
                    <a:pt x="55" y="211"/>
                  </a:lnTo>
                  <a:lnTo>
                    <a:pt x="55" y="211"/>
                  </a:lnTo>
                  <a:lnTo>
                    <a:pt x="66" y="204"/>
                  </a:lnTo>
                  <a:lnTo>
                    <a:pt x="66" y="204"/>
                  </a:lnTo>
                  <a:lnTo>
                    <a:pt x="68" y="202"/>
                  </a:lnTo>
                  <a:lnTo>
                    <a:pt x="66" y="201"/>
                  </a:lnTo>
                  <a:lnTo>
                    <a:pt x="66" y="199"/>
                  </a:lnTo>
                  <a:lnTo>
                    <a:pt x="68" y="198"/>
                  </a:lnTo>
                  <a:lnTo>
                    <a:pt x="68" y="198"/>
                  </a:lnTo>
                  <a:lnTo>
                    <a:pt x="71" y="196"/>
                  </a:lnTo>
                  <a:lnTo>
                    <a:pt x="76" y="196"/>
                  </a:lnTo>
                  <a:lnTo>
                    <a:pt x="81" y="196"/>
                  </a:lnTo>
                  <a:lnTo>
                    <a:pt x="86" y="193"/>
                  </a:lnTo>
                  <a:lnTo>
                    <a:pt x="86" y="193"/>
                  </a:lnTo>
                  <a:lnTo>
                    <a:pt x="94" y="186"/>
                  </a:lnTo>
                  <a:lnTo>
                    <a:pt x="99" y="180"/>
                  </a:lnTo>
                  <a:lnTo>
                    <a:pt x="99" y="180"/>
                  </a:lnTo>
                  <a:lnTo>
                    <a:pt x="100" y="178"/>
                  </a:lnTo>
                  <a:lnTo>
                    <a:pt x="102" y="175"/>
                  </a:lnTo>
                  <a:lnTo>
                    <a:pt x="102" y="175"/>
                  </a:lnTo>
                  <a:lnTo>
                    <a:pt x="107" y="170"/>
                  </a:lnTo>
                  <a:lnTo>
                    <a:pt x="110" y="170"/>
                  </a:lnTo>
                  <a:lnTo>
                    <a:pt x="112" y="170"/>
                  </a:lnTo>
                  <a:lnTo>
                    <a:pt x="112" y="170"/>
                  </a:lnTo>
                  <a:lnTo>
                    <a:pt x="115" y="170"/>
                  </a:lnTo>
                  <a:lnTo>
                    <a:pt x="115" y="170"/>
                  </a:lnTo>
                  <a:lnTo>
                    <a:pt x="114" y="170"/>
                  </a:lnTo>
                  <a:lnTo>
                    <a:pt x="115" y="163"/>
                  </a:lnTo>
                  <a:lnTo>
                    <a:pt x="115" y="163"/>
                  </a:lnTo>
                  <a:lnTo>
                    <a:pt x="112" y="162"/>
                  </a:lnTo>
                  <a:lnTo>
                    <a:pt x="110" y="158"/>
                  </a:lnTo>
                  <a:lnTo>
                    <a:pt x="109" y="155"/>
                  </a:lnTo>
                  <a:lnTo>
                    <a:pt x="109" y="155"/>
                  </a:lnTo>
                  <a:lnTo>
                    <a:pt x="110" y="149"/>
                  </a:lnTo>
                  <a:lnTo>
                    <a:pt x="109" y="147"/>
                  </a:lnTo>
                  <a:lnTo>
                    <a:pt x="107" y="147"/>
                  </a:lnTo>
                  <a:lnTo>
                    <a:pt x="107" y="147"/>
                  </a:lnTo>
                  <a:lnTo>
                    <a:pt x="104" y="145"/>
                  </a:lnTo>
                  <a:lnTo>
                    <a:pt x="104" y="144"/>
                  </a:lnTo>
                  <a:lnTo>
                    <a:pt x="104" y="142"/>
                  </a:lnTo>
                  <a:lnTo>
                    <a:pt x="105" y="139"/>
                  </a:lnTo>
                  <a:lnTo>
                    <a:pt x="105" y="139"/>
                  </a:lnTo>
                  <a:lnTo>
                    <a:pt x="105" y="136"/>
                  </a:lnTo>
                  <a:lnTo>
                    <a:pt x="105" y="132"/>
                  </a:lnTo>
                  <a:lnTo>
                    <a:pt x="104" y="131"/>
                  </a:lnTo>
                  <a:lnTo>
                    <a:pt x="105" y="129"/>
                  </a:lnTo>
                  <a:lnTo>
                    <a:pt x="105" y="129"/>
                  </a:lnTo>
                  <a:lnTo>
                    <a:pt x="109" y="127"/>
                  </a:lnTo>
                  <a:lnTo>
                    <a:pt x="110" y="124"/>
                  </a:lnTo>
                  <a:lnTo>
                    <a:pt x="110" y="121"/>
                  </a:lnTo>
                  <a:lnTo>
                    <a:pt x="112" y="119"/>
                  </a:lnTo>
                  <a:lnTo>
                    <a:pt x="112" y="119"/>
                  </a:lnTo>
                  <a:lnTo>
                    <a:pt x="114" y="119"/>
                  </a:lnTo>
                  <a:lnTo>
                    <a:pt x="115" y="116"/>
                  </a:lnTo>
                  <a:lnTo>
                    <a:pt x="117" y="111"/>
                  </a:lnTo>
                  <a:lnTo>
                    <a:pt x="117" y="111"/>
                  </a:lnTo>
                  <a:lnTo>
                    <a:pt x="118" y="110"/>
                  </a:lnTo>
                  <a:lnTo>
                    <a:pt x="122" y="106"/>
                  </a:lnTo>
                  <a:lnTo>
                    <a:pt x="128" y="105"/>
                  </a:lnTo>
                  <a:lnTo>
                    <a:pt x="128" y="105"/>
                  </a:lnTo>
                  <a:lnTo>
                    <a:pt x="130" y="101"/>
                  </a:lnTo>
                  <a:lnTo>
                    <a:pt x="130" y="97"/>
                  </a:lnTo>
                  <a:lnTo>
                    <a:pt x="130" y="90"/>
                  </a:lnTo>
                  <a:lnTo>
                    <a:pt x="130" y="5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9">
              <a:extLst>
                <a:ext uri="{FF2B5EF4-FFF2-40B4-BE49-F238E27FC236}">
                  <a16:creationId xmlns="" xmlns:a16="http://schemas.microsoft.com/office/drawing/2014/main" id="{359D1C52-B3CF-49C4-B842-D17625382959}"/>
                </a:ext>
              </a:extLst>
            </p:cNvPr>
            <p:cNvSpPr>
              <a:spLocks/>
            </p:cNvSpPr>
            <p:nvPr/>
          </p:nvSpPr>
          <p:spPr bwMode="auto">
            <a:xfrm>
              <a:off x="6935788" y="3944360"/>
              <a:ext cx="222250" cy="227013"/>
            </a:xfrm>
            <a:custGeom>
              <a:avLst/>
              <a:gdLst>
                <a:gd name="T0" fmla="*/ 122 w 140"/>
                <a:gd name="T1" fmla="*/ 8 h 143"/>
                <a:gd name="T2" fmla="*/ 120 w 140"/>
                <a:gd name="T3" fmla="*/ 10 h 143"/>
                <a:gd name="T4" fmla="*/ 118 w 140"/>
                <a:gd name="T5" fmla="*/ 11 h 143"/>
                <a:gd name="T6" fmla="*/ 112 w 140"/>
                <a:gd name="T7" fmla="*/ 10 h 143"/>
                <a:gd name="T8" fmla="*/ 107 w 140"/>
                <a:gd name="T9" fmla="*/ 10 h 143"/>
                <a:gd name="T10" fmla="*/ 99 w 140"/>
                <a:gd name="T11" fmla="*/ 10 h 143"/>
                <a:gd name="T12" fmla="*/ 91 w 140"/>
                <a:gd name="T13" fmla="*/ 6 h 143"/>
                <a:gd name="T14" fmla="*/ 76 w 140"/>
                <a:gd name="T15" fmla="*/ 6 h 143"/>
                <a:gd name="T16" fmla="*/ 63 w 140"/>
                <a:gd name="T17" fmla="*/ 11 h 143"/>
                <a:gd name="T18" fmla="*/ 60 w 140"/>
                <a:gd name="T19" fmla="*/ 13 h 143"/>
                <a:gd name="T20" fmla="*/ 48 w 140"/>
                <a:gd name="T21" fmla="*/ 11 h 143"/>
                <a:gd name="T22" fmla="*/ 39 w 140"/>
                <a:gd name="T23" fmla="*/ 8 h 143"/>
                <a:gd name="T24" fmla="*/ 24 w 140"/>
                <a:gd name="T25" fmla="*/ 5 h 143"/>
                <a:gd name="T26" fmla="*/ 6 w 140"/>
                <a:gd name="T27" fmla="*/ 2 h 143"/>
                <a:gd name="T28" fmla="*/ 4 w 140"/>
                <a:gd name="T29" fmla="*/ 0 h 143"/>
                <a:gd name="T30" fmla="*/ 3 w 140"/>
                <a:gd name="T31" fmla="*/ 3 h 143"/>
                <a:gd name="T32" fmla="*/ 3 w 140"/>
                <a:gd name="T33" fmla="*/ 13 h 143"/>
                <a:gd name="T34" fmla="*/ 1 w 140"/>
                <a:gd name="T35" fmla="*/ 19 h 143"/>
                <a:gd name="T36" fmla="*/ 0 w 140"/>
                <a:gd name="T37" fmla="*/ 24 h 143"/>
                <a:gd name="T38" fmla="*/ 1 w 140"/>
                <a:gd name="T39" fmla="*/ 39 h 143"/>
                <a:gd name="T40" fmla="*/ 1 w 140"/>
                <a:gd name="T41" fmla="*/ 140 h 143"/>
                <a:gd name="T42" fmla="*/ 81 w 140"/>
                <a:gd name="T43" fmla="*/ 140 h 143"/>
                <a:gd name="T44" fmla="*/ 86 w 140"/>
                <a:gd name="T45" fmla="*/ 137 h 143"/>
                <a:gd name="T46" fmla="*/ 91 w 140"/>
                <a:gd name="T47" fmla="*/ 138 h 143"/>
                <a:gd name="T48" fmla="*/ 109 w 140"/>
                <a:gd name="T49" fmla="*/ 140 h 143"/>
                <a:gd name="T50" fmla="*/ 112 w 140"/>
                <a:gd name="T51" fmla="*/ 142 h 143"/>
                <a:gd name="T52" fmla="*/ 117 w 140"/>
                <a:gd name="T53" fmla="*/ 143 h 143"/>
                <a:gd name="T54" fmla="*/ 118 w 140"/>
                <a:gd name="T55" fmla="*/ 142 h 143"/>
                <a:gd name="T56" fmla="*/ 120 w 140"/>
                <a:gd name="T57" fmla="*/ 138 h 143"/>
                <a:gd name="T58" fmla="*/ 123 w 140"/>
                <a:gd name="T59" fmla="*/ 137 h 143"/>
                <a:gd name="T60" fmla="*/ 130 w 140"/>
                <a:gd name="T61" fmla="*/ 132 h 143"/>
                <a:gd name="T62" fmla="*/ 133 w 140"/>
                <a:gd name="T63" fmla="*/ 127 h 143"/>
                <a:gd name="T64" fmla="*/ 136 w 140"/>
                <a:gd name="T65" fmla="*/ 127 h 143"/>
                <a:gd name="T66" fmla="*/ 140 w 140"/>
                <a:gd name="T67" fmla="*/ 124 h 143"/>
                <a:gd name="T68" fmla="*/ 140 w 140"/>
                <a:gd name="T69" fmla="*/ 122 h 143"/>
                <a:gd name="T70" fmla="*/ 140 w 140"/>
                <a:gd name="T71" fmla="*/ 117 h 143"/>
                <a:gd name="T72" fmla="*/ 138 w 140"/>
                <a:gd name="T73" fmla="*/ 111 h 143"/>
                <a:gd name="T74" fmla="*/ 135 w 140"/>
                <a:gd name="T75" fmla="*/ 103 h 143"/>
                <a:gd name="T76" fmla="*/ 131 w 140"/>
                <a:gd name="T77" fmla="*/ 96 h 143"/>
                <a:gd name="T78" fmla="*/ 122 w 140"/>
                <a:gd name="T79" fmla="*/ 81 h 143"/>
                <a:gd name="T80" fmla="*/ 120 w 140"/>
                <a:gd name="T81" fmla="*/ 76 h 143"/>
                <a:gd name="T82" fmla="*/ 117 w 140"/>
                <a:gd name="T83" fmla="*/ 70 h 143"/>
                <a:gd name="T84" fmla="*/ 114 w 140"/>
                <a:gd name="T85" fmla="*/ 63 h 143"/>
                <a:gd name="T86" fmla="*/ 114 w 140"/>
                <a:gd name="T87" fmla="*/ 59 h 143"/>
                <a:gd name="T88" fmla="*/ 105 w 140"/>
                <a:gd name="T89" fmla="*/ 49 h 143"/>
                <a:gd name="T90" fmla="*/ 101 w 140"/>
                <a:gd name="T91" fmla="*/ 41 h 143"/>
                <a:gd name="T92" fmla="*/ 99 w 140"/>
                <a:gd name="T93" fmla="*/ 28 h 143"/>
                <a:gd name="T94" fmla="*/ 99 w 140"/>
                <a:gd name="T95" fmla="*/ 24 h 143"/>
                <a:gd name="T96" fmla="*/ 104 w 140"/>
                <a:gd name="T97" fmla="*/ 31 h 143"/>
                <a:gd name="T98" fmla="*/ 107 w 140"/>
                <a:gd name="T99" fmla="*/ 41 h 143"/>
                <a:gd name="T100" fmla="*/ 117 w 140"/>
                <a:gd name="T101" fmla="*/ 57 h 143"/>
                <a:gd name="T102" fmla="*/ 120 w 140"/>
                <a:gd name="T103" fmla="*/ 59 h 143"/>
                <a:gd name="T104" fmla="*/ 123 w 140"/>
                <a:gd name="T105" fmla="*/ 55 h 143"/>
                <a:gd name="T106" fmla="*/ 128 w 140"/>
                <a:gd name="T107" fmla="*/ 42 h 143"/>
                <a:gd name="T108" fmla="*/ 128 w 140"/>
                <a:gd name="T109" fmla="*/ 39 h 143"/>
                <a:gd name="T110" fmla="*/ 130 w 140"/>
                <a:gd name="T111" fmla="*/ 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43">
                  <a:moveTo>
                    <a:pt x="131" y="31"/>
                  </a:moveTo>
                  <a:lnTo>
                    <a:pt x="122" y="8"/>
                  </a:lnTo>
                  <a:lnTo>
                    <a:pt x="122" y="8"/>
                  </a:lnTo>
                  <a:lnTo>
                    <a:pt x="120" y="10"/>
                  </a:lnTo>
                  <a:lnTo>
                    <a:pt x="120" y="10"/>
                  </a:lnTo>
                  <a:lnTo>
                    <a:pt x="118" y="11"/>
                  </a:lnTo>
                  <a:lnTo>
                    <a:pt x="115" y="10"/>
                  </a:lnTo>
                  <a:lnTo>
                    <a:pt x="112" y="10"/>
                  </a:lnTo>
                  <a:lnTo>
                    <a:pt x="107" y="10"/>
                  </a:lnTo>
                  <a:lnTo>
                    <a:pt x="107" y="10"/>
                  </a:lnTo>
                  <a:lnTo>
                    <a:pt x="102" y="10"/>
                  </a:lnTo>
                  <a:lnTo>
                    <a:pt x="99" y="10"/>
                  </a:lnTo>
                  <a:lnTo>
                    <a:pt x="91" y="6"/>
                  </a:lnTo>
                  <a:lnTo>
                    <a:pt x="91" y="6"/>
                  </a:lnTo>
                  <a:lnTo>
                    <a:pt x="84" y="5"/>
                  </a:lnTo>
                  <a:lnTo>
                    <a:pt x="76" y="6"/>
                  </a:lnTo>
                  <a:lnTo>
                    <a:pt x="68" y="8"/>
                  </a:lnTo>
                  <a:lnTo>
                    <a:pt x="63" y="11"/>
                  </a:lnTo>
                  <a:lnTo>
                    <a:pt x="63" y="11"/>
                  </a:lnTo>
                  <a:lnTo>
                    <a:pt x="60" y="13"/>
                  </a:lnTo>
                  <a:lnTo>
                    <a:pt x="57" y="13"/>
                  </a:lnTo>
                  <a:lnTo>
                    <a:pt x="48" y="11"/>
                  </a:lnTo>
                  <a:lnTo>
                    <a:pt x="48" y="11"/>
                  </a:lnTo>
                  <a:lnTo>
                    <a:pt x="39" y="8"/>
                  </a:lnTo>
                  <a:lnTo>
                    <a:pt x="24" y="5"/>
                  </a:lnTo>
                  <a:lnTo>
                    <a:pt x="24" y="5"/>
                  </a:lnTo>
                  <a:lnTo>
                    <a:pt x="11" y="3"/>
                  </a:lnTo>
                  <a:lnTo>
                    <a:pt x="6" y="2"/>
                  </a:lnTo>
                  <a:lnTo>
                    <a:pt x="4" y="0"/>
                  </a:lnTo>
                  <a:lnTo>
                    <a:pt x="4" y="0"/>
                  </a:lnTo>
                  <a:lnTo>
                    <a:pt x="3" y="3"/>
                  </a:lnTo>
                  <a:lnTo>
                    <a:pt x="3" y="3"/>
                  </a:lnTo>
                  <a:lnTo>
                    <a:pt x="3" y="10"/>
                  </a:lnTo>
                  <a:lnTo>
                    <a:pt x="3" y="13"/>
                  </a:lnTo>
                  <a:lnTo>
                    <a:pt x="3" y="16"/>
                  </a:lnTo>
                  <a:lnTo>
                    <a:pt x="1" y="19"/>
                  </a:lnTo>
                  <a:lnTo>
                    <a:pt x="1" y="19"/>
                  </a:lnTo>
                  <a:lnTo>
                    <a:pt x="0" y="24"/>
                  </a:lnTo>
                  <a:lnTo>
                    <a:pt x="0" y="28"/>
                  </a:lnTo>
                  <a:lnTo>
                    <a:pt x="1" y="39"/>
                  </a:lnTo>
                  <a:lnTo>
                    <a:pt x="1" y="39"/>
                  </a:lnTo>
                  <a:lnTo>
                    <a:pt x="1" y="140"/>
                  </a:lnTo>
                  <a:lnTo>
                    <a:pt x="81" y="140"/>
                  </a:lnTo>
                  <a:lnTo>
                    <a:pt x="81" y="140"/>
                  </a:lnTo>
                  <a:lnTo>
                    <a:pt x="86" y="137"/>
                  </a:lnTo>
                  <a:lnTo>
                    <a:pt x="86" y="137"/>
                  </a:lnTo>
                  <a:lnTo>
                    <a:pt x="88" y="137"/>
                  </a:lnTo>
                  <a:lnTo>
                    <a:pt x="91" y="138"/>
                  </a:lnTo>
                  <a:lnTo>
                    <a:pt x="92" y="140"/>
                  </a:lnTo>
                  <a:lnTo>
                    <a:pt x="109" y="140"/>
                  </a:lnTo>
                  <a:lnTo>
                    <a:pt x="109" y="140"/>
                  </a:lnTo>
                  <a:lnTo>
                    <a:pt x="112" y="142"/>
                  </a:lnTo>
                  <a:lnTo>
                    <a:pt x="114" y="143"/>
                  </a:lnTo>
                  <a:lnTo>
                    <a:pt x="117" y="143"/>
                  </a:lnTo>
                  <a:lnTo>
                    <a:pt x="117" y="143"/>
                  </a:lnTo>
                  <a:lnTo>
                    <a:pt x="118" y="142"/>
                  </a:lnTo>
                  <a:lnTo>
                    <a:pt x="120" y="140"/>
                  </a:lnTo>
                  <a:lnTo>
                    <a:pt x="120" y="138"/>
                  </a:lnTo>
                  <a:lnTo>
                    <a:pt x="123" y="137"/>
                  </a:lnTo>
                  <a:lnTo>
                    <a:pt x="123" y="137"/>
                  </a:lnTo>
                  <a:lnTo>
                    <a:pt x="128" y="135"/>
                  </a:lnTo>
                  <a:lnTo>
                    <a:pt x="130" y="132"/>
                  </a:lnTo>
                  <a:lnTo>
                    <a:pt x="130" y="129"/>
                  </a:lnTo>
                  <a:lnTo>
                    <a:pt x="133" y="127"/>
                  </a:lnTo>
                  <a:lnTo>
                    <a:pt x="133" y="127"/>
                  </a:lnTo>
                  <a:lnTo>
                    <a:pt x="136" y="127"/>
                  </a:lnTo>
                  <a:lnTo>
                    <a:pt x="140" y="124"/>
                  </a:lnTo>
                  <a:lnTo>
                    <a:pt x="140" y="124"/>
                  </a:lnTo>
                  <a:lnTo>
                    <a:pt x="140" y="122"/>
                  </a:lnTo>
                  <a:lnTo>
                    <a:pt x="140" y="122"/>
                  </a:lnTo>
                  <a:lnTo>
                    <a:pt x="140" y="117"/>
                  </a:lnTo>
                  <a:lnTo>
                    <a:pt x="140" y="117"/>
                  </a:lnTo>
                  <a:lnTo>
                    <a:pt x="140" y="114"/>
                  </a:lnTo>
                  <a:lnTo>
                    <a:pt x="138" y="111"/>
                  </a:lnTo>
                  <a:lnTo>
                    <a:pt x="136" y="107"/>
                  </a:lnTo>
                  <a:lnTo>
                    <a:pt x="135" y="103"/>
                  </a:lnTo>
                  <a:lnTo>
                    <a:pt x="135" y="103"/>
                  </a:lnTo>
                  <a:lnTo>
                    <a:pt x="131" y="96"/>
                  </a:lnTo>
                  <a:lnTo>
                    <a:pt x="127" y="88"/>
                  </a:lnTo>
                  <a:lnTo>
                    <a:pt x="122" y="81"/>
                  </a:lnTo>
                  <a:lnTo>
                    <a:pt x="120" y="76"/>
                  </a:lnTo>
                  <a:lnTo>
                    <a:pt x="120" y="76"/>
                  </a:lnTo>
                  <a:lnTo>
                    <a:pt x="118" y="73"/>
                  </a:lnTo>
                  <a:lnTo>
                    <a:pt x="117" y="70"/>
                  </a:lnTo>
                  <a:lnTo>
                    <a:pt x="115" y="67"/>
                  </a:lnTo>
                  <a:lnTo>
                    <a:pt x="114" y="63"/>
                  </a:lnTo>
                  <a:lnTo>
                    <a:pt x="114" y="63"/>
                  </a:lnTo>
                  <a:lnTo>
                    <a:pt x="114" y="59"/>
                  </a:lnTo>
                  <a:lnTo>
                    <a:pt x="112" y="57"/>
                  </a:lnTo>
                  <a:lnTo>
                    <a:pt x="105" y="49"/>
                  </a:lnTo>
                  <a:lnTo>
                    <a:pt x="105" y="49"/>
                  </a:lnTo>
                  <a:lnTo>
                    <a:pt x="101" y="41"/>
                  </a:lnTo>
                  <a:lnTo>
                    <a:pt x="99" y="32"/>
                  </a:lnTo>
                  <a:lnTo>
                    <a:pt x="99" y="28"/>
                  </a:lnTo>
                  <a:lnTo>
                    <a:pt x="99" y="24"/>
                  </a:lnTo>
                  <a:lnTo>
                    <a:pt x="99" y="24"/>
                  </a:lnTo>
                  <a:lnTo>
                    <a:pt x="101" y="26"/>
                  </a:lnTo>
                  <a:lnTo>
                    <a:pt x="104" y="31"/>
                  </a:lnTo>
                  <a:lnTo>
                    <a:pt x="107" y="41"/>
                  </a:lnTo>
                  <a:lnTo>
                    <a:pt x="107" y="41"/>
                  </a:lnTo>
                  <a:lnTo>
                    <a:pt x="114" y="52"/>
                  </a:lnTo>
                  <a:lnTo>
                    <a:pt x="117" y="57"/>
                  </a:lnTo>
                  <a:lnTo>
                    <a:pt x="120" y="59"/>
                  </a:lnTo>
                  <a:lnTo>
                    <a:pt x="120" y="59"/>
                  </a:lnTo>
                  <a:lnTo>
                    <a:pt x="122" y="57"/>
                  </a:lnTo>
                  <a:lnTo>
                    <a:pt x="123" y="55"/>
                  </a:lnTo>
                  <a:lnTo>
                    <a:pt x="127" y="49"/>
                  </a:lnTo>
                  <a:lnTo>
                    <a:pt x="128" y="42"/>
                  </a:lnTo>
                  <a:lnTo>
                    <a:pt x="128" y="39"/>
                  </a:lnTo>
                  <a:lnTo>
                    <a:pt x="128" y="39"/>
                  </a:lnTo>
                  <a:lnTo>
                    <a:pt x="130" y="41"/>
                  </a:lnTo>
                  <a:lnTo>
                    <a:pt x="130" y="37"/>
                  </a:lnTo>
                  <a:lnTo>
                    <a:pt x="131" y="3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40">
              <a:extLst>
                <a:ext uri="{FF2B5EF4-FFF2-40B4-BE49-F238E27FC236}">
                  <a16:creationId xmlns="" xmlns:a16="http://schemas.microsoft.com/office/drawing/2014/main" id="{29EE482B-5196-49D8-90D1-A0BD59291B68}"/>
                </a:ext>
              </a:extLst>
            </p:cNvPr>
            <p:cNvSpPr>
              <a:spLocks/>
            </p:cNvSpPr>
            <p:nvPr/>
          </p:nvSpPr>
          <p:spPr bwMode="auto">
            <a:xfrm>
              <a:off x="6616700" y="4587297"/>
              <a:ext cx="114300" cy="133350"/>
            </a:xfrm>
            <a:custGeom>
              <a:avLst/>
              <a:gdLst>
                <a:gd name="T0" fmla="*/ 34 w 72"/>
                <a:gd name="T1" fmla="*/ 79 h 84"/>
                <a:gd name="T2" fmla="*/ 39 w 72"/>
                <a:gd name="T3" fmla="*/ 77 h 84"/>
                <a:gd name="T4" fmla="*/ 36 w 72"/>
                <a:gd name="T5" fmla="*/ 69 h 84"/>
                <a:gd name="T6" fmla="*/ 38 w 72"/>
                <a:gd name="T7" fmla="*/ 64 h 84"/>
                <a:gd name="T8" fmla="*/ 44 w 72"/>
                <a:gd name="T9" fmla="*/ 62 h 84"/>
                <a:gd name="T10" fmla="*/ 47 w 72"/>
                <a:gd name="T11" fmla="*/ 59 h 84"/>
                <a:gd name="T12" fmla="*/ 51 w 72"/>
                <a:gd name="T13" fmla="*/ 56 h 84"/>
                <a:gd name="T14" fmla="*/ 52 w 72"/>
                <a:gd name="T15" fmla="*/ 58 h 84"/>
                <a:gd name="T16" fmla="*/ 56 w 72"/>
                <a:gd name="T17" fmla="*/ 62 h 84"/>
                <a:gd name="T18" fmla="*/ 57 w 72"/>
                <a:gd name="T19" fmla="*/ 64 h 84"/>
                <a:gd name="T20" fmla="*/ 62 w 72"/>
                <a:gd name="T21" fmla="*/ 64 h 84"/>
                <a:gd name="T22" fmla="*/ 67 w 72"/>
                <a:gd name="T23" fmla="*/ 66 h 84"/>
                <a:gd name="T24" fmla="*/ 70 w 72"/>
                <a:gd name="T25" fmla="*/ 64 h 84"/>
                <a:gd name="T26" fmla="*/ 72 w 72"/>
                <a:gd name="T27" fmla="*/ 49 h 84"/>
                <a:gd name="T28" fmla="*/ 72 w 72"/>
                <a:gd name="T29" fmla="*/ 41 h 84"/>
                <a:gd name="T30" fmla="*/ 69 w 72"/>
                <a:gd name="T31" fmla="*/ 36 h 84"/>
                <a:gd name="T32" fmla="*/ 65 w 72"/>
                <a:gd name="T33" fmla="*/ 35 h 84"/>
                <a:gd name="T34" fmla="*/ 64 w 72"/>
                <a:gd name="T35" fmla="*/ 28 h 84"/>
                <a:gd name="T36" fmla="*/ 65 w 72"/>
                <a:gd name="T37" fmla="*/ 27 h 84"/>
                <a:gd name="T38" fmla="*/ 70 w 72"/>
                <a:gd name="T39" fmla="*/ 22 h 84"/>
                <a:gd name="T40" fmla="*/ 67 w 72"/>
                <a:gd name="T41" fmla="*/ 15 h 84"/>
                <a:gd name="T42" fmla="*/ 64 w 72"/>
                <a:gd name="T43" fmla="*/ 15 h 84"/>
                <a:gd name="T44" fmla="*/ 56 w 72"/>
                <a:gd name="T45" fmla="*/ 17 h 84"/>
                <a:gd name="T46" fmla="*/ 54 w 72"/>
                <a:gd name="T47" fmla="*/ 15 h 84"/>
                <a:gd name="T48" fmla="*/ 56 w 72"/>
                <a:gd name="T49" fmla="*/ 2 h 84"/>
                <a:gd name="T50" fmla="*/ 36 w 72"/>
                <a:gd name="T51" fmla="*/ 0 h 84"/>
                <a:gd name="T52" fmla="*/ 34 w 72"/>
                <a:gd name="T53" fmla="*/ 2 h 84"/>
                <a:gd name="T54" fmla="*/ 33 w 72"/>
                <a:gd name="T55" fmla="*/ 18 h 84"/>
                <a:gd name="T56" fmla="*/ 15 w 72"/>
                <a:gd name="T57" fmla="*/ 20 h 84"/>
                <a:gd name="T58" fmla="*/ 10 w 72"/>
                <a:gd name="T59" fmla="*/ 20 h 84"/>
                <a:gd name="T60" fmla="*/ 7 w 72"/>
                <a:gd name="T61" fmla="*/ 23 h 84"/>
                <a:gd name="T62" fmla="*/ 7 w 72"/>
                <a:gd name="T63" fmla="*/ 25 h 84"/>
                <a:gd name="T64" fmla="*/ 12 w 72"/>
                <a:gd name="T65" fmla="*/ 30 h 84"/>
                <a:gd name="T66" fmla="*/ 12 w 72"/>
                <a:gd name="T67" fmla="*/ 31 h 84"/>
                <a:gd name="T68" fmla="*/ 7 w 72"/>
                <a:gd name="T69" fmla="*/ 33 h 84"/>
                <a:gd name="T70" fmla="*/ 5 w 72"/>
                <a:gd name="T71" fmla="*/ 35 h 84"/>
                <a:gd name="T72" fmla="*/ 4 w 72"/>
                <a:gd name="T73" fmla="*/ 40 h 84"/>
                <a:gd name="T74" fmla="*/ 0 w 72"/>
                <a:gd name="T75" fmla="*/ 43 h 84"/>
                <a:gd name="T76" fmla="*/ 2 w 72"/>
                <a:gd name="T77" fmla="*/ 49 h 84"/>
                <a:gd name="T78" fmla="*/ 7 w 72"/>
                <a:gd name="T79" fmla="*/ 54 h 84"/>
                <a:gd name="T80" fmla="*/ 15 w 72"/>
                <a:gd name="T81" fmla="*/ 67 h 84"/>
                <a:gd name="T82" fmla="*/ 20 w 72"/>
                <a:gd name="T83" fmla="*/ 71 h 84"/>
                <a:gd name="T84" fmla="*/ 23 w 72"/>
                <a:gd name="T85" fmla="*/ 79 h 84"/>
                <a:gd name="T86" fmla="*/ 28 w 72"/>
                <a:gd name="T87" fmla="*/ 84 h 84"/>
                <a:gd name="T88" fmla="*/ 34 w 72"/>
                <a:gd name="T89"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84">
                  <a:moveTo>
                    <a:pt x="34" y="79"/>
                  </a:moveTo>
                  <a:lnTo>
                    <a:pt x="34" y="79"/>
                  </a:lnTo>
                  <a:lnTo>
                    <a:pt x="38" y="79"/>
                  </a:lnTo>
                  <a:lnTo>
                    <a:pt x="39" y="77"/>
                  </a:lnTo>
                  <a:lnTo>
                    <a:pt x="36" y="69"/>
                  </a:lnTo>
                  <a:lnTo>
                    <a:pt x="36" y="69"/>
                  </a:lnTo>
                  <a:lnTo>
                    <a:pt x="36" y="66"/>
                  </a:lnTo>
                  <a:lnTo>
                    <a:pt x="38" y="64"/>
                  </a:lnTo>
                  <a:lnTo>
                    <a:pt x="44" y="62"/>
                  </a:lnTo>
                  <a:lnTo>
                    <a:pt x="44" y="62"/>
                  </a:lnTo>
                  <a:lnTo>
                    <a:pt x="47" y="62"/>
                  </a:lnTo>
                  <a:lnTo>
                    <a:pt x="47" y="59"/>
                  </a:lnTo>
                  <a:lnTo>
                    <a:pt x="49" y="58"/>
                  </a:lnTo>
                  <a:lnTo>
                    <a:pt x="51" y="56"/>
                  </a:lnTo>
                  <a:lnTo>
                    <a:pt x="51" y="56"/>
                  </a:lnTo>
                  <a:lnTo>
                    <a:pt x="52" y="58"/>
                  </a:lnTo>
                  <a:lnTo>
                    <a:pt x="54" y="61"/>
                  </a:lnTo>
                  <a:lnTo>
                    <a:pt x="56" y="62"/>
                  </a:lnTo>
                  <a:lnTo>
                    <a:pt x="57" y="64"/>
                  </a:lnTo>
                  <a:lnTo>
                    <a:pt x="57" y="64"/>
                  </a:lnTo>
                  <a:lnTo>
                    <a:pt x="61" y="64"/>
                  </a:lnTo>
                  <a:lnTo>
                    <a:pt x="62" y="64"/>
                  </a:lnTo>
                  <a:lnTo>
                    <a:pt x="64" y="66"/>
                  </a:lnTo>
                  <a:lnTo>
                    <a:pt x="67" y="66"/>
                  </a:lnTo>
                  <a:lnTo>
                    <a:pt x="67" y="66"/>
                  </a:lnTo>
                  <a:lnTo>
                    <a:pt x="70" y="64"/>
                  </a:lnTo>
                  <a:lnTo>
                    <a:pt x="70" y="61"/>
                  </a:lnTo>
                  <a:lnTo>
                    <a:pt x="72" y="49"/>
                  </a:lnTo>
                  <a:lnTo>
                    <a:pt x="72" y="49"/>
                  </a:lnTo>
                  <a:lnTo>
                    <a:pt x="72" y="41"/>
                  </a:lnTo>
                  <a:lnTo>
                    <a:pt x="70" y="38"/>
                  </a:lnTo>
                  <a:lnTo>
                    <a:pt x="69" y="36"/>
                  </a:lnTo>
                  <a:lnTo>
                    <a:pt x="69" y="36"/>
                  </a:lnTo>
                  <a:lnTo>
                    <a:pt x="65" y="35"/>
                  </a:lnTo>
                  <a:lnTo>
                    <a:pt x="64" y="31"/>
                  </a:lnTo>
                  <a:lnTo>
                    <a:pt x="64" y="28"/>
                  </a:lnTo>
                  <a:lnTo>
                    <a:pt x="65" y="27"/>
                  </a:lnTo>
                  <a:lnTo>
                    <a:pt x="65" y="27"/>
                  </a:lnTo>
                  <a:lnTo>
                    <a:pt x="69" y="23"/>
                  </a:lnTo>
                  <a:lnTo>
                    <a:pt x="70" y="22"/>
                  </a:lnTo>
                  <a:lnTo>
                    <a:pt x="69" y="18"/>
                  </a:lnTo>
                  <a:lnTo>
                    <a:pt x="67" y="15"/>
                  </a:lnTo>
                  <a:lnTo>
                    <a:pt x="67" y="15"/>
                  </a:lnTo>
                  <a:lnTo>
                    <a:pt x="64" y="15"/>
                  </a:lnTo>
                  <a:lnTo>
                    <a:pt x="59" y="15"/>
                  </a:lnTo>
                  <a:lnTo>
                    <a:pt x="56" y="17"/>
                  </a:lnTo>
                  <a:lnTo>
                    <a:pt x="54" y="17"/>
                  </a:lnTo>
                  <a:lnTo>
                    <a:pt x="54" y="15"/>
                  </a:lnTo>
                  <a:lnTo>
                    <a:pt x="54" y="15"/>
                  </a:lnTo>
                  <a:lnTo>
                    <a:pt x="56" y="2"/>
                  </a:lnTo>
                  <a:lnTo>
                    <a:pt x="56" y="2"/>
                  </a:lnTo>
                  <a:lnTo>
                    <a:pt x="36" y="0"/>
                  </a:lnTo>
                  <a:lnTo>
                    <a:pt x="34" y="2"/>
                  </a:lnTo>
                  <a:lnTo>
                    <a:pt x="34" y="2"/>
                  </a:lnTo>
                  <a:lnTo>
                    <a:pt x="34" y="14"/>
                  </a:lnTo>
                  <a:lnTo>
                    <a:pt x="33" y="18"/>
                  </a:lnTo>
                  <a:lnTo>
                    <a:pt x="33" y="18"/>
                  </a:lnTo>
                  <a:lnTo>
                    <a:pt x="15" y="20"/>
                  </a:lnTo>
                  <a:lnTo>
                    <a:pt x="15" y="20"/>
                  </a:lnTo>
                  <a:lnTo>
                    <a:pt x="10" y="20"/>
                  </a:lnTo>
                  <a:lnTo>
                    <a:pt x="10" y="20"/>
                  </a:lnTo>
                  <a:lnTo>
                    <a:pt x="7" y="23"/>
                  </a:lnTo>
                  <a:lnTo>
                    <a:pt x="7" y="23"/>
                  </a:lnTo>
                  <a:lnTo>
                    <a:pt x="7" y="25"/>
                  </a:lnTo>
                  <a:lnTo>
                    <a:pt x="8" y="27"/>
                  </a:lnTo>
                  <a:lnTo>
                    <a:pt x="12" y="30"/>
                  </a:lnTo>
                  <a:lnTo>
                    <a:pt x="12" y="30"/>
                  </a:lnTo>
                  <a:lnTo>
                    <a:pt x="12" y="31"/>
                  </a:lnTo>
                  <a:lnTo>
                    <a:pt x="8" y="31"/>
                  </a:lnTo>
                  <a:lnTo>
                    <a:pt x="7" y="33"/>
                  </a:lnTo>
                  <a:lnTo>
                    <a:pt x="5" y="35"/>
                  </a:lnTo>
                  <a:lnTo>
                    <a:pt x="5" y="35"/>
                  </a:lnTo>
                  <a:lnTo>
                    <a:pt x="5" y="38"/>
                  </a:lnTo>
                  <a:lnTo>
                    <a:pt x="4" y="40"/>
                  </a:lnTo>
                  <a:lnTo>
                    <a:pt x="0" y="43"/>
                  </a:lnTo>
                  <a:lnTo>
                    <a:pt x="0" y="43"/>
                  </a:lnTo>
                  <a:lnTo>
                    <a:pt x="0" y="46"/>
                  </a:lnTo>
                  <a:lnTo>
                    <a:pt x="2" y="49"/>
                  </a:lnTo>
                  <a:lnTo>
                    <a:pt x="7" y="54"/>
                  </a:lnTo>
                  <a:lnTo>
                    <a:pt x="7" y="54"/>
                  </a:lnTo>
                  <a:lnTo>
                    <a:pt x="8" y="59"/>
                  </a:lnTo>
                  <a:lnTo>
                    <a:pt x="15" y="67"/>
                  </a:lnTo>
                  <a:lnTo>
                    <a:pt x="15" y="67"/>
                  </a:lnTo>
                  <a:lnTo>
                    <a:pt x="20" y="71"/>
                  </a:lnTo>
                  <a:lnTo>
                    <a:pt x="21" y="75"/>
                  </a:lnTo>
                  <a:lnTo>
                    <a:pt x="23" y="79"/>
                  </a:lnTo>
                  <a:lnTo>
                    <a:pt x="28" y="84"/>
                  </a:lnTo>
                  <a:lnTo>
                    <a:pt x="28" y="84"/>
                  </a:lnTo>
                  <a:lnTo>
                    <a:pt x="31" y="80"/>
                  </a:lnTo>
                  <a:lnTo>
                    <a:pt x="34" y="79"/>
                  </a:lnTo>
                  <a:lnTo>
                    <a:pt x="34" y="7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41">
              <a:extLst>
                <a:ext uri="{FF2B5EF4-FFF2-40B4-BE49-F238E27FC236}">
                  <a16:creationId xmlns="" xmlns:a16="http://schemas.microsoft.com/office/drawing/2014/main" id="{697B88A6-A297-465C-9B89-8FD5B041D35E}"/>
                </a:ext>
              </a:extLst>
            </p:cNvPr>
            <p:cNvSpPr>
              <a:spLocks/>
            </p:cNvSpPr>
            <p:nvPr/>
          </p:nvSpPr>
          <p:spPr bwMode="auto">
            <a:xfrm>
              <a:off x="6627813" y="4590472"/>
              <a:ext cx="42862" cy="28575"/>
            </a:xfrm>
            <a:custGeom>
              <a:avLst/>
              <a:gdLst>
                <a:gd name="T0" fmla="*/ 26 w 27"/>
                <a:gd name="T1" fmla="*/ 16 h 18"/>
                <a:gd name="T2" fmla="*/ 26 w 27"/>
                <a:gd name="T3" fmla="*/ 16 h 18"/>
                <a:gd name="T4" fmla="*/ 27 w 27"/>
                <a:gd name="T5" fmla="*/ 12 h 18"/>
                <a:gd name="T6" fmla="*/ 27 w 27"/>
                <a:gd name="T7" fmla="*/ 0 h 18"/>
                <a:gd name="T8" fmla="*/ 24 w 27"/>
                <a:gd name="T9" fmla="*/ 0 h 18"/>
                <a:gd name="T10" fmla="*/ 5 w 27"/>
                <a:gd name="T11" fmla="*/ 0 h 18"/>
                <a:gd name="T12" fmla="*/ 5 w 27"/>
                <a:gd name="T13" fmla="*/ 0 h 18"/>
                <a:gd name="T14" fmla="*/ 6 w 27"/>
                <a:gd name="T15" fmla="*/ 2 h 18"/>
                <a:gd name="T16" fmla="*/ 6 w 27"/>
                <a:gd name="T17" fmla="*/ 2 h 18"/>
                <a:gd name="T18" fmla="*/ 6 w 27"/>
                <a:gd name="T19" fmla="*/ 3 h 18"/>
                <a:gd name="T20" fmla="*/ 6 w 27"/>
                <a:gd name="T21" fmla="*/ 7 h 18"/>
                <a:gd name="T22" fmla="*/ 5 w 27"/>
                <a:gd name="T23" fmla="*/ 8 h 18"/>
                <a:gd name="T24" fmla="*/ 3 w 27"/>
                <a:gd name="T25" fmla="*/ 10 h 18"/>
                <a:gd name="T26" fmla="*/ 3 w 27"/>
                <a:gd name="T27" fmla="*/ 10 h 18"/>
                <a:gd name="T28" fmla="*/ 0 w 27"/>
                <a:gd name="T29" fmla="*/ 12 h 18"/>
                <a:gd name="T30" fmla="*/ 0 w 27"/>
                <a:gd name="T31" fmla="*/ 13 h 18"/>
                <a:gd name="T32" fmla="*/ 0 w 27"/>
                <a:gd name="T33" fmla="*/ 15 h 18"/>
                <a:gd name="T34" fmla="*/ 1 w 27"/>
                <a:gd name="T35" fmla="*/ 15 h 18"/>
                <a:gd name="T36" fmla="*/ 1 w 27"/>
                <a:gd name="T37" fmla="*/ 15 h 18"/>
                <a:gd name="T38" fmla="*/ 3 w 27"/>
                <a:gd name="T39" fmla="*/ 16 h 18"/>
                <a:gd name="T40" fmla="*/ 3 w 27"/>
                <a:gd name="T41" fmla="*/ 18 h 18"/>
                <a:gd name="T42" fmla="*/ 3 w 27"/>
                <a:gd name="T43" fmla="*/ 18 h 18"/>
                <a:gd name="T44" fmla="*/ 8 w 27"/>
                <a:gd name="T45" fmla="*/ 18 h 18"/>
                <a:gd name="T46" fmla="*/ 8 w 27"/>
                <a:gd name="T47" fmla="*/ 18 h 18"/>
                <a:gd name="T48" fmla="*/ 26 w 27"/>
                <a:gd name="T49" fmla="*/ 16 h 18"/>
                <a:gd name="T50" fmla="*/ 26 w 27"/>
                <a:gd name="T5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18">
                  <a:moveTo>
                    <a:pt x="26" y="16"/>
                  </a:moveTo>
                  <a:lnTo>
                    <a:pt x="26" y="16"/>
                  </a:lnTo>
                  <a:lnTo>
                    <a:pt x="27" y="12"/>
                  </a:lnTo>
                  <a:lnTo>
                    <a:pt x="27" y="0"/>
                  </a:lnTo>
                  <a:lnTo>
                    <a:pt x="24" y="0"/>
                  </a:lnTo>
                  <a:lnTo>
                    <a:pt x="5" y="0"/>
                  </a:lnTo>
                  <a:lnTo>
                    <a:pt x="5" y="0"/>
                  </a:lnTo>
                  <a:lnTo>
                    <a:pt x="6" y="2"/>
                  </a:lnTo>
                  <a:lnTo>
                    <a:pt x="6" y="2"/>
                  </a:lnTo>
                  <a:lnTo>
                    <a:pt x="6" y="3"/>
                  </a:lnTo>
                  <a:lnTo>
                    <a:pt x="6" y="7"/>
                  </a:lnTo>
                  <a:lnTo>
                    <a:pt x="5" y="8"/>
                  </a:lnTo>
                  <a:lnTo>
                    <a:pt x="3" y="10"/>
                  </a:lnTo>
                  <a:lnTo>
                    <a:pt x="3" y="10"/>
                  </a:lnTo>
                  <a:lnTo>
                    <a:pt x="0" y="12"/>
                  </a:lnTo>
                  <a:lnTo>
                    <a:pt x="0" y="13"/>
                  </a:lnTo>
                  <a:lnTo>
                    <a:pt x="0" y="15"/>
                  </a:lnTo>
                  <a:lnTo>
                    <a:pt x="1" y="15"/>
                  </a:lnTo>
                  <a:lnTo>
                    <a:pt x="1" y="15"/>
                  </a:lnTo>
                  <a:lnTo>
                    <a:pt x="3" y="16"/>
                  </a:lnTo>
                  <a:lnTo>
                    <a:pt x="3" y="18"/>
                  </a:lnTo>
                  <a:lnTo>
                    <a:pt x="3" y="18"/>
                  </a:lnTo>
                  <a:lnTo>
                    <a:pt x="8" y="18"/>
                  </a:lnTo>
                  <a:lnTo>
                    <a:pt x="8" y="18"/>
                  </a:lnTo>
                  <a:lnTo>
                    <a:pt x="26" y="16"/>
                  </a:lnTo>
                  <a:lnTo>
                    <a:pt x="26" y="1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42">
              <a:extLst>
                <a:ext uri="{FF2B5EF4-FFF2-40B4-BE49-F238E27FC236}">
                  <a16:creationId xmlns="" xmlns:a16="http://schemas.microsoft.com/office/drawing/2014/main" id="{9E13CDA0-4DC0-4E61-97D3-02FE4ED8C4E1}"/>
                </a:ext>
              </a:extLst>
            </p:cNvPr>
            <p:cNvSpPr>
              <a:spLocks/>
            </p:cNvSpPr>
            <p:nvPr/>
          </p:nvSpPr>
          <p:spPr bwMode="auto">
            <a:xfrm>
              <a:off x="6661150" y="4560310"/>
              <a:ext cx="147637" cy="182563"/>
            </a:xfrm>
            <a:custGeom>
              <a:avLst/>
              <a:gdLst>
                <a:gd name="T0" fmla="*/ 26 w 93"/>
                <a:gd name="T1" fmla="*/ 109 h 115"/>
                <a:gd name="T2" fmla="*/ 31 w 93"/>
                <a:gd name="T3" fmla="*/ 110 h 115"/>
                <a:gd name="T4" fmla="*/ 34 w 93"/>
                <a:gd name="T5" fmla="*/ 109 h 115"/>
                <a:gd name="T6" fmla="*/ 42 w 93"/>
                <a:gd name="T7" fmla="*/ 107 h 115"/>
                <a:gd name="T8" fmla="*/ 46 w 93"/>
                <a:gd name="T9" fmla="*/ 110 h 115"/>
                <a:gd name="T10" fmla="*/ 46 w 93"/>
                <a:gd name="T11" fmla="*/ 112 h 115"/>
                <a:gd name="T12" fmla="*/ 50 w 93"/>
                <a:gd name="T13" fmla="*/ 109 h 115"/>
                <a:gd name="T14" fmla="*/ 54 w 93"/>
                <a:gd name="T15" fmla="*/ 107 h 115"/>
                <a:gd name="T16" fmla="*/ 59 w 93"/>
                <a:gd name="T17" fmla="*/ 105 h 115"/>
                <a:gd name="T18" fmla="*/ 59 w 93"/>
                <a:gd name="T19" fmla="*/ 102 h 115"/>
                <a:gd name="T20" fmla="*/ 62 w 93"/>
                <a:gd name="T21" fmla="*/ 97 h 115"/>
                <a:gd name="T22" fmla="*/ 63 w 93"/>
                <a:gd name="T23" fmla="*/ 92 h 115"/>
                <a:gd name="T24" fmla="*/ 65 w 93"/>
                <a:gd name="T25" fmla="*/ 70 h 115"/>
                <a:gd name="T26" fmla="*/ 67 w 93"/>
                <a:gd name="T27" fmla="*/ 68 h 115"/>
                <a:gd name="T28" fmla="*/ 73 w 93"/>
                <a:gd name="T29" fmla="*/ 60 h 115"/>
                <a:gd name="T30" fmla="*/ 76 w 93"/>
                <a:gd name="T31" fmla="*/ 57 h 115"/>
                <a:gd name="T32" fmla="*/ 81 w 93"/>
                <a:gd name="T33" fmla="*/ 42 h 115"/>
                <a:gd name="T34" fmla="*/ 85 w 93"/>
                <a:gd name="T35" fmla="*/ 29 h 115"/>
                <a:gd name="T36" fmla="*/ 86 w 93"/>
                <a:gd name="T37" fmla="*/ 24 h 115"/>
                <a:gd name="T38" fmla="*/ 90 w 93"/>
                <a:gd name="T39" fmla="*/ 14 h 115"/>
                <a:gd name="T40" fmla="*/ 93 w 93"/>
                <a:gd name="T41" fmla="*/ 9 h 115"/>
                <a:gd name="T42" fmla="*/ 93 w 93"/>
                <a:gd name="T43" fmla="*/ 1 h 115"/>
                <a:gd name="T44" fmla="*/ 75 w 93"/>
                <a:gd name="T45" fmla="*/ 1 h 115"/>
                <a:gd name="T46" fmla="*/ 68 w 93"/>
                <a:gd name="T47" fmla="*/ 3 h 115"/>
                <a:gd name="T48" fmla="*/ 67 w 93"/>
                <a:gd name="T49" fmla="*/ 9 h 115"/>
                <a:gd name="T50" fmla="*/ 65 w 93"/>
                <a:gd name="T51" fmla="*/ 13 h 115"/>
                <a:gd name="T52" fmla="*/ 62 w 93"/>
                <a:gd name="T53" fmla="*/ 21 h 115"/>
                <a:gd name="T54" fmla="*/ 62 w 93"/>
                <a:gd name="T55" fmla="*/ 26 h 115"/>
                <a:gd name="T56" fmla="*/ 47 w 93"/>
                <a:gd name="T57" fmla="*/ 19 h 115"/>
                <a:gd name="T58" fmla="*/ 42 w 93"/>
                <a:gd name="T59" fmla="*/ 19 h 115"/>
                <a:gd name="T60" fmla="*/ 28 w 93"/>
                <a:gd name="T61" fmla="*/ 19 h 115"/>
                <a:gd name="T62" fmla="*/ 26 w 93"/>
                <a:gd name="T63" fmla="*/ 32 h 115"/>
                <a:gd name="T64" fmla="*/ 28 w 93"/>
                <a:gd name="T65" fmla="*/ 34 h 115"/>
                <a:gd name="T66" fmla="*/ 36 w 93"/>
                <a:gd name="T67" fmla="*/ 32 h 115"/>
                <a:gd name="T68" fmla="*/ 39 w 93"/>
                <a:gd name="T69" fmla="*/ 32 h 115"/>
                <a:gd name="T70" fmla="*/ 42 w 93"/>
                <a:gd name="T71" fmla="*/ 39 h 115"/>
                <a:gd name="T72" fmla="*/ 37 w 93"/>
                <a:gd name="T73" fmla="*/ 44 h 115"/>
                <a:gd name="T74" fmla="*/ 36 w 93"/>
                <a:gd name="T75" fmla="*/ 45 h 115"/>
                <a:gd name="T76" fmla="*/ 37 w 93"/>
                <a:gd name="T77" fmla="*/ 52 h 115"/>
                <a:gd name="T78" fmla="*/ 41 w 93"/>
                <a:gd name="T79" fmla="*/ 53 h 115"/>
                <a:gd name="T80" fmla="*/ 44 w 93"/>
                <a:gd name="T81" fmla="*/ 58 h 115"/>
                <a:gd name="T82" fmla="*/ 44 w 93"/>
                <a:gd name="T83" fmla="*/ 66 h 115"/>
                <a:gd name="T84" fmla="*/ 42 w 93"/>
                <a:gd name="T85" fmla="*/ 81 h 115"/>
                <a:gd name="T86" fmla="*/ 39 w 93"/>
                <a:gd name="T87" fmla="*/ 83 h 115"/>
                <a:gd name="T88" fmla="*/ 34 w 93"/>
                <a:gd name="T89" fmla="*/ 81 h 115"/>
                <a:gd name="T90" fmla="*/ 29 w 93"/>
                <a:gd name="T91" fmla="*/ 81 h 115"/>
                <a:gd name="T92" fmla="*/ 28 w 93"/>
                <a:gd name="T93" fmla="*/ 79 h 115"/>
                <a:gd name="T94" fmla="*/ 24 w 93"/>
                <a:gd name="T95" fmla="*/ 75 h 115"/>
                <a:gd name="T96" fmla="*/ 23 w 93"/>
                <a:gd name="T97" fmla="*/ 73 h 115"/>
                <a:gd name="T98" fmla="*/ 19 w 93"/>
                <a:gd name="T99" fmla="*/ 76 h 115"/>
                <a:gd name="T100" fmla="*/ 16 w 93"/>
                <a:gd name="T101" fmla="*/ 79 h 115"/>
                <a:gd name="T102" fmla="*/ 10 w 93"/>
                <a:gd name="T103" fmla="*/ 81 h 115"/>
                <a:gd name="T104" fmla="*/ 8 w 93"/>
                <a:gd name="T105" fmla="*/ 86 h 115"/>
                <a:gd name="T106" fmla="*/ 11 w 93"/>
                <a:gd name="T107" fmla="*/ 94 h 115"/>
                <a:gd name="T108" fmla="*/ 6 w 93"/>
                <a:gd name="T109" fmla="*/ 96 h 115"/>
                <a:gd name="T110" fmla="*/ 3 w 93"/>
                <a:gd name="T111" fmla="*/ 97 h 115"/>
                <a:gd name="T112" fmla="*/ 0 w 93"/>
                <a:gd name="T113" fmla="*/ 101 h 115"/>
                <a:gd name="T114" fmla="*/ 2 w 93"/>
                <a:gd name="T115" fmla="*/ 101 h 115"/>
                <a:gd name="T116" fmla="*/ 13 w 93"/>
                <a:gd name="T117" fmla="*/ 115 h 115"/>
                <a:gd name="T118" fmla="*/ 21 w 93"/>
                <a:gd name="T119" fmla="*/ 110 h 115"/>
                <a:gd name="T120" fmla="*/ 26 w 93"/>
                <a:gd name="T121"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15">
                  <a:moveTo>
                    <a:pt x="26" y="109"/>
                  </a:moveTo>
                  <a:lnTo>
                    <a:pt x="26" y="109"/>
                  </a:lnTo>
                  <a:lnTo>
                    <a:pt x="29" y="110"/>
                  </a:lnTo>
                  <a:lnTo>
                    <a:pt x="31" y="110"/>
                  </a:lnTo>
                  <a:lnTo>
                    <a:pt x="34" y="109"/>
                  </a:lnTo>
                  <a:lnTo>
                    <a:pt x="34" y="109"/>
                  </a:lnTo>
                  <a:lnTo>
                    <a:pt x="37" y="107"/>
                  </a:lnTo>
                  <a:lnTo>
                    <a:pt x="42" y="107"/>
                  </a:lnTo>
                  <a:lnTo>
                    <a:pt x="44" y="107"/>
                  </a:lnTo>
                  <a:lnTo>
                    <a:pt x="46" y="110"/>
                  </a:lnTo>
                  <a:lnTo>
                    <a:pt x="46" y="110"/>
                  </a:lnTo>
                  <a:lnTo>
                    <a:pt x="46" y="112"/>
                  </a:lnTo>
                  <a:lnTo>
                    <a:pt x="46" y="112"/>
                  </a:lnTo>
                  <a:lnTo>
                    <a:pt x="50" y="109"/>
                  </a:lnTo>
                  <a:lnTo>
                    <a:pt x="50" y="109"/>
                  </a:lnTo>
                  <a:lnTo>
                    <a:pt x="54" y="107"/>
                  </a:lnTo>
                  <a:lnTo>
                    <a:pt x="57" y="107"/>
                  </a:lnTo>
                  <a:lnTo>
                    <a:pt x="59" y="105"/>
                  </a:lnTo>
                  <a:lnTo>
                    <a:pt x="59" y="102"/>
                  </a:lnTo>
                  <a:lnTo>
                    <a:pt x="59" y="102"/>
                  </a:lnTo>
                  <a:lnTo>
                    <a:pt x="60" y="99"/>
                  </a:lnTo>
                  <a:lnTo>
                    <a:pt x="62" y="97"/>
                  </a:lnTo>
                  <a:lnTo>
                    <a:pt x="63" y="96"/>
                  </a:lnTo>
                  <a:lnTo>
                    <a:pt x="63" y="92"/>
                  </a:lnTo>
                  <a:lnTo>
                    <a:pt x="63" y="92"/>
                  </a:lnTo>
                  <a:lnTo>
                    <a:pt x="65" y="70"/>
                  </a:lnTo>
                  <a:lnTo>
                    <a:pt x="65" y="70"/>
                  </a:lnTo>
                  <a:lnTo>
                    <a:pt x="67" y="68"/>
                  </a:lnTo>
                  <a:lnTo>
                    <a:pt x="70" y="65"/>
                  </a:lnTo>
                  <a:lnTo>
                    <a:pt x="73" y="60"/>
                  </a:lnTo>
                  <a:lnTo>
                    <a:pt x="76" y="57"/>
                  </a:lnTo>
                  <a:lnTo>
                    <a:pt x="76" y="57"/>
                  </a:lnTo>
                  <a:lnTo>
                    <a:pt x="76" y="50"/>
                  </a:lnTo>
                  <a:lnTo>
                    <a:pt x="81" y="42"/>
                  </a:lnTo>
                  <a:lnTo>
                    <a:pt x="85" y="35"/>
                  </a:lnTo>
                  <a:lnTo>
                    <a:pt x="85" y="29"/>
                  </a:lnTo>
                  <a:lnTo>
                    <a:pt x="85" y="29"/>
                  </a:lnTo>
                  <a:lnTo>
                    <a:pt x="86" y="24"/>
                  </a:lnTo>
                  <a:lnTo>
                    <a:pt x="86" y="19"/>
                  </a:lnTo>
                  <a:lnTo>
                    <a:pt x="90" y="14"/>
                  </a:lnTo>
                  <a:lnTo>
                    <a:pt x="90" y="14"/>
                  </a:lnTo>
                  <a:lnTo>
                    <a:pt x="93" y="9"/>
                  </a:lnTo>
                  <a:lnTo>
                    <a:pt x="93" y="1"/>
                  </a:lnTo>
                  <a:lnTo>
                    <a:pt x="93" y="1"/>
                  </a:lnTo>
                  <a:lnTo>
                    <a:pt x="81" y="0"/>
                  </a:lnTo>
                  <a:lnTo>
                    <a:pt x="75" y="1"/>
                  </a:lnTo>
                  <a:lnTo>
                    <a:pt x="68" y="3"/>
                  </a:lnTo>
                  <a:lnTo>
                    <a:pt x="68" y="3"/>
                  </a:lnTo>
                  <a:lnTo>
                    <a:pt x="68" y="6"/>
                  </a:lnTo>
                  <a:lnTo>
                    <a:pt x="67" y="9"/>
                  </a:lnTo>
                  <a:lnTo>
                    <a:pt x="65" y="13"/>
                  </a:lnTo>
                  <a:lnTo>
                    <a:pt x="65" y="13"/>
                  </a:lnTo>
                  <a:lnTo>
                    <a:pt x="63" y="16"/>
                  </a:lnTo>
                  <a:lnTo>
                    <a:pt x="62" y="21"/>
                  </a:lnTo>
                  <a:lnTo>
                    <a:pt x="62" y="26"/>
                  </a:lnTo>
                  <a:lnTo>
                    <a:pt x="62" y="26"/>
                  </a:lnTo>
                  <a:lnTo>
                    <a:pt x="54" y="22"/>
                  </a:lnTo>
                  <a:lnTo>
                    <a:pt x="47" y="19"/>
                  </a:lnTo>
                  <a:lnTo>
                    <a:pt x="42" y="19"/>
                  </a:lnTo>
                  <a:lnTo>
                    <a:pt x="42" y="19"/>
                  </a:lnTo>
                  <a:lnTo>
                    <a:pt x="28" y="19"/>
                  </a:lnTo>
                  <a:lnTo>
                    <a:pt x="28" y="19"/>
                  </a:lnTo>
                  <a:lnTo>
                    <a:pt x="26" y="32"/>
                  </a:lnTo>
                  <a:lnTo>
                    <a:pt x="26" y="32"/>
                  </a:lnTo>
                  <a:lnTo>
                    <a:pt x="26" y="34"/>
                  </a:lnTo>
                  <a:lnTo>
                    <a:pt x="28" y="34"/>
                  </a:lnTo>
                  <a:lnTo>
                    <a:pt x="31" y="32"/>
                  </a:lnTo>
                  <a:lnTo>
                    <a:pt x="36" y="32"/>
                  </a:lnTo>
                  <a:lnTo>
                    <a:pt x="39" y="32"/>
                  </a:lnTo>
                  <a:lnTo>
                    <a:pt x="39" y="32"/>
                  </a:lnTo>
                  <a:lnTo>
                    <a:pt x="41" y="35"/>
                  </a:lnTo>
                  <a:lnTo>
                    <a:pt x="42" y="39"/>
                  </a:lnTo>
                  <a:lnTo>
                    <a:pt x="41" y="40"/>
                  </a:lnTo>
                  <a:lnTo>
                    <a:pt x="37" y="44"/>
                  </a:lnTo>
                  <a:lnTo>
                    <a:pt x="37" y="44"/>
                  </a:lnTo>
                  <a:lnTo>
                    <a:pt x="36" y="45"/>
                  </a:lnTo>
                  <a:lnTo>
                    <a:pt x="36" y="48"/>
                  </a:lnTo>
                  <a:lnTo>
                    <a:pt x="37" y="52"/>
                  </a:lnTo>
                  <a:lnTo>
                    <a:pt x="41" y="53"/>
                  </a:lnTo>
                  <a:lnTo>
                    <a:pt x="41" y="53"/>
                  </a:lnTo>
                  <a:lnTo>
                    <a:pt x="42" y="55"/>
                  </a:lnTo>
                  <a:lnTo>
                    <a:pt x="44" y="58"/>
                  </a:lnTo>
                  <a:lnTo>
                    <a:pt x="44" y="66"/>
                  </a:lnTo>
                  <a:lnTo>
                    <a:pt x="44" y="66"/>
                  </a:lnTo>
                  <a:lnTo>
                    <a:pt x="42" y="78"/>
                  </a:lnTo>
                  <a:lnTo>
                    <a:pt x="42" y="81"/>
                  </a:lnTo>
                  <a:lnTo>
                    <a:pt x="39" y="83"/>
                  </a:lnTo>
                  <a:lnTo>
                    <a:pt x="39" y="83"/>
                  </a:lnTo>
                  <a:lnTo>
                    <a:pt x="36" y="83"/>
                  </a:lnTo>
                  <a:lnTo>
                    <a:pt x="34" y="81"/>
                  </a:lnTo>
                  <a:lnTo>
                    <a:pt x="33" y="81"/>
                  </a:lnTo>
                  <a:lnTo>
                    <a:pt x="29" y="81"/>
                  </a:lnTo>
                  <a:lnTo>
                    <a:pt x="29" y="81"/>
                  </a:lnTo>
                  <a:lnTo>
                    <a:pt x="28" y="79"/>
                  </a:lnTo>
                  <a:lnTo>
                    <a:pt x="26" y="78"/>
                  </a:lnTo>
                  <a:lnTo>
                    <a:pt x="24" y="75"/>
                  </a:lnTo>
                  <a:lnTo>
                    <a:pt x="23" y="73"/>
                  </a:lnTo>
                  <a:lnTo>
                    <a:pt x="23" y="73"/>
                  </a:lnTo>
                  <a:lnTo>
                    <a:pt x="21" y="75"/>
                  </a:lnTo>
                  <a:lnTo>
                    <a:pt x="19" y="76"/>
                  </a:lnTo>
                  <a:lnTo>
                    <a:pt x="19" y="79"/>
                  </a:lnTo>
                  <a:lnTo>
                    <a:pt x="16" y="79"/>
                  </a:lnTo>
                  <a:lnTo>
                    <a:pt x="16" y="79"/>
                  </a:lnTo>
                  <a:lnTo>
                    <a:pt x="10" y="81"/>
                  </a:lnTo>
                  <a:lnTo>
                    <a:pt x="8" y="83"/>
                  </a:lnTo>
                  <a:lnTo>
                    <a:pt x="8" y="86"/>
                  </a:lnTo>
                  <a:lnTo>
                    <a:pt x="8" y="86"/>
                  </a:lnTo>
                  <a:lnTo>
                    <a:pt x="11" y="94"/>
                  </a:lnTo>
                  <a:lnTo>
                    <a:pt x="10" y="96"/>
                  </a:lnTo>
                  <a:lnTo>
                    <a:pt x="6" y="96"/>
                  </a:lnTo>
                  <a:lnTo>
                    <a:pt x="6" y="96"/>
                  </a:lnTo>
                  <a:lnTo>
                    <a:pt x="3" y="97"/>
                  </a:lnTo>
                  <a:lnTo>
                    <a:pt x="0" y="101"/>
                  </a:lnTo>
                  <a:lnTo>
                    <a:pt x="0" y="101"/>
                  </a:lnTo>
                  <a:lnTo>
                    <a:pt x="2" y="101"/>
                  </a:lnTo>
                  <a:lnTo>
                    <a:pt x="2" y="101"/>
                  </a:lnTo>
                  <a:lnTo>
                    <a:pt x="8" y="107"/>
                  </a:lnTo>
                  <a:lnTo>
                    <a:pt x="13" y="115"/>
                  </a:lnTo>
                  <a:lnTo>
                    <a:pt x="13" y="115"/>
                  </a:lnTo>
                  <a:lnTo>
                    <a:pt x="21" y="110"/>
                  </a:lnTo>
                  <a:lnTo>
                    <a:pt x="26" y="109"/>
                  </a:lnTo>
                  <a:lnTo>
                    <a:pt x="26" y="10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3">
              <a:extLst>
                <a:ext uri="{FF2B5EF4-FFF2-40B4-BE49-F238E27FC236}">
                  <a16:creationId xmlns="" xmlns:a16="http://schemas.microsoft.com/office/drawing/2014/main" id="{818B5486-DAC0-4289-A5F9-E2EA8A45235F}"/>
                </a:ext>
              </a:extLst>
            </p:cNvPr>
            <p:cNvSpPr>
              <a:spLocks/>
            </p:cNvSpPr>
            <p:nvPr/>
          </p:nvSpPr>
          <p:spPr bwMode="auto">
            <a:xfrm>
              <a:off x="6878638" y="4138035"/>
              <a:ext cx="338137" cy="423863"/>
            </a:xfrm>
            <a:custGeom>
              <a:avLst/>
              <a:gdLst>
                <a:gd name="T0" fmla="*/ 166 w 213"/>
                <a:gd name="T1" fmla="*/ 10 h 267"/>
                <a:gd name="T2" fmla="*/ 156 w 213"/>
                <a:gd name="T3" fmla="*/ 16 h 267"/>
                <a:gd name="T4" fmla="*/ 153 w 213"/>
                <a:gd name="T5" fmla="*/ 21 h 267"/>
                <a:gd name="T6" fmla="*/ 128 w 213"/>
                <a:gd name="T7" fmla="*/ 18 h 267"/>
                <a:gd name="T8" fmla="*/ 122 w 213"/>
                <a:gd name="T9" fmla="*/ 15 h 267"/>
                <a:gd name="T10" fmla="*/ 37 w 213"/>
                <a:gd name="T11" fmla="*/ 18 h 267"/>
                <a:gd name="T12" fmla="*/ 26 w 213"/>
                <a:gd name="T13" fmla="*/ 88 h 267"/>
                <a:gd name="T14" fmla="*/ 24 w 213"/>
                <a:gd name="T15" fmla="*/ 103 h 267"/>
                <a:gd name="T16" fmla="*/ 13 w 213"/>
                <a:gd name="T17" fmla="*/ 109 h 267"/>
                <a:gd name="T18" fmla="*/ 8 w 213"/>
                <a:gd name="T19" fmla="*/ 117 h 267"/>
                <a:gd name="T20" fmla="*/ 1 w 213"/>
                <a:gd name="T21" fmla="*/ 127 h 267"/>
                <a:gd name="T22" fmla="*/ 1 w 213"/>
                <a:gd name="T23" fmla="*/ 134 h 267"/>
                <a:gd name="T24" fmla="*/ 0 w 213"/>
                <a:gd name="T25" fmla="*/ 142 h 267"/>
                <a:gd name="T26" fmla="*/ 5 w 213"/>
                <a:gd name="T27" fmla="*/ 145 h 267"/>
                <a:gd name="T28" fmla="*/ 6 w 213"/>
                <a:gd name="T29" fmla="*/ 156 h 267"/>
                <a:gd name="T30" fmla="*/ 10 w 213"/>
                <a:gd name="T31" fmla="*/ 168 h 267"/>
                <a:gd name="T32" fmla="*/ 23 w 213"/>
                <a:gd name="T33" fmla="*/ 186 h 267"/>
                <a:gd name="T34" fmla="*/ 18 w 213"/>
                <a:gd name="T35" fmla="*/ 194 h 267"/>
                <a:gd name="T36" fmla="*/ 26 w 213"/>
                <a:gd name="T37" fmla="*/ 202 h 267"/>
                <a:gd name="T38" fmla="*/ 37 w 213"/>
                <a:gd name="T39" fmla="*/ 207 h 267"/>
                <a:gd name="T40" fmla="*/ 42 w 213"/>
                <a:gd name="T41" fmla="*/ 215 h 267"/>
                <a:gd name="T42" fmla="*/ 50 w 213"/>
                <a:gd name="T43" fmla="*/ 222 h 267"/>
                <a:gd name="T44" fmla="*/ 57 w 213"/>
                <a:gd name="T45" fmla="*/ 233 h 267"/>
                <a:gd name="T46" fmla="*/ 67 w 213"/>
                <a:gd name="T47" fmla="*/ 244 h 267"/>
                <a:gd name="T48" fmla="*/ 75 w 213"/>
                <a:gd name="T49" fmla="*/ 253 h 267"/>
                <a:gd name="T50" fmla="*/ 81 w 213"/>
                <a:gd name="T51" fmla="*/ 256 h 267"/>
                <a:gd name="T52" fmla="*/ 89 w 213"/>
                <a:gd name="T53" fmla="*/ 254 h 267"/>
                <a:gd name="T54" fmla="*/ 96 w 213"/>
                <a:gd name="T55" fmla="*/ 254 h 267"/>
                <a:gd name="T56" fmla="*/ 114 w 213"/>
                <a:gd name="T57" fmla="*/ 267 h 267"/>
                <a:gd name="T58" fmla="*/ 128 w 213"/>
                <a:gd name="T59" fmla="*/ 266 h 267"/>
                <a:gd name="T60" fmla="*/ 135 w 213"/>
                <a:gd name="T61" fmla="*/ 264 h 267"/>
                <a:gd name="T62" fmla="*/ 146 w 213"/>
                <a:gd name="T63" fmla="*/ 264 h 267"/>
                <a:gd name="T64" fmla="*/ 151 w 213"/>
                <a:gd name="T65" fmla="*/ 261 h 267"/>
                <a:gd name="T66" fmla="*/ 154 w 213"/>
                <a:gd name="T67" fmla="*/ 256 h 267"/>
                <a:gd name="T68" fmla="*/ 169 w 213"/>
                <a:gd name="T69" fmla="*/ 249 h 267"/>
                <a:gd name="T70" fmla="*/ 177 w 213"/>
                <a:gd name="T71" fmla="*/ 253 h 267"/>
                <a:gd name="T72" fmla="*/ 177 w 213"/>
                <a:gd name="T73" fmla="*/ 241 h 267"/>
                <a:gd name="T74" fmla="*/ 164 w 213"/>
                <a:gd name="T75" fmla="*/ 231 h 267"/>
                <a:gd name="T76" fmla="*/ 156 w 213"/>
                <a:gd name="T77" fmla="*/ 220 h 267"/>
                <a:gd name="T78" fmla="*/ 148 w 213"/>
                <a:gd name="T79" fmla="*/ 213 h 267"/>
                <a:gd name="T80" fmla="*/ 141 w 213"/>
                <a:gd name="T81" fmla="*/ 209 h 267"/>
                <a:gd name="T82" fmla="*/ 143 w 213"/>
                <a:gd name="T83" fmla="*/ 202 h 267"/>
                <a:gd name="T84" fmla="*/ 154 w 213"/>
                <a:gd name="T85" fmla="*/ 200 h 267"/>
                <a:gd name="T86" fmla="*/ 156 w 213"/>
                <a:gd name="T87" fmla="*/ 183 h 267"/>
                <a:gd name="T88" fmla="*/ 159 w 213"/>
                <a:gd name="T89" fmla="*/ 174 h 267"/>
                <a:gd name="T90" fmla="*/ 166 w 213"/>
                <a:gd name="T91" fmla="*/ 168 h 267"/>
                <a:gd name="T92" fmla="*/ 169 w 213"/>
                <a:gd name="T93" fmla="*/ 155 h 267"/>
                <a:gd name="T94" fmla="*/ 177 w 213"/>
                <a:gd name="T95" fmla="*/ 145 h 267"/>
                <a:gd name="T96" fmla="*/ 184 w 213"/>
                <a:gd name="T97" fmla="*/ 139 h 267"/>
                <a:gd name="T98" fmla="*/ 189 w 213"/>
                <a:gd name="T99" fmla="*/ 124 h 267"/>
                <a:gd name="T100" fmla="*/ 189 w 213"/>
                <a:gd name="T101" fmla="*/ 106 h 267"/>
                <a:gd name="T102" fmla="*/ 194 w 213"/>
                <a:gd name="T103" fmla="*/ 90 h 267"/>
                <a:gd name="T104" fmla="*/ 207 w 213"/>
                <a:gd name="T105" fmla="*/ 82 h 267"/>
                <a:gd name="T106" fmla="*/ 210 w 213"/>
                <a:gd name="T107" fmla="*/ 68 h 267"/>
                <a:gd name="T108" fmla="*/ 200 w 213"/>
                <a:gd name="T109" fmla="*/ 59 h 267"/>
                <a:gd name="T110" fmla="*/ 197 w 213"/>
                <a:gd name="T111" fmla="*/ 33 h 267"/>
                <a:gd name="T112" fmla="*/ 187 w 213"/>
                <a:gd name="T113" fmla="*/ 13 h 267"/>
                <a:gd name="T114" fmla="*/ 176 w 213"/>
                <a:gd name="T115" fmla="*/ 0 h 267"/>
                <a:gd name="T116" fmla="*/ 172 w 213"/>
                <a:gd name="T117" fmla="*/ 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3" h="267">
                  <a:moveTo>
                    <a:pt x="169" y="5"/>
                  </a:moveTo>
                  <a:lnTo>
                    <a:pt x="169" y="5"/>
                  </a:lnTo>
                  <a:lnTo>
                    <a:pt x="166" y="7"/>
                  </a:lnTo>
                  <a:lnTo>
                    <a:pt x="166" y="10"/>
                  </a:lnTo>
                  <a:lnTo>
                    <a:pt x="164" y="13"/>
                  </a:lnTo>
                  <a:lnTo>
                    <a:pt x="159" y="15"/>
                  </a:lnTo>
                  <a:lnTo>
                    <a:pt x="159" y="15"/>
                  </a:lnTo>
                  <a:lnTo>
                    <a:pt x="156" y="16"/>
                  </a:lnTo>
                  <a:lnTo>
                    <a:pt x="156" y="18"/>
                  </a:lnTo>
                  <a:lnTo>
                    <a:pt x="154" y="20"/>
                  </a:lnTo>
                  <a:lnTo>
                    <a:pt x="153" y="21"/>
                  </a:lnTo>
                  <a:lnTo>
                    <a:pt x="153" y="21"/>
                  </a:lnTo>
                  <a:lnTo>
                    <a:pt x="150" y="21"/>
                  </a:lnTo>
                  <a:lnTo>
                    <a:pt x="148" y="20"/>
                  </a:lnTo>
                  <a:lnTo>
                    <a:pt x="145" y="18"/>
                  </a:lnTo>
                  <a:lnTo>
                    <a:pt x="128" y="18"/>
                  </a:lnTo>
                  <a:lnTo>
                    <a:pt x="128" y="18"/>
                  </a:lnTo>
                  <a:lnTo>
                    <a:pt x="127" y="16"/>
                  </a:lnTo>
                  <a:lnTo>
                    <a:pt x="124" y="15"/>
                  </a:lnTo>
                  <a:lnTo>
                    <a:pt x="122" y="15"/>
                  </a:lnTo>
                  <a:lnTo>
                    <a:pt x="122" y="15"/>
                  </a:lnTo>
                  <a:lnTo>
                    <a:pt x="117" y="18"/>
                  </a:lnTo>
                  <a:lnTo>
                    <a:pt x="37" y="18"/>
                  </a:lnTo>
                  <a:lnTo>
                    <a:pt x="37" y="18"/>
                  </a:lnTo>
                  <a:lnTo>
                    <a:pt x="37" y="46"/>
                  </a:lnTo>
                  <a:lnTo>
                    <a:pt x="26" y="46"/>
                  </a:lnTo>
                  <a:lnTo>
                    <a:pt x="26" y="88"/>
                  </a:lnTo>
                  <a:lnTo>
                    <a:pt x="26" y="88"/>
                  </a:lnTo>
                  <a:lnTo>
                    <a:pt x="26" y="95"/>
                  </a:lnTo>
                  <a:lnTo>
                    <a:pt x="26" y="99"/>
                  </a:lnTo>
                  <a:lnTo>
                    <a:pt x="24" y="103"/>
                  </a:lnTo>
                  <a:lnTo>
                    <a:pt x="24" y="103"/>
                  </a:lnTo>
                  <a:lnTo>
                    <a:pt x="18" y="104"/>
                  </a:lnTo>
                  <a:lnTo>
                    <a:pt x="14" y="108"/>
                  </a:lnTo>
                  <a:lnTo>
                    <a:pt x="13" y="109"/>
                  </a:lnTo>
                  <a:lnTo>
                    <a:pt x="13" y="109"/>
                  </a:lnTo>
                  <a:lnTo>
                    <a:pt x="11" y="114"/>
                  </a:lnTo>
                  <a:lnTo>
                    <a:pt x="10" y="117"/>
                  </a:lnTo>
                  <a:lnTo>
                    <a:pt x="8" y="117"/>
                  </a:lnTo>
                  <a:lnTo>
                    <a:pt x="8" y="117"/>
                  </a:lnTo>
                  <a:lnTo>
                    <a:pt x="6" y="119"/>
                  </a:lnTo>
                  <a:lnTo>
                    <a:pt x="6" y="122"/>
                  </a:lnTo>
                  <a:lnTo>
                    <a:pt x="5" y="125"/>
                  </a:lnTo>
                  <a:lnTo>
                    <a:pt x="1" y="127"/>
                  </a:lnTo>
                  <a:lnTo>
                    <a:pt x="1" y="127"/>
                  </a:lnTo>
                  <a:lnTo>
                    <a:pt x="0" y="129"/>
                  </a:lnTo>
                  <a:lnTo>
                    <a:pt x="1" y="130"/>
                  </a:lnTo>
                  <a:lnTo>
                    <a:pt x="1" y="134"/>
                  </a:lnTo>
                  <a:lnTo>
                    <a:pt x="1" y="137"/>
                  </a:lnTo>
                  <a:lnTo>
                    <a:pt x="1" y="137"/>
                  </a:lnTo>
                  <a:lnTo>
                    <a:pt x="0" y="140"/>
                  </a:lnTo>
                  <a:lnTo>
                    <a:pt x="0" y="142"/>
                  </a:lnTo>
                  <a:lnTo>
                    <a:pt x="0" y="143"/>
                  </a:lnTo>
                  <a:lnTo>
                    <a:pt x="3" y="145"/>
                  </a:lnTo>
                  <a:lnTo>
                    <a:pt x="3" y="145"/>
                  </a:lnTo>
                  <a:lnTo>
                    <a:pt x="5" y="145"/>
                  </a:lnTo>
                  <a:lnTo>
                    <a:pt x="6" y="147"/>
                  </a:lnTo>
                  <a:lnTo>
                    <a:pt x="5" y="153"/>
                  </a:lnTo>
                  <a:lnTo>
                    <a:pt x="5" y="153"/>
                  </a:lnTo>
                  <a:lnTo>
                    <a:pt x="6" y="156"/>
                  </a:lnTo>
                  <a:lnTo>
                    <a:pt x="8" y="160"/>
                  </a:lnTo>
                  <a:lnTo>
                    <a:pt x="11" y="161"/>
                  </a:lnTo>
                  <a:lnTo>
                    <a:pt x="10" y="168"/>
                  </a:lnTo>
                  <a:lnTo>
                    <a:pt x="10" y="168"/>
                  </a:lnTo>
                  <a:lnTo>
                    <a:pt x="14" y="173"/>
                  </a:lnTo>
                  <a:lnTo>
                    <a:pt x="19" y="181"/>
                  </a:lnTo>
                  <a:lnTo>
                    <a:pt x="19" y="181"/>
                  </a:lnTo>
                  <a:lnTo>
                    <a:pt x="23" y="186"/>
                  </a:lnTo>
                  <a:lnTo>
                    <a:pt x="23" y="189"/>
                  </a:lnTo>
                  <a:lnTo>
                    <a:pt x="21" y="192"/>
                  </a:lnTo>
                  <a:lnTo>
                    <a:pt x="21" y="192"/>
                  </a:lnTo>
                  <a:lnTo>
                    <a:pt x="18" y="194"/>
                  </a:lnTo>
                  <a:lnTo>
                    <a:pt x="18" y="196"/>
                  </a:lnTo>
                  <a:lnTo>
                    <a:pt x="19" y="197"/>
                  </a:lnTo>
                  <a:lnTo>
                    <a:pt x="24" y="197"/>
                  </a:lnTo>
                  <a:lnTo>
                    <a:pt x="26" y="202"/>
                  </a:lnTo>
                  <a:lnTo>
                    <a:pt x="26" y="202"/>
                  </a:lnTo>
                  <a:lnTo>
                    <a:pt x="31" y="202"/>
                  </a:lnTo>
                  <a:lnTo>
                    <a:pt x="34" y="204"/>
                  </a:lnTo>
                  <a:lnTo>
                    <a:pt x="37" y="207"/>
                  </a:lnTo>
                  <a:lnTo>
                    <a:pt x="37" y="207"/>
                  </a:lnTo>
                  <a:lnTo>
                    <a:pt x="40" y="212"/>
                  </a:lnTo>
                  <a:lnTo>
                    <a:pt x="42" y="215"/>
                  </a:lnTo>
                  <a:lnTo>
                    <a:pt x="42" y="215"/>
                  </a:lnTo>
                  <a:lnTo>
                    <a:pt x="44" y="217"/>
                  </a:lnTo>
                  <a:lnTo>
                    <a:pt x="45" y="218"/>
                  </a:lnTo>
                  <a:lnTo>
                    <a:pt x="50" y="222"/>
                  </a:lnTo>
                  <a:lnTo>
                    <a:pt x="50" y="222"/>
                  </a:lnTo>
                  <a:lnTo>
                    <a:pt x="55" y="226"/>
                  </a:lnTo>
                  <a:lnTo>
                    <a:pt x="55" y="231"/>
                  </a:lnTo>
                  <a:lnTo>
                    <a:pt x="55" y="231"/>
                  </a:lnTo>
                  <a:lnTo>
                    <a:pt x="57" y="233"/>
                  </a:lnTo>
                  <a:lnTo>
                    <a:pt x="60" y="235"/>
                  </a:lnTo>
                  <a:lnTo>
                    <a:pt x="65" y="238"/>
                  </a:lnTo>
                  <a:lnTo>
                    <a:pt x="67" y="244"/>
                  </a:lnTo>
                  <a:lnTo>
                    <a:pt x="67" y="244"/>
                  </a:lnTo>
                  <a:lnTo>
                    <a:pt x="70" y="246"/>
                  </a:lnTo>
                  <a:lnTo>
                    <a:pt x="71" y="248"/>
                  </a:lnTo>
                  <a:lnTo>
                    <a:pt x="71" y="248"/>
                  </a:lnTo>
                  <a:lnTo>
                    <a:pt x="75" y="253"/>
                  </a:lnTo>
                  <a:lnTo>
                    <a:pt x="76" y="254"/>
                  </a:lnTo>
                  <a:lnTo>
                    <a:pt x="76" y="254"/>
                  </a:lnTo>
                  <a:lnTo>
                    <a:pt x="80" y="256"/>
                  </a:lnTo>
                  <a:lnTo>
                    <a:pt x="81" y="256"/>
                  </a:lnTo>
                  <a:lnTo>
                    <a:pt x="84" y="254"/>
                  </a:lnTo>
                  <a:lnTo>
                    <a:pt x="84" y="254"/>
                  </a:lnTo>
                  <a:lnTo>
                    <a:pt x="88" y="254"/>
                  </a:lnTo>
                  <a:lnTo>
                    <a:pt x="89" y="254"/>
                  </a:lnTo>
                  <a:lnTo>
                    <a:pt x="91" y="256"/>
                  </a:lnTo>
                  <a:lnTo>
                    <a:pt x="91" y="256"/>
                  </a:lnTo>
                  <a:lnTo>
                    <a:pt x="94" y="254"/>
                  </a:lnTo>
                  <a:lnTo>
                    <a:pt x="96" y="254"/>
                  </a:lnTo>
                  <a:lnTo>
                    <a:pt x="97" y="254"/>
                  </a:lnTo>
                  <a:lnTo>
                    <a:pt x="97" y="254"/>
                  </a:lnTo>
                  <a:lnTo>
                    <a:pt x="114" y="267"/>
                  </a:lnTo>
                  <a:lnTo>
                    <a:pt x="114" y="267"/>
                  </a:lnTo>
                  <a:lnTo>
                    <a:pt x="124" y="264"/>
                  </a:lnTo>
                  <a:lnTo>
                    <a:pt x="124" y="264"/>
                  </a:lnTo>
                  <a:lnTo>
                    <a:pt x="125" y="264"/>
                  </a:lnTo>
                  <a:lnTo>
                    <a:pt x="128" y="266"/>
                  </a:lnTo>
                  <a:lnTo>
                    <a:pt x="130" y="267"/>
                  </a:lnTo>
                  <a:lnTo>
                    <a:pt x="132" y="267"/>
                  </a:lnTo>
                  <a:lnTo>
                    <a:pt x="132" y="267"/>
                  </a:lnTo>
                  <a:lnTo>
                    <a:pt x="135" y="264"/>
                  </a:lnTo>
                  <a:lnTo>
                    <a:pt x="138" y="264"/>
                  </a:lnTo>
                  <a:lnTo>
                    <a:pt x="141" y="264"/>
                  </a:lnTo>
                  <a:lnTo>
                    <a:pt x="141" y="264"/>
                  </a:lnTo>
                  <a:lnTo>
                    <a:pt x="146" y="264"/>
                  </a:lnTo>
                  <a:lnTo>
                    <a:pt x="148" y="264"/>
                  </a:lnTo>
                  <a:lnTo>
                    <a:pt x="150" y="262"/>
                  </a:lnTo>
                  <a:lnTo>
                    <a:pt x="150" y="262"/>
                  </a:lnTo>
                  <a:lnTo>
                    <a:pt x="151" y="261"/>
                  </a:lnTo>
                  <a:lnTo>
                    <a:pt x="153" y="259"/>
                  </a:lnTo>
                  <a:lnTo>
                    <a:pt x="153" y="259"/>
                  </a:lnTo>
                  <a:lnTo>
                    <a:pt x="154" y="256"/>
                  </a:lnTo>
                  <a:lnTo>
                    <a:pt x="154" y="256"/>
                  </a:lnTo>
                  <a:lnTo>
                    <a:pt x="159" y="253"/>
                  </a:lnTo>
                  <a:lnTo>
                    <a:pt x="166" y="249"/>
                  </a:lnTo>
                  <a:lnTo>
                    <a:pt x="166" y="249"/>
                  </a:lnTo>
                  <a:lnTo>
                    <a:pt x="169" y="249"/>
                  </a:lnTo>
                  <a:lnTo>
                    <a:pt x="174" y="251"/>
                  </a:lnTo>
                  <a:lnTo>
                    <a:pt x="174" y="251"/>
                  </a:lnTo>
                  <a:lnTo>
                    <a:pt x="177" y="253"/>
                  </a:lnTo>
                  <a:lnTo>
                    <a:pt x="177" y="253"/>
                  </a:lnTo>
                  <a:lnTo>
                    <a:pt x="177" y="244"/>
                  </a:lnTo>
                  <a:lnTo>
                    <a:pt x="177" y="241"/>
                  </a:lnTo>
                  <a:lnTo>
                    <a:pt x="177" y="241"/>
                  </a:lnTo>
                  <a:lnTo>
                    <a:pt x="177" y="241"/>
                  </a:lnTo>
                  <a:lnTo>
                    <a:pt x="174" y="240"/>
                  </a:lnTo>
                  <a:lnTo>
                    <a:pt x="171" y="238"/>
                  </a:lnTo>
                  <a:lnTo>
                    <a:pt x="167" y="235"/>
                  </a:lnTo>
                  <a:lnTo>
                    <a:pt x="164" y="231"/>
                  </a:lnTo>
                  <a:lnTo>
                    <a:pt x="164" y="231"/>
                  </a:lnTo>
                  <a:lnTo>
                    <a:pt x="163" y="226"/>
                  </a:lnTo>
                  <a:lnTo>
                    <a:pt x="159" y="223"/>
                  </a:lnTo>
                  <a:lnTo>
                    <a:pt x="156" y="220"/>
                  </a:lnTo>
                  <a:lnTo>
                    <a:pt x="153" y="217"/>
                  </a:lnTo>
                  <a:lnTo>
                    <a:pt x="153" y="217"/>
                  </a:lnTo>
                  <a:lnTo>
                    <a:pt x="151" y="215"/>
                  </a:lnTo>
                  <a:lnTo>
                    <a:pt x="148" y="213"/>
                  </a:lnTo>
                  <a:lnTo>
                    <a:pt x="143" y="212"/>
                  </a:lnTo>
                  <a:lnTo>
                    <a:pt x="141" y="210"/>
                  </a:lnTo>
                  <a:lnTo>
                    <a:pt x="141" y="210"/>
                  </a:lnTo>
                  <a:lnTo>
                    <a:pt x="141" y="209"/>
                  </a:lnTo>
                  <a:lnTo>
                    <a:pt x="141" y="207"/>
                  </a:lnTo>
                  <a:lnTo>
                    <a:pt x="143" y="205"/>
                  </a:lnTo>
                  <a:lnTo>
                    <a:pt x="143" y="202"/>
                  </a:lnTo>
                  <a:lnTo>
                    <a:pt x="143" y="202"/>
                  </a:lnTo>
                  <a:lnTo>
                    <a:pt x="145" y="200"/>
                  </a:lnTo>
                  <a:lnTo>
                    <a:pt x="148" y="200"/>
                  </a:lnTo>
                  <a:lnTo>
                    <a:pt x="154" y="200"/>
                  </a:lnTo>
                  <a:lnTo>
                    <a:pt x="154" y="200"/>
                  </a:lnTo>
                  <a:lnTo>
                    <a:pt x="154" y="194"/>
                  </a:lnTo>
                  <a:lnTo>
                    <a:pt x="156" y="186"/>
                  </a:lnTo>
                  <a:lnTo>
                    <a:pt x="156" y="186"/>
                  </a:lnTo>
                  <a:lnTo>
                    <a:pt x="156" y="183"/>
                  </a:lnTo>
                  <a:lnTo>
                    <a:pt x="159" y="179"/>
                  </a:lnTo>
                  <a:lnTo>
                    <a:pt x="159" y="176"/>
                  </a:lnTo>
                  <a:lnTo>
                    <a:pt x="159" y="174"/>
                  </a:lnTo>
                  <a:lnTo>
                    <a:pt x="159" y="174"/>
                  </a:lnTo>
                  <a:lnTo>
                    <a:pt x="159" y="173"/>
                  </a:lnTo>
                  <a:lnTo>
                    <a:pt x="161" y="171"/>
                  </a:lnTo>
                  <a:lnTo>
                    <a:pt x="166" y="168"/>
                  </a:lnTo>
                  <a:lnTo>
                    <a:pt x="166" y="168"/>
                  </a:lnTo>
                  <a:lnTo>
                    <a:pt x="167" y="165"/>
                  </a:lnTo>
                  <a:lnTo>
                    <a:pt x="167" y="161"/>
                  </a:lnTo>
                  <a:lnTo>
                    <a:pt x="167" y="158"/>
                  </a:lnTo>
                  <a:lnTo>
                    <a:pt x="169" y="155"/>
                  </a:lnTo>
                  <a:lnTo>
                    <a:pt x="169" y="155"/>
                  </a:lnTo>
                  <a:lnTo>
                    <a:pt x="174" y="148"/>
                  </a:lnTo>
                  <a:lnTo>
                    <a:pt x="176" y="147"/>
                  </a:lnTo>
                  <a:lnTo>
                    <a:pt x="177" y="145"/>
                  </a:lnTo>
                  <a:lnTo>
                    <a:pt x="177" y="145"/>
                  </a:lnTo>
                  <a:lnTo>
                    <a:pt x="181" y="143"/>
                  </a:lnTo>
                  <a:lnTo>
                    <a:pt x="184" y="139"/>
                  </a:lnTo>
                  <a:lnTo>
                    <a:pt x="184" y="139"/>
                  </a:lnTo>
                  <a:lnTo>
                    <a:pt x="185" y="132"/>
                  </a:lnTo>
                  <a:lnTo>
                    <a:pt x="187" y="127"/>
                  </a:lnTo>
                  <a:lnTo>
                    <a:pt x="189" y="124"/>
                  </a:lnTo>
                  <a:lnTo>
                    <a:pt x="189" y="124"/>
                  </a:lnTo>
                  <a:lnTo>
                    <a:pt x="187" y="114"/>
                  </a:lnTo>
                  <a:lnTo>
                    <a:pt x="187" y="109"/>
                  </a:lnTo>
                  <a:lnTo>
                    <a:pt x="189" y="106"/>
                  </a:lnTo>
                  <a:lnTo>
                    <a:pt x="189" y="106"/>
                  </a:lnTo>
                  <a:lnTo>
                    <a:pt x="194" y="99"/>
                  </a:lnTo>
                  <a:lnTo>
                    <a:pt x="194" y="93"/>
                  </a:lnTo>
                  <a:lnTo>
                    <a:pt x="194" y="93"/>
                  </a:lnTo>
                  <a:lnTo>
                    <a:pt x="194" y="90"/>
                  </a:lnTo>
                  <a:lnTo>
                    <a:pt x="197" y="88"/>
                  </a:lnTo>
                  <a:lnTo>
                    <a:pt x="202" y="85"/>
                  </a:lnTo>
                  <a:lnTo>
                    <a:pt x="202" y="85"/>
                  </a:lnTo>
                  <a:lnTo>
                    <a:pt x="207" y="82"/>
                  </a:lnTo>
                  <a:lnTo>
                    <a:pt x="210" y="78"/>
                  </a:lnTo>
                  <a:lnTo>
                    <a:pt x="213" y="73"/>
                  </a:lnTo>
                  <a:lnTo>
                    <a:pt x="213" y="73"/>
                  </a:lnTo>
                  <a:lnTo>
                    <a:pt x="210" y="68"/>
                  </a:lnTo>
                  <a:lnTo>
                    <a:pt x="205" y="67"/>
                  </a:lnTo>
                  <a:lnTo>
                    <a:pt x="205" y="67"/>
                  </a:lnTo>
                  <a:lnTo>
                    <a:pt x="202" y="64"/>
                  </a:lnTo>
                  <a:lnTo>
                    <a:pt x="200" y="59"/>
                  </a:lnTo>
                  <a:lnTo>
                    <a:pt x="198" y="52"/>
                  </a:lnTo>
                  <a:lnTo>
                    <a:pt x="198" y="46"/>
                  </a:lnTo>
                  <a:lnTo>
                    <a:pt x="198" y="46"/>
                  </a:lnTo>
                  <a:lnTo>
                    <a:pt x="197" y="33"/>
                  </a:lnTo>
                  <a:lnTo>
                    <a:pt x="195" y="25"/>
                  </a:lnTo>
                  <a:lnTo>
                    <a:pt x="195" y="25"/>
                  </a:lnTo>
                  <a:lnTo>
                    <a:pt x="192" y="18"/>
                  </a:lnTo>
                  <a:lnTo>
                    <a:pt x="187" y="13"/>
                  </a:lnTo>
                  <a:lnTo>
                    <a:pt x="184" y="10"/>
                  </a:lnTo>
                  <a:lnTo>
                    <a:pt x="184" y="10"/>
                  </a:lnTo>
                  <a:lnTo>
                    <a:pt x="179" y="7"/>
                  </a:lnTo>
                  <a:lnTo>
                    <a:pt x="176" y="0"/>
                  </a:lnTo>
                  <a:lnTo>
                    <a:pt x="176" y="0"/>
                  </a:lnTo>
                  <a:lnTo>
                    <a:pt x="176" y="2"/>
                  </a:lnTo>
                  <a:lnTo>
                    <a:pt x="176" y="2"/>
                  </a:lnTo>
                  <a:lnTo>
                    <a:pt x="172" y="5"/>
                  </a:lnTo>
                  <a:lnTo>
                    <a:pt x="169" y="5"/>
                  </a:lnTo>
                  <a:lnTo>
                    <a:pt x="169" y="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44">
              <a:extLst>
                <a:ext uri="{FF2B5EF4-FFF2-40B4-BE49-F238E27FC236}">
                  <a16:creationId xmlns="" xmlns:a16="http://schemas.microsoft.com/office/drawing/2014/main" id="{D7EF005B-212A-4CD9-B86E-84AE2D386593}"/>
                </a:ext>
              </a:extLst>
            </p:cNvPr>
            <p:cNvSpPr>
              <a:spLocks/>
            </p:cNvSpPr>
            <p:nvPr/>
          </p:nvSpPr>
          <p:spPr bwMode="auto">
            <a:xfrm>
              <a:off x="7283450" y="4368222"/>
              <a:ext cx="36512" cy="41275"/>
            </a:xfrm>
            <a:custGeom>
              <a:avLst/>
              <a:gdLst>
                <a:gd name="T0" fmla="*/ 9 w 23"/>
                <a:gd name="T1" fmla="*/ 3 h 26"/>
                <a:gd name="T2" fmla="*/ 9 w 23"/>
                <a:gd name="T3" fmla="*/ 3 h 26"/>
                <a:gd name="T4" fmla="*/ 2 w 23"/>
                <a:gd name="T5" fmla="*/ 13 h 26"/>
                <a:gd name="T6" fmla="*/ 2 w 23"/>
                <a:gd name="T7" fmla="*/ 13 h 26"/>
                <a:gd name="T8" fmla="*/ 0 w 23"/>
                <a:gd name="T9" fmla="*/ 16 h 26"/>
                <a:gd name="T10" fmla="*/ 0 w 23"/>
                <a:gd name="T11" fmla="*/ 20 h 26"/>
                <a:gd name="T12" fmla="*/ 2 w 23"/>
                <a:gd name="T13" fmla="*/ 24 h 26"/>
                <a:gd name="T14" fmla="*/ 2 w 23"/>
                <a:gd name="T15" fmla="*/ 24 h 26"/>
                <a:gd name="T16" fmla="*/ 5 w 23"/>
                <a:gd name="T17" fmla="*/ 24 h 26"/>
                <a:gd name="T18" fmla="*/ 9 w 23"/>
                <a:gd name="T19" fmla="*/ 23 h 26"/>
                <a:gd name="T20" fmla="*/ 9 w 23"/>
                <a:gd name="T21" fmla="*/ 23 h 26"/>
                <a:gd name="T22" fmla="*/ 12 w 23"/>
                <a:gd name="T23" fmla="*/ 23 h 26"/>
                <a:gd name="T24" fmla="*/ 15 w 23"/>
                <a:gd name="T25" fmla="*/ 26 h 26"/>
                <a:gd name="T26" fmla="*/ 15 w 23"/>
                <a:gd name="T27" fmla="*/ 26 h 26"/>
                <a:gd name="T28" fmla="*/ 22 w 23"/>
                <a:gd name="T29" fmla="*/ 20 h 26"/>
                <a:gd name="T30" fmla="*/ 22 w 23"/>
                <a:gd name="T31" fmla="*/ 20 h 26"/>
                <a:gd name="T32" fmla="*/ 13 w 23"/>
                <a:gd name="T33" fmla="*/ 16 h 26"/>
                <a:gd name="T34" fmla="*/ 13 w 23"/>
                <a:gd name="T35" fmla="*/ 16 h 26"/>
                <a:gd name="T36" fmla="*/ 13 w 23"/>
                <a:gd name="T37" fmla="*/ 15 h 26"/>
                <a:gd name="T38" fmla="*/ 15 w 23"/>
                <a:gd name="T39" fmla="*/ 13 h 26"/>
                <a:gd name="T40" fmla="*/ 22 w 23"/>
                <a:gd name="T41" fmla="*/ 10 h 26"/>
                <a:gd name="T42" fmla="*/ 22 w 23"/>
                <a:gd name="T43" fmla="*/ 10 h 26"/>
                <a:gd name="T44" fmla="*/ 23 w 23"/>
                <a:gd name="T45" fmla="*/ 8 h 26"/>
                <a:gd name="T46" fmla="*/ 23 w 23"/>
                <a:gd name="T47" fmla="*/ 7 h 26"/>
                <a:gd name="T48" fmla="*/ 20 w 23"/>
                <a:gd name="T49" fmla="*/ 2 h 26"/>
                <a:gd name="T50" fmla="*/ 20 w 23"/>
                <a:gd name="T51" fmla="*/ 2 h 26"/>
                <a:gd name="T52" fmla="*/ 18 w 23"/>
                <a:gd name="T53" fmla="*/ 0 h 26"/>
                <a:gd name="T54" fmla="*/ 18 w 23"/>
                <a:gd name="T55" fmla="*/ 0 h 26"/>
                <a:gd name="T56" fmla="*/ 15 w 23"/>
                <a:gd name="T57" fmla="*/ 3 h 26"/>
                <a:gd name="T58" fmla="*/ 15 w 23"/>
                <a:gd name="T59" fmla="*/ 3 h 26"/>
                <a:gd name="T60" fmla="*/ 13 w 23"/>
                <a:gd name="T61" fmla="*/ 3 h 26"/>
                <a:gd name="T62" fmla="*/ 9 w 23"/>
                <a:gd name="T63" fmla="*/ 3 h 26"/>
                <a:gd name="T64" fmla="*/ 9 w 23"/>
                <a:gd name="T65"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6">
                  <a:moveTo>
                    <a:pt x="9" y="3"/>
                  </a:moveTo>
                  <a:lnTo>
                    <a:pt x="9" y="3"/>
                  </a:lnTo>
                  <a:lnTo>
                    <a:pt x="2" y="13"/>
                  </a:lnTo>
                  <a:lnTo>
                    <a:pt x="2" y="13"/>
                  </a:lnTo>
                  <a:lnTo>
                    <a:pt x="0" y="16"/>
                  </a:lnTo>
                  <a:lnTo>
                    <a:pt x="0" y="20"/>
                  </a:lnTo>
                  <a:lnTo>
                    <a:pt x="2" y="24"/>
                  </a:lnTo>
                  <a:lnTo>
                    <a:pt x="2" y="24"/>
                  </a:lnTo>
                  <a:lnTo>
                    <a:pt x="5" y="24"/>
                  </a:lnTo>
                  <a:lnTo>
                    <a:pt x="9" y="23"/>
                  </a:lnTo>
                  <a:lnTo>
                    <a:pt x="9" y="23"/>
                  </a:lnTo>
                  <a:lnTo>
                    <a:pt x="12" y="23"/>
                  </a:lnTo>
                  <a:lnTo>
                    <a:pt x="15" y="26"/>
                  </a:lnTo>
                  <a:lnTo>
                    <a:pt x="15" y="26"/>
                  </a:lnTo>
                  <a:lnTo>
                    <a:pt x="22" y="20"/>
                  </a:lnTo>
                  <a:lnTo>
                    <a:pt x="22" y="20"/>
                  </a:lnTo>
                  <a:lnTo>
                    <a:pt x="13" y="16"/>
                  </a:lnTo>
                  <a:lnTo>
                    <a:pt x="13" y="16"/>
                  </a:lnTo>
                  <a:lnTo>
                    <a:pt x="13" y="15"/>
                  </a:lnTo>
                  <a:lnTo>
                    <a:pt x="15" y="13"/>
                  </a:lnTo>
                  <a:lnTo>
                    <a:pt x="22" y="10"/>
                  </a:lnTo>
                  <a:lnTo>
                    <a:pt x="22" y="10"/>
                  </a:lnTo>
                  <a:lnTo>
                    <a:pt x="23" y="8"/>
                  </a:lnTo>
                  <a:lnTo>
                    <a:pt x="23" y="7"/>
                  </a:lnTo>
                  <a:lnTo>
                    <a:pt x="20" y="2"/>
                  </a:lnTo>
                  <a:lnTo>
                    <a:pt x="20" y="2"/>
                  </a:lnTo>
                  <a:lnTo>
                    <a:pt x="18" y="0"/>
                  </a:lnTo>
                  <a:lnTo>
                    <a:pt x="18" y="0"/>
                  </a:lnTo>
                  <a:lnTo>
                    <a:pt x="15" y="3"/>
                  </a:lnTo>
                  <a:lnTo>
                    <a:pt x="15" y="3"/>
                  </a:lnTo>
                  <a:lnTo>
                    <a:pt x="13" y="3"/>
                  </a:lnTo>
                  <a:lnTo>
                    <a:pt x="9" y="3"/>
                  </a:lnTo>
                  <a:lnTo>
                    <a:pt x="9" y="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 xmlns:a16="http://schemas.microsoft.com/office/drawing/2014/main" id="{B367A5EC-6A47-440F-83D7-37723136991F}"/>
                </a:ext>
              </a:extLst>
            </p:cNvPr>
            <p:cNvSpPr>
              <a:spLocks/>
            </p:cNvSpPr>
            <p:nvPr/>
          </p:nvSpPr>
          <p:spPr bwMode="auto">
            <a:xfrm>
              <a:off x="7175500" y="4253922"/>
              <a:ext cx="136525" cy="119063"/>
            </a:xfrm>
            <a:custGeom>
              <a:avLst/>
              <a:gdLst>
                <a:gd name="T0" fmla="*/ 15 w 86"/>
                <a:gd name="T1" fmla="*/ 12 h 75"/>
                <a:gd name="T2" fmla="*/ 7 w 86"/>
                <a:gd name="T3" fmla="*/ 17 h 75"/>
                <a:gd name="T4" fmla="*/ 7 w 86"/>
                <a:gd name="T5" fmla="*/ 20 h 75"/>
                <a:gd name="T6" fmla="*/ 2 w 86"/>
                <a:gd name="T7" fmla="*/ 33 h 75"/>
                <a:gd name="T8" fmla="*/ 0 w 86"/>
                <a:gd name="T9" fmla="*/ 36 h 75"/>
                <a:gd name="T10" fmla="*/ 2 w 86"/>
                <a:gd name="T11" fmla="*/ 51 h 75"/>
                <a:gd name="T12" fmla="*/ 8 w 86"/>
                <a:gd name="T13" fmla="*/ 51 h 75"/>
                <a:gd name="T14" fmla="*/ 11 w 86"/>
                <a:gd name="T15" fmla="*/ 51 h 75"/>
                <a:gd name="T16" fmla="*/ 15 w 86"/>
                <a:gd name="T17" fmla="*/ 51 h 75"/>
                <a:gd name="T18" fmla="*/ 16 w 86"/>
                <a:gd name="T19" fmla="*/ 48 h 75"/>
                <a:gd name="T20" fmla="*/ 18 w 86"/>
                <a:gd name="T21" fmla="*/ 44 h 75"/>
                <a:gd name="T22" fmla="*/ 23 w 86"/>
                <a:gd name="T23" fmla="*/ 46 h 75"/>
                <a:gd name="T24" fmla="*/ 28 w 86"/>
                <a:gd name="T25" fmla="*/ 49 h 75"/>
                <a:gd name="T26" fmla="*/ 31 w 86"/>
                <a:gd name="T27" fmla="*/ 49 h 75"/>
                <a:gd name="T28" fmla="*/ 36 w 86"/>
                <a:gd name="T29" fmla="*/ 49 h 75"/>
                <a:gd name="T30" fmla="*/ 42 w 86"/>
                <a:gd name="T31" fmla="*/ 49 h 75"/>
                <a:gd name="T32" fmla="*/ 49 w 86"/>
                <a:gd name="T33" fmla="*/ 49 h 75"/>
                <a:gd name="T34" fmla="*/ 64 w 86"/>
                <a:gd name="T35" fmla="*/ 62 h 75"/>
                <a:gd name="T36" fmla="*/ 77 w 86"/>
                <a:gd name="T37" fmla="*/ 75 h 75"/>
                <a:gd name="T38" fmla="*/ 77 w 86"/>
                <a:gd name="T39" fmla="*/ 75 h 75"/>
                <a:gd name="T40" fmla="*/ 83 w 86"/>
                <a:gd name="T41" fmla="*/ 75 h 75"/>
                <a:gd name="T42" fmla="*/ 86 w 86"/>
                <a:gd name="T43" fmla="*/ 72 h 75"/>
                <a:gd name="T44" fmla="*/ 73 w 86"/>
                <a:gd name="T45" fmla="*/ 57 h 75"/>
                <a:gd name="T46" fmla="*/ 67 w 86"/>
                <a:gd name="T47" fmla="*/ 51 h 75"/>
                <a:gd name="T48" fmla="*/ 55 w 86"/>
                <a:gd name="T49" fmla="*/ 44 h 75"/>
                <a:gd name="T50" fmla="*/ 52 w 86"/>
                <a:gd name="T51" fmla="*/ 43 h 75"/>
                <a:gd name="T52" fmla="*/ 47 w 86"/>
                <a:gd name="T53" fmla="*/ 39 h 75"/>
                <a:gd name="T54" fmla="*/ 44 w 86"/>
                <a:gd name="T55" fmla="*/ 35 h 75"/>
                <a:gd name="T56" fmla="*/ 41 w 86"/>
                <a:gd name="T57" fmla="*/ 33 h 75"/>
                <a:gd name="T58" fmla="*/ 36 w 86"/>
                <a:gd name="T59" fmla="*/ 22 h 75"/>
                <a:gd name="T60" fmla="*/ 34 w 86"/>
                <a:gd name="T61" fmla="*/ 15 h 75"/>
                <a:gd name="T62" fmla="*/ 26 w 86"/>
                <a:gd name="T63" fmla="*/ 0 h 75"/>
                <a:gd name="T64" fmla="*/ 23 w 86"/>
                <a:gd name="T65" fmla="*/ 5 h 75"/>
                <a:gd name="T66" fmla="*/ 15 w 86"/>
                <a:gd name="T6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75">
                  <a:moveTo>
                    <a:pt x="15" y="12"/>
                  </a:moveTo>
                  <a:lnTo>
                    <a:pt x="15" y="12"/>
                  </a:lnTo>
                  <a:lnTo>
                    <a:pt x="10" y="15"/>
                  </a:lnTo>
                  <a:lnTo>
                    <a:pt x="7" y="17"/>
                  </a:lnTo>
                  <a:lnTo>
                    <a:pt x="7" y="20"/>
                  </a:lnTo>
                  <a:lnTo>
                    <a:pt x="7" y="20"/>
                  </a:lnTo>
                  <a:lnTo>
                    <a:pt x="7" y="26"/>
                  </a:lnTo>
                  <a:lnTo>
                    <a:pt x="2" y="33"/>
                  </a:lnTo>
                  <a:lnTo>
                    <a:pt x="2" y="33"/>
                  </a:lnTo>
                  <a:lnTo>
                    <a:pt x="0" y="36"/>
                  </a:lnTo>
                  <a:lnTo>
                    <a:pt x="0" y="41"/>
                  </a:lnTo>
                  <a:lnTo>
                    <a:pt x="2" y="51"/>
                  </a:lnTo>
                  <a:lnTo>
                    <a:pt x="2" y="51"/>
                  </a:lnTo>
                  <a:lnTo>
                    <a:pt x="8" y="51"/>
                  </a:lnTo>
                  <a:lnTo>
                    <a:pt x="11" y="51"/>
                  </a:lnTo>
                  <a:lnTo>
                    <a:pt x="11" y="51"/>
                  </a:lnTo>
                  <a:lnTo>
                    <a:pt x="13" y="52"/>
                  </a:lnTo>
                  <a:lnTo>
                    <a:pt x="15" y="51"/>
                  </a:lnTo>
                  <a:lnTo>
                    <a:pt x="16" y="48"/>
                  </a:lnTo>
                  <a:lnTo>
                    <a:pt x="16" y="48"/>
                  </a:lnTo>
                  <a:lnTo>
                    <a:pt x="18" y="44"/>
                  </a:lnTo>
                  <a:lnTo>
                    <a:pt x="18" y="44"/>
                  </a:lnTo>
                  <a:lnTo>
                    <a:pt x="23" y="46"/>
                  </a:lnTo>
                  <a:lnTo>
                    <a:pt x="23" y="46"/>
                  </a:lnTo>
                  <a:lnTo>
                    <a:pt x="26" y="48"/>
                  </a:lnTo>
                  <a:lnTo>
                    <a:pt x="28" y="49"/>
                  </a:lnTo>
                  <a:lnTo>
                    <a:pt x="31" y="49"/>
                  </a:lnTo>
                  <a:lnTo>
                    <a:pt x="31" y="49"/>
                  </a:lnTo>
                  <a:lnTo>
                    <a:pt x="34" y="48"/>
                  </a:lnTo>
                  <a:lnTo>
                    <a:pt x="36" y="49"/>
                  </a:lnTo>
                  <a:lnTo>
                    <a:pt x="36" y="49"/>
                  </a:lnTo>
                  <a:lnTo>
                    <a:pt x="42" y="49"/>
                  </a:lnTo>
                  <a:lnTo>
                    <a:pt x="49" y="49"/>
                  </a:lnTo>
                  <a:lnTo>
                    <a:pt x="49" y="49"/>
                  </a:lnTo>
                  <a:lnTo>
                    <a:pt x="55" y="52"/>
                  </a:lnTo>
                  <a:lnTo>
                    <a:pt x="64" y="62"/>
                  </a:lnTo>
                  <a:lnTo>
                    <a:pt x="77" y="75"/>
                  </a:lnTo>
                  <a:lnTo>
                    <a:pt x="77" y="75"/>
                  </a:lnTo>
                  <a:lnTo>
                    <a:pt x="77" y="75"/>
                  </a:lnTo>
                  <a:lnTo>
                    <a:pt x="77" y="75"/>
                  </a:lnTo>
                  <a:lnTo>
                    <a:pt x="81" y="75"/>
                  </a:lnTo>
                  <a:lnTo>
                    <a:pt x="83" y="75"/>
                  </a:lnTo>
                  <a:lnTo>
                    <a:pt x="83" y="75"/>
                  </a:lnTo>
                  <a:lnTo>
                    <a:pt x="86" y="72"/>
                  </a:lnTo>
                  <a:lnTo>
                    <a:pt x="86" y="72"/>
                  </a:lnTo>
                  <a:lnTo>
                    <a:pt x="73" y="57"/>
                  </a:lnTo>
                  <a:lnTo>
                    <a:pt x="73" y="57"/>
                  </a:lnTo>
                  <a:lnTo>
                    <a:pt x="67" y="51"/>
                  </a:lnTo>
                  <a:lnTo>
                    <a:pt x="62" y="46"/>
                  </a:lnTo>
                  <a:lnTo>
                    <a:pt x="55" y="44"/>
                  </a:lnTo>
                  <a:lnTo>
                    <a:pt x="52" y="43"/>
                  </a:lnTo>
                  <a:lnTo>
                    <a:pt x="52" y="43"/>
                  </a:lnTo>
                  <a:lnTo>
                    <a:pt x="49" y="41"/>
                  </a:lnTo>
                  <a:lnTo>
                    <a:pt x="47" y="39"/>
                  </a:lnTo>
                  <a:lnTo>
                    <a:pt x="46" y="36"/>
                  </a:lnTo>
                  <a:lnTo>
                    <a:pt x="44" y="35"/>
                  </a:lnTo>
                  <a:lnTo>
                    <a:pt x="44" y="35"/>
                  </a:lnTo>
                  <a:lnTo>
                    <a:pt x="41" y="33"/>
                  </a:lnTo>
                  <a:lnTo>
                    <a:pt x="37" y="28"/>
                  </a:lnTo>
                  <a:lnTo>
                    <a:pt x="36" y="22"/>
                  </a:lnTo>
                  <a:lnTo>
                    <a:pt x="34" y="15"/>
                  </a:lnTo>
                  <a:lnTo>
                    <a:pt x="34" y="15"/>
                  </a:lnTo>
                  <a:lnTo>
                    <a:pt x="31" y="9"/>
                  </a:lnTo>
                  <a:lnTo>
                    <a:pt x="26" y="0"/>
                  </a:lnTo>
                  <a:lnTo>
                    <a:pt x="26" y="0"/>
                  </a:lnTo>
                  <a:lnTo>
                    <a:pt x="23" y="5"/>
                  </a:lnTo>
                  <a:lnTo>
                    <a:pt x="20" y="9"/>
                  </a:lnTo>
                  <a:lnTo>
                    <a:pt x="15" y="12"/>
                  </a:lnTo>
                  <a:lnTo>
                    <a:pt x="15" y="1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 xmlns:a16="http://schemas.microsoft.com/office/drawing/2014/main" id="{53C85437-5AF0-4851-A2B5-78874A3EF09A}"/>
                </a:ext>
              </a:extLst>
            </p:cNvPr>
            <p:cNvSpPr>
              <a:spLocks/>
            </p:cNvSpPr>
            <p:nvPr/>
          </p:nvSpPr>
          <p:spPr bwMode="auto">
            <a:xfrm>
              <a:off x="7102475" y="4323772"/>
              <a:ext cx="307975" cy="241300"/>
            </a:xfrm>
            <a:custGeom>
              <a:avLst/>
              <a:gdLst>
                <a:gd name="T0" fmla="*/ 15 w 194"/>
                <a:gd name="T1" fmla="*/ 103 h 152"/>
                <a:gd name="T2" fmla="*/ 23 w 194"/>
                <a:gd name="T3" fmla="*/ 114 h 152"/>
                <a:gd name="T4" fmla="*/ 30 w 194"/>
                <a:gd name="T5" fmla="*/ 121 h 152"/>
                <a:gd name="T6" fmla="*/ 36 w 194"/>
                <a:gd name="T7" fmla="*/ 124 h 152"/>
                <a:gd name="T8" fmla="*/ 36 w 194"/>
                <a:gd name="T9" fmla="*/ 136 h 152"/>
                <a:gd name="T10" fmla="*/ 40 w 194"/>
                <a:gd name="T11" fmla="*/ 137 h 152"/>
                <a:gd name="T12" fmla="*/ 53 w 194"/>
                <a:gd name="T13" fmla="*/ 140 h 152"/>
                <a:gd name="T14" fmla="*/ 69 w 194"/>
                <a:gd name="T15" fmla="*/ 149 h 152"/>
                <a:gd name="T16" fmla="*/ 83 w 194"/>
                <a:gd name="T17" fmla="*/ 152 h 152"/>
                <a:gd name="T18" fmla="*/ 87 w 194"/>
                <a:gd name="T19" fmla="*/ 149 h 152"/>
                <a:gd name="T20" fmla="*/ 100 w 194"/>
                <a:gd name="T21" fmla="*/ 140 h 152"/>
                <a:gd name="T22" fmla="*/ 103 w 194"/>
                <a:gd name="T23" fmla="*/ 142 h 152"/>
                <a:gd name="T24" fmla="*/ 110 w 194"/>
                <a:gd name="T25" fmla="*/ 144 h 152"/>
                <a:gd name="T26" fmla="*/ 127 w 194"/>
                <a:gd name="T27" fmla="*/ 140 h 152"/>
                <a:gd name="T28" fmla="*/ 134 w 194"/>
                <a:gd name="T29" fmla="*/ 137 h 152"/>
                <a:gd name="T30" fmla="*/ 144 w 194"/>
                <a:gd name="T31" fmla="*/ 132 h 152"/>
                <a:gd name="T32" fmla="*/ 158 w 194"/>
                <a:gd name="T33" fmla="*/ 129 h 152"/>
                <a:gd name="T34" fmla="*/ 194 w 194"/>
                <a:gd name="T35" fmla="*/ 95 h 152"/>
                <a:gd name="T36" fmla="*/ 189 w 194"/>
                <a:gd name="T37" fmla="*/ 92 h 152"/>
                <a:gd name="T38" fmla="*/ 171 w 194"/>
                <a:gd name="T39" fmla="*/ 87 h 152"/>
                <a:gd name="T40" fmla="*/ 144 w 194"/>
                <a:gd name="T41" fmla="*/ 79 h 152"/>
                <a:gd name="T42" fmla="*/ 136 w 194"/>
                <a:gd name="T43" fmla="*/ 70 h 152"/>
                <a:gd name="T44" fmla="*/ 127 w 194"/>
                <a:gd name="T45" fmla="*/ 59 h 152"/>
                <a:gd name="T46" fmla="*/ 129 w 194"/>
                <a:gd name="T47" fmla="*/ 54 h 152"/>
                <a:gd name="T48" fmla="*/ 123 w 194"/>
                <a:gd name="T49" fmla="*/ 51 h 152"/>
                <a:gd name="T50" fmla="*/ 116 w 194"/>
                <a:gd name="T51" fmla="*/ 52 h 152"/>
                <a:gd name="T52" fmla="*/ 116 w 194"/>
                <a:gd name="T53" fmla="*/ 41 h 152"/>
                <a:gd name="T54" fmla="*/ 123 w 194"/>
                <a:gd name="T55" fmla="*/ 31 h 152"/>
                <a:gd name="T56" fmla="*/ 95 w 194"/>
                <a:gd name="T57" fmla="*/ 5 h 152"/>
                <a:gd name="T58" fmla="*/ 82 w 194"/>
                <a:gd name="T59" fmla="*/ 5 h 152"/>
                <a:gd name="T60" fmla="*/ 77 w 194"/>
                <a:gd name="T61" fmla="*/ 5 h 152"/>
                <a:gd name="T62" fmla="*/ 72 w 194"/>
                <a:gd name="T63" fmla="*/ 4 h 152"/>
                <a:gd name="T64" fmla="*/ 64 w 194"/>
                <a:gd name="T65" fmla="*/ 0 h 152"/>
                <a:gd name="T66" fmla="*/ 62 w 194"/>
                <a:gd name="T67" fmla="*/ 4 h 152"/>
                <a:gd name="T68" fmla="*/ 57 w 194"/>
                <a:gd name="T69" fmla="*/ 7 h 152"/>
                <a:gd name="T70" fmla="*/ 48 w 194"/>
                <a:gd name="T71" fmla="*/ 7 h 152"/>
                <a:gd name="T72" fmla="*/ 48 w 194"/>
                <a:gd name="T73" fmla="*/ 7 h 152"/>
                <a:gd name="T74" fmla="*/ 43 w 194"/>
                <a:gd name="T75" fmla="*/ 22 h 152"/>
                <a:gd name="T76" fmla="*/ 36 w 194"/>
                <a:gd name="T77" fmla="*/ 28 h 152"/>
                <a:gd name="T78" fmla="*/ 33 w 194"/>
                <a:gd name="T79" fmla="*/ 31 h 152"/>
                <a:gd name="T80" fmla="*/ 26 w 194"/>
                <a:gd name="T81" fmla="*/ 41 h 152"/>
                <a:gd name="T82" fmla="*/ 25 w 194"/>
                <a:gd name="T83" fmla="*/ 51 h 152"/>
                <a:gd name="T84" fmla="*/ 18 w 194"/>
                <a:gd name="T85" fmla="*/ 56 h 152"/>
                <a:gd name="T86" fmla="*/ 18 w 194"/>
                <a:gd name="T87" fmla="*/ 59 h 152"/>
                <a:gd name="T88" fmla="*/ 15 w 194"/>
                <a:gd name="T89" fmla="*/ 69 h 152"/>
                <a:gd name="T90" fmla="*/ 13 w 194"/>
                <a:gd name="T91" fmla="*/ 83 h 152"/>
                <a:gd name="T92" fmla="*/ 4 w 194"/>
                <a:gd name="T93" fmla="*/ 83 h 152"/>
                <a:gd name="T94" fmla="*/ 2 w 194"/>
                <a:gd name="T95" fmla="*/ 88 h 152"/>
                <a:gd name="T96" fmla="*/ 0 w 194"/>
                <a:gd name="T97" fmla="*/ 93 h 152"/>
                <a:gd name="T98" fmla="*/ 7 w 194"/>
                <a:gd name="T99" fmla="*/ 96 h 152"/>
                <a:gd name="T100" fmla="*/ 12 w 194"/>
                <a:gd name="T101"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152">
                  <a:moveTo>
                    <a:pt x="12" y="100"/>
                  </a:moveTo>
                  <a:lnTo>
                    <a:pt x="12" y="100"/>
                  </a:lnTo>
                  <a:lnTo>
                    <a:pt x="15" y="103"/>
                  </a:lnTo>
                  <a:lnTo>
                    <a:pt x="18" y="106"/>
                  </a:lnTo>
                  <a:lnTo>
                    <a:pt x="22" y="109"/>
                  </a:lnTo>
                  <a:lnTo>
                    <a:pt x="23" y="114"/>
                  </a:lnTo>
                  <a:lnTo>
                    <a:pt x="23" y="114"/>
                  </a:lnTo>
                  <a:lnTo>
                    <a:pt x="26" y="118"/>
                  </a:lnTo>
                  <a:lnTo>
                    <a:pt x="30" y="121"/>
                  </a:lnTo>
                  <a:lnTo>
                    <a:pt x="33" y="123"/>
                  </a:lnTo>
                  <a:lnTo>
                    <a:pt x="36" y="124"/>
                  </a:lnTo>
                  <a:lnTo>
                    <a:pt x="36" y="124"/>
                  </a:lnTo>
                  <a:lnTo>
                    <a:pt x="36" y="124"/>
                  </a:lnTo>
                  <a:lnTo>
                    <a:pt x="36" y="127"/>
                  </a:lnTo>
                  <a:lnTo>
                    <a:pt x="36" y="136"/>
                  </a:lnTo>
                  <a:lnTo>
                    <a:pt x="36" y="136"/>
                  </a:lnTo>
                  <a:lnTo>
                    <a:pt x="40" y="137"/>
                  </a:lnTo>
                  <a:lnTo>
                    <a:pt x="40" y="137"/>
                  </a:lnTo>
                  <a:lnTo>
                    <a:pt x="46" y="137"/>
                  </a:lnTo>
                  <a:lnTo>
                    <a:pt x="51" y="139"/>
                  </a:lnTo>
                  <a:lnTo>
                    <a:pt x="53" y="140"/>
                  </a:lnTo>
                  <a:lnTo>
                    <a:pt x="53" y="140"/>
                  </a:lnTo>
                  <a:lnTo>
                    <a:pt x="61" y="145"/>
                  </a:lnTo>
                  <a:lnTo>
                    <a:pt x="69" y="149"/>
                  </a:lnTo>
                  <a:lnTo>
                    <a:pt x="69" y="149"/>
                  </a:lnTo>
                  <a:lnTo>
                    <a:pt x="77" y="149"/>
                  </a:lnTo>
                  <a:lnTo>
                    <a:pt x="83" y="152"/>
                  </a:lnTo>
                  <a:lnTo>
                    <a:pt x="83" y="152"/>
                  </a:lnTo>
                  <a:lnTo>
                    <a:pt x="85" y="150"/>
                  </a:lnTo>
                  <a:lnTo>
                    <a:pt x="87" y="149"/>
                  </a:lnTo>
                  <a:lnTo>
                    <a:pt x="92" y="144"/>
                  </a:lnTo>
                  <a:lnTo>
                    <a:pt x="92" y="144"/>
                  </a:lnTo>
                  <a:lnTo>
                    <a:pt x="100" y="140"/>
                  </a:lnTo>
                  <a:lnTo>
                    <a:pt x="101" y="140"/>
                  </a:lnTo>
                  <a:lnTo>
                    <a:pt x="103" y="142"/>
                  </a:lnTo>
                  <a:lnTo>
                    <a:pt x="103" y="142"/>
                  </a:lnTo>
                  <a:lnTo>
                    <a:pt x="106" y="144"/>
                  </a:lnTo>
                  <a:lnTo>
                    <a:pt x="110" y="144"/>
                  </a:lnTo>
                  <a:lnTo>
                    <a:pt x="110" y="144"/>
                  </a:lnTo>
                  <a:lnTo>
                    <a:pt x="116" y="142"/>
                  </a:lnTo>
                  <a:lnTo>
                    <a:pt x="116" y="142"/>
                  </a:lnTo>
                  <a:lnTo>
                    <a:pt x="127" y="140"/>
                  </a:lnTo>
                  <a:lnTo>
                    <a:pt x="127" y="140"/>
                  </a:lnTo>
                  <a:lnTo>
                    <a:pt x="129" y="140"/>
                  </a:lnTo>
                  <a:lnTo>
                    <a:pt x="134" y="137"/>
                  </a:lnTo>
                  <a:lnTo>
                    <a:pt x="139" y="134"/>
                  </a:lnTo>
                  <a:lnTo>
                    <a:pt x="144" y="132"/>
                  </a:lnTo>
                  <a:lnTo>
                    <a:pt x="144" y="132"/>
                  </a:lnTo>
                  <a:lnTo>
                    <a:pt x="153" y="132"/>
                  </a:lnTo>
                  <a:lnTo>
                    <a:pt x="155" y="131"/>
                  </a:lnTo>
                  <a:lnTo>
                    <a:pt x="158" y="129"/>
                  </a:lnTo>
                  <a:lnTo>
                    <a:pt x="158" y="129"/>
                  </a:lnTo>
                  <a:lnTo>
                    <a:pt x="194" y="95"/>
                  </a:lnTo>
                  <a:lnTo>
                    <a:pt x="194" y="95"/>
                  </a:lnTo>
                  <a:lnTo>
                    <a:pt x="194" y="93"/>
                  </a:lnTo>
                  <a:lnTo>
                    <a:pt x="193" y="92"/>
                  </a:lnTo>
                  <a:lnTo>
                    <a:pt x="189" y="92"/>
                  </a:lnTo>
                  <a:lnTo>
                    <a:pt x="189" y="92"/>
                  </a:lnTo>
                  <a:lnTo>
                    <a:pt x="183" y="92"/>
                  </a:lnTo>
                  <a:lnTo>
                    <a:pt x="171" y="87"/>
                  </a:lnTo>
                  <a:lnTo>
                    <a:pt x="171" y="87"/>
                  </a:lnTo>
                  <a:lnTo>
                    <a:pt x="144" y="79"/>
                  </a:lnTo>
                  <a:lnTo>
                    <a:pt x="144" y="79"/>
                  </a:lnTo>
                  <a:lnTo>
                    <a:pt x="140" y="74"/>
                  </a:lnTo>
                  <a:lnTo>
                    <a:pt x="136" y="70"/>
                  </a:lnTo>
                  <a:lnTo>
                    <a:pt x="136" y="70"/>
                  </a:lnTo>
                  <a:lnTo>
                    <a:pt x="131" y="66"/>
                  </a:lnTo>
                  <a:lnTo>
                    <a:pt x="127" y="59"/>
                  </a:lnTo>
                  <a:lnTo>
                    <a:pt x="127" y="59"/>
                  </a:lnTo>
                  <a:lnTo>
                    <a:pt x="127" y="56"/>
                  </a:lnTo>
                  <a:lnTo>
                    <a:pt x="129" y="54"/>
                  </a:lnTo>
                  <a:lnTo>
                    <a:pt x="129" y="54"/>
                  </a:lnTo>
                  <a:lnTo>
                    <a:pt x="126" y="51"/>
                  </a:lnTo>
                  <a:lnTo>
                    <a:pt x="123" y="51"/>
                  </a:lnTo>
                  <a:lnTo>
                    <a:pt x="123" y="51"/>
                  </a:lnTo>
                  <a:lnTo>
                    <a:pt x="119" y="52"/>
                  </a:lnTo>
                  <a:lnTo>
                    <a:pt x="116" y="52"/>
                  </a:lnTo>
                  <a:lnTo>
                    <a:pt x="116" y="52"/>
                  </a:lnTo>
                  <a:lnTo>
                    <a:pt x="114" y="48"/>
                  </a:lnTo>
                  <a:lnTo>
                    <a:pt x="114" y="44"/>
                  </a:lnTo>
                  <a:lnTo>
                    <a:pt x="116" y="41"/>
                  </a:lnTo>
                  <a:lnTo>
                    <a:pt x="116" y="41"/>
                  </a:lnTo>
                  <a:lnTo>
                    <a:pt x="123" y="31"/>
                  </a:lnTo>
                  <a:lnTo>
                    <a:pt x="123" y="31"/>
                  </a:lnTo>
                  <a:lnTo>
                    <a:pt x="110" y="18"/>
                  </a:lnTo>
                  <a:lnTo>
                    <a:pt x="101" y="8"/>
                  </a:lnTo>
                  <a:lnTo>
                    <a:pt x="95" y="5"/>
                  </a:lnTo>
                  <a:lnTo>
                    <a:pt x="95" y="5"/>
                  </a:lnTo>
                  <a:lnTo>
                    <a:pt x="88" y="5"/>
                  </a:lnTo>
                  <a:lnTo>
                    <a:pt x="82" y="5"/>
                  </a:lnTo>
                  <a:lnTo>
                    <a:pt x="82" y="5"/>
                  </a:lnTo>
                  <a:lnTo>
                    <a:pt x="80" y="4"/>
                  </a:lnTo>
                  <a:lnTo>
                    <a:pt x="77" y="5"/>
                  </a:lnTo>
                  <a:lnTo>
                    <a:pt x="77" y="5"/>
                  </a:lnTo>
                  <a:lnTo>
                    <a:pt x="74" y="5"/>
                  </a:lnTo>
                  <a:lnTo>
                    <a:pt x="72" y="4"/>
                  </a:lnTo>
                  <a:lnTo>
                    <a:pt x="69" y="2"/>
                  </a:lnTo>
                  <a:lnTo>
                    <a:pt x="69" y="2"/>
                  </a:lnTo>
                  <a:lnTo>
                    <a:pt x="64" y="0"/>
                  </a:lnTo>
                  <a:lnTo>
                    <a:pt x="64" y="0"/>
                  </a:lnTo>
                  <a:lnTo>
                    <a:pt x="62" y="4"/>
                  </a:lnTo>
                  <a:lnTo>
                    <a:pt x="62" y="4"/>
                  </a:lnTo>
                  <a:lnTo>
                    <a:pt x="61" y="7"/>
                  </a:lnTo>
                  <a:lnTo>
                    <a:pt x="59" y="8"/>
                  </a:lnTo>
                  <a:lnTo>
                    <a:pt x="57" y="7"/>
                  </a:lnTo>
                  <a:lnTo>
                    <a:pt x="57" y="7"/>
                  </a:lnTo>
                  <a:lnTo>
                    <a:pt x="54" y="7"/>
                  </a:lnTo>
                  <a:lnTo>
                    <a:pt x="48" y="7"/>
                  </a:lnTo>
                  <a:lnTo>
                    <a:pt x="48" y="7"/>
                  </a:lnTo>
                  <a:lnTo>
                    <a:pt x="48" y="7"/>
                  </a:lnTo>
                  <a:lnTo>
                    <a:pt x="48" y="7"/>
                  </a:lnTo>
                  <a:lnTo>
                    <a:pt x="46" y="10"/>
                  </a:lnTo>
                  <a:lnTo>
                    <a:pt x="44" y="15"/>
                  </a:lnTo>
                  <a:lnTo>
                    <a:pt x="43" y="22"/>
                  </a:lnTo>
                  <a:lnTo>
                    <a:pt x="43" y="22"/>
                  </a:lnTo>
                  <a:lnTo>
                    <a:pt x="40" y="26"/>
                  </a:lnTo>
                  <a:lnTo>
                    <a:pt x="36" y="28"/>
                  </a:lnTo>
                  <a:lnTo>
                    <a:pt x="36" y="28"/>
                  </a:lnTo>
                  <a:lnTo>
                    <a:pt x="35" y="30"/>
                  </a:lnTo>
                  <a:lnTo>
                    <a:pt x="33" y="31"/>
                  </a:lnTo>
                  <a:lnTo>
                    <a:pt x="28" y="38"/>
                  </a:lnTo>
                  <a:lnTo>
                    <a:pt x="28" y="38"/>
                  </a:lnTo>
                  <a:lnTo>
                    <a:pt x="26" y="41"/>
                  </a:lnTo>
                  <a:lnTo>
                    <a:pt x="26" y="44"/>
                  </a:lnTo>
                  <a:lnTo>
                    <a:pt x="26" y="48"/>
                  </a:lnTo>
                  <a:lnTo>
                    <a:pt x="25" y="51"/>
                  </a:lnTo>
                  <a:lnTo>
                    <a:pt x="25" y="51"/>
                  </a:lnTo>
                  <a:lnTo>
                    <a:pt x="20" y="54"/>
                  </a:lnTo>
                  <a:lnTo>
                    <a:pt x="18" y="56"/>
                  </a:lnTo>
                  <a:lnTo>
                    <a:pt x="18" y="57"/>
                  </a:lnTo>
                  <a:lnTo>
                    <a:pt x="18" y="57"/>
                  </a:lnTo>
                  <a:lnTo>
                    <a:pt x="18" y="59"/>
                  </a:lnTo>
                  <a:lnTo>
                    <a:pt x="18" y="62"/>
                  </a:lnTo>
                  <a:lnTo>
                    <a:pt x="15" y="66"/>
                  </a:lnTo>
                  <a:lnTo>
                    <a:pt x="15" y="69"/>
                  </a:lnTo>
                  <a:lnTo>
                    <a:pt x="15" y="69"/>
                  </a:lnTo>
                  <a:lnTo>
                    <a:pt x="13" y="77"/>
                  </a:lnTo>
                  <a:lnTo>
                    <a:pt x="13" y="83"/>
                  </a:lnTo>
                  <a:lnTo>
                    <a:pt x="13" y="83"/>
                  </a:lnTo>
                  <a:lnTo>
                    <a:pt x="7" y="83"/>
                  </a:lnTo>
                  <a:lnTo>
                    <a:pt x="4" y="83"/>
                  </a:lnTo>
                  <a:lnTo>
                    <a:pt x="2" y="85"/>
                  </a:lnTo>
                  <a:lnTo>
                    <a:pt x="2" y="85"/>
                  </a:lnTo>
                  <a:lnTo>
                    <a:pt x="2" y="88"/>
                  </a:lnTo>
                  <a:lnTo>
                    <a:pt x="0" y="90"/>
                  </a:lnTo>
                  <a:lnTo>
                    <a:pt x="0" y="92"/>
                  </a:lnTo>
                  <a:lnTo>
                    <a:pt x="0" y="93"/>
                  </a:lnTo>
                  <a:lnTo>
                    <a:pt x="0" y="93"/>
                  </a:lnTo>
                  <a:lnTo>
                    <a:pt x="2" y="95"/>
                  </a:lnTo>
                  <a:lnTo>
                    <a:pt x="7" y="96"/>
                  </a:lnTo>
                  <a:lnTo>
                    <a:pt x="10" y="98"/>
                  </a:lnTo>
                  <a:lnTo>
                    <a:pt x="12" y="100"/>
                  </a:lnTo>
                  <a:lnTo>
                    <a:pt x="12" y="10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 xmlns:a16="http://schemas.microsoft.com/office/drawing/2014/main" id="{A50CE36C-0FF6-4453-8386-E9DBC2D33065}"/>
                </a:ext>
              </a:extLst>
            </p:cNvPr>
            <p:cNvSpPr>
              <a:spLocks/>
            </p:cNvSpPr>
            <p:nvPr/>
          </p:nvSpPr>
          <p:spPr bwMode="auto">
            <a:xfrm>
              <a:off x="7150100" y="3877685"/>
              <a:ext cx="28575" cy="38100"/>
            </a:xfrm>
            <a:custGeom>
              <a:avLst/>
              <a:gdLst>
                <a:gd name="T0" fmla="*/ 16 w 18"/>
                <a:gd name="T1" fmla="*/ 9 h 24"/>
                <a:gd name="T2" fmla="*/ 16 w 18"/>
                <a:gd name="T3" fmla="*/ 9 h 24"/>
                <a:gd name="T4" fmla="*/ 18 w 18"/>
                <a:gd name="T5" fmla="*/ 8 h 24"/>
                <a:gd name="T6" fmla="*/ 18 w 18"/>
                <a:gd name="T7" fmla="*/ 4 h 24"/>
                <a:gd name="T8" fmla="*/ 14 w 18"/>
                <a:gd name="T9" fmla="*/ 1 h 24"/>
                <a:gd name="T10" fmla="*/ 10 w 18"/>
                <a:gd name="T11" fmla="*/ 0 h 24"/>
                <a:gd name="T12" fmla="*/ 10 w 18"/>
                <a:gd name="T13" fmla="*/ 0 h 24"/>
                <a:gd name="T14" fmla="*/ 10 w 18"/>
                <a:gd name="T15" fmla="*/ 1 h 24"/>
                <a:gd name="T16" fmla="*/ 10 w 18"/>
                <a:gd name="T17" fmla="*/ 1 h 24"/>
                <a:gd name="T18" fmla="*/ 8 w 18"/>
                <a:gd name="T19" fmla="*/ 4 h 24"/>
                <a:gd name="T20" fmla="*/ 6 w 18"/>
                <a:gd name="T21" fmla="*/ 9 h 24"/>
                <a:gd name="T22" fmla="*/ 0 w 18"/>
                <a:gd name="T23" fmla="*/ 21 h 24"/>
                <a:gd name="T24" fmla="*/ 6 w 18"/>
                <a:gd name="T25" fmla="*/ 24 h 24"/>
                <a:gd name="T26" fmla="*/ 6 w 18"/>
                <a:gd name="T27" fmla="*/ 24 h 24"/>
                <a:gd name="T28" fmla="*/ 11 w 18"/>
                <a:gd name="T29" fmla="*/ 16 h 24"/>
                <a:gd name="T30" fmla="*/ 16 w 18"/>
                <a:gd name="T31" fmla="*/ 9 h 24"/>
                <a:gd name="T32" fmla="*/ 16 w 18"/>
                <a:gd name="T3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6" y="9"/>
                  </a:moveTo>
                  <a:lnTo>
                    <a:pt x="16" y="9"/>
                  </a:lnTo>
                  <a:lnTo>
                    <a:pt x="18" y="8"/>
                  </a:lnTo>
                  <a:lnTo>
                    <a:pt x="18" y="4"/>
                  </a:lnTo>
                  <a:lnTo>
                    <a:pt x="14" y="1"/>
                  </a:lnTo>
                  <a:lnTo>
                    <a:pt x="10" y="0"/>
                  </a:lnTo>
                  <a:lnTo>
                    <a:pt x="10" y="0"/>
                  </a:lnTo>
                  <a:lnTo>
                    <a:pt x="10" y="1"/>
                  </a:lnTo>
                  <a:lnTo>
                    <a:pt x="10" y="1"/>
                  </a:lnTo>
                  <a:lnTo>
                    <a:pt x="8" y="4"/>
                  </a:lnTo>
                  <a:lnTo>
                    <a:pt x="6" y="9"/>
                  </a:lnTo>
                  <a:lnTo>
                    <a:pt x="0" y="21"/>
                  </a:lnTo>
                  <a:lnTo>
                    <a:pt x="6" y="24"/>
                  </a:lnTo>
                  <a:lnTo>
                    <a:pt x="6" y="24"/>
                  </a:lnTo>
                  <a:lnTo>
                    <a:pt x="11" y="16"/>
                  </a:lnTo>
                  <a:lnTo>
                    <a:pt x="16" y="9"/>
                  </a:lnTo>
                  <a:lnTo>
                    <a:pt x="16" y="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48">
              <a:extLst>
                <a:ext uri="{FF2B5EF4-FFF2-40B4-BE49-F238E27FC236}">
                  <a16:creationId xmlns="" xmlns:a16="http://schemas.microsoft.com/office/drawing/2014/main" id="{445334A7-ECA6-4C5A-8CF1-3CDB118B973C}"/>
                </a:ext>
              </a:extLst>
            </p:cNvPr>
            <p:cNvSpPr>
              <a:spLocks/>
            </p:cNvSpPr>
            <p:nvPr/>
          </p:nvSpPr>
          <p:spPr bwMode="auto">
            <a:xfrm>
              <a:off x="7159625" y="3817360"/>
              <a:ext cx="142875" cy="115888"/>
            </a:xfrm>
            <a:custGeom>
              <a:avLst/>
              <a:gdLst>
                <a:gd name="T0" fmla="*/ 10 w 90"/>
                <a:gd name="T1" fmla="*/ 47 h 73"/>
                <a:gd name="T2" fmla="*/ 0 w 90"/>
                <a:gd name="T3" fmla="*/ 62 h 73"/>
                <a:gd name="T4" fmla="*/ 2 w 90"/>
                <a:gd name="T5" fmla="*/ 67 h 73"/>
                <a:gd name="T6" fmla="*/ 13 w 90"/>
                <a:gd name="T7" fmla="*/ 73 h 73"/>
                <a:gd name="T8" fmla="*/ 26 w 90"/>
                <a:gd name="T9" fmla="*/ 65 h 73"/>
                <a:gd name="T10" fmla="*/ 49 w 90"/>
                <a:gd name="T11" fmla="*/ 54 h 73"/>
                <a:gd name="T12" fmla="*/ 70 w 90"/>
                <a:gd name="T13" fmla="*/ 42 h 73"/>
                <a:gd name="T14" fmla="*/ 74 w 90"/>
                <a:gd name="T15" fmla="*/ 36 h 73"/>
                <a:gd name="T16" fmla="*/ 74 w 90"/>
                <a:gd name="T17" fmla="*/ 31 h 73"/>
                <a:gd name="T18" fmla="*/ 75 w 90"/>
                <a:gd name="T19" fmla="*/ 25 h 73"/>
                <a:gd name="T20" fmla="*/ 75 w 90"/>
                <a:gd name="T21" fmla="*/ 23 h 73"/>
                <a:gd name="T22" fmla="*/ 74 w 90"/>
                <a:gd name="T23" fmla="*/ 18 h 73"/>
                <a:gd name="T24" fmla="*/ 74 w 90"/>
                <a:gd name="T25" fmla="*/ 15 h 73"/>
                <a:gd name="T26" fmla="*/ 78 w 90"/>
                <a:gd name="T27" fmla="*/ 10 h 73"/>
                <a:gd name="T28" fmla="*/ 90 w 90"/>
                <a:gd name="T29" fmla="*/ 2 h 73"/>
                <a:gd name="T30" fmla="*/ 85 w 90"/>
                <a:gd name="T31" fmla="*/ 0 h 73"/>
                <a:gd name="T32" fmla="*/ 70 w 90"/>
                <a:gd name="T33" fmla="*/ 3 h 73"/>
                <a:gd name="T34" fmla="*/ 65 w 90"/>
                <a:gd name="T35" fmla="*/ 3 h 73"/>
                <a:gd name="T36" fmla="*/ 57 w 90"/>
                <a:gd name="T37" fmla="*/ 7 h 73"/>
                <a:gd name="T38" fmla="*/ 52 w 90"/>
                <a:gd name="T39" fmla="*/ 8 h 73"/>
                <a:gd name="T40" fmla="*/ 39 w 90"/>
                <a:gd name="T41" fmla="*/ 8 h 73"/>
                <a:gd name="T42" fmla="*/ 38 w 90"/>
                <a:gd name="T43" fmla="*/ 8 h 73"/>
                <a:gd name="T44" fmla="*/ 34 w 90"/>
                <a:gd name="T45" fmla="*/ 7 h 73"/>
                <a:gd name="T46" fmla="*/ 30 w 90"/>
                <a:gd name="T47" fmla="*/ 10 h 73"/>
                <a:gd name="T48" fmla="*/ 18 w 90"/>
                <a:gd name="T49" fmla="*/ 10 h 73"/>
                <a:gd name="T50" fmla="*/ 15 w 90"/>
                <a:gd name="T51" fmla="*/ 8 h 73"/>
                <a:gd name="T52" fmla="*/ 12 w 90"/>
                <a:gd name="T53" fmla="*/ 11 h 73"/>
                <a:gd name="T54" fmla="*/ 12 w 90"/>
                <a:gd name="T55" fmla="*/ 18 h 73"/>
                <a:gd name="T56" fmla="*/ 5 w 90"/>
                <a:gd name="T57" fmla="*/ 21 h 73"/>
                <a:gd name="T58" fmla="*/ 4 w 90"/>
                <a:gd name="T59" fmla="*/ 25 h 73"/>
                <a:gd name="T60" fmla="*/ 5 w 90"/>
                <a:gd name="T61" fmla="*/ 28 h 73"/>
                <a:gd name="T62" fmla="*/ 5 w 90"/>
                <a:gd name="T63" fmla="*/ 33 h 73"/>
                <a:gd name="T64" fmla="*/ 4 w 90"/>
                <a:gd name="T65" fmla="*/ 38 h 73"/>
                <a:gd name="T66" fmla="*/ 12 w 90"/>
                <a:gd name="T67" fmla="*/ 42 h 73"/>
                <a:gd name="T68" fmla="*/ 10 w 90"/>
                <a:gd name="T69"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73">
                  <a:moveTo>
                    <a:pt x="10" y="47"/>
                  </a:moveTo>
                  <a:lnTo>
                    <a:pt x="10" y="47"/>
                  </a:lnTo>
                  <a:lnTo>
                    <a:pt x="5" y="54"/>
                  </a:lnTo>
                  <a:lnTo>
                    <a:pt x="0" y="62"/>
                  </a:lnTo>
                  <a:lnTo>
                    <a:pt x="0" y="62"/>
                  </a:lnTo>
                  <a:lnTo>
                    <a:pt x="2" y="67"/>
                  </a:lnTo>
                  <a:lnTo>
                    <a:pt x="13" y="73"/>
                  </a:lnTo>
                  <a:lnTo>
                    <a:pt x="13" y="73"/>
                  </a:lnTo>
                  <a:lnTo>
                    <a:pt x="18" y="70"/>
                  </a:lnTo>
                  <a:lnTo>
                    <a:pt x="26" y="65"/>
                  </a:lnTo>
                  <a:lnTo>
                    <a:pt x="26" y="65"/>
                  </a:lnTo>
                  <a:lnTo>
                    <a:pt x="49" y="54"/>
                  </a:lnTo>
                  <a:lnTo>
                    <a:pt x="70" y="42"/>
                  </a:lnTo>
                  <a:lnTo>
                    <a:pt x="70" y="42"/>
                  </a:lnTo>
                  <a:lnTo>
                    <a:pt x="72" y="41"/>
                  </a:lnTo>
                  <a:lnTo>
                    <a:pt x="74" y="36"/>
                  </a:lnTo>
                  <a:lnTo>
                    <a:pt x="74" y="36"/>
                  </a:lnTo>
                  <a:lnTo>
                    <a:pt x="74" y="31"/>
                  </a:lnTo>
                  <a:lnTo>
                    <a:pt x="74" y="28"/>
                  </a:lnTo>
                  <a:lnTo>
                    <a:pt x="75" y="25"/>
                  </a:lnTo>
                  <a:lnTo>
                    <a:pt x="75" y="25"/>
                  </a:lnTo>
                  <a:lnTo>
                    <a:pt x="75" y="23"/>
                  </a:lnTo>
                  <a:lnTo>
                    <a:pt x="75" y="20"/>
                  </a:lnTo>
                  <a:lnTo>
                    <a:pt x="74" y="18"/>
                  </a:lnTo>
                  <a:lnTo>
                    <a:pt x="74" y="15"/>
                  </a:lnTo>
                  <a:lnTo>
                    <a:pt x="74" y="15"/>
                  </a:lnTo>
                  <a:lnTo>
                    <a:pt x="75" y="11"/>
                  </a:lnTo>
                  <a:lnTo>
                    <a:pt x="78" y="10"/>
                  </a:lnTo>
                  <a:lnTo>
                    <a:pt x="82" y="8"/>
                  </a:lnTo>
                  <a:lnTo>
                    <a:pt x="90" y="2"/>
                  </a:lnTo>
                  <a:lnTo>
                    <a:pt x="85" y="0"/>
                  </a:lnTo>
                  <a:lnTo>
                    <a:pt x="85" y="0"/>
                  </a:lnTo>
                  <a:lnTo>
                    <a:pt x="80" y="2"/>
                  </a:lnTo>
                  <a:lnTo>
                    <a:pt x="70" y="3"/>
                  </a:lnTo>
                  <a:lnTo>
                    <a:pt x="70" y="3"/>
                  </a:lnTo>
                  <a:lnTo>
                    <a:pt x="65" y="3"/>
                  </a:lnTo>
                  <a:lnTo>
                    <a:pt x="62" y="5"/>
                  </a:lnTo>
                  <a:lnTo>
                    <a:pt x="57" y="7"/>
                  </a:lnTo>
                  <a:lnTo>
                    <a:pt x="52" y="8"/>
                  </a:lnTo>
                  <a:lnTo>
                    <a:pt x="52" y="8"/>
                  </a:lnTo>
                  <a:lnTo>
                    <a:pt x="43" y="8"/>
                  </a:lnTo>
                  <a:lnTo>
                    <a:pt x="39" y="8"/>
                  </a:lnTo>
                  <a:lnTo>
                    <a:pt x="38" y="8"/>
                  </a:lnTo>
                  <a:lnTo>
                    <a:pt x="38" y="8"/>
                  </a:lnTo>
                  <a:lnTo>
                    <a:pt x="36" y="7"/>
                  </a:lnTo>
                  <a:lnTo>
                    <a:pt x="34" y="7"/>
                  </a:lnTo>
                  <a:lnTo>
                    <a:pt x="30" y="10"/>
                  </a:lnTo>
                  <a:lnTo>
                    <a:pt x="30" y="10"/>
                  </a:lnTo>
                  <a:lnTo>
                    <a:pt x="21" y="11"/>
                  </a:lnTo>
                  <a:lnTo>
                    <a:pt x="18" y="10"/>
                  </a:lnTo>
                  <a:lnTo>
                    <a:pt x="18" y="10"/>
                  </a:lnTo>
                  <a:lnTo>
                    <a:pt x="15" y="8"/>
                  </a:lnTo>
                  <a:lnTo>
                    <a:pt x="13" y="8"/>
                  </a:lnTo>
                  <a:lnTo>
                    <a:pt x="12" y="11"/>
                  </a:lnTo>
                  <a:lnTo>
                    <a:pt x="12" y="11"/>
                  </a:lnTo>
                  <a:lnTo>
                    <a:pt x="12" y="18"/>
                  </a:lnTo>
                  <a:lnTo>
                    <a:pt x="8" y="20"/>
                  </a:lnTo>
                  <a:lnTo>
                    <a:pt x="5" y="21"/>
                  </a:lnTo>
                  <a:lnTo>
                    <a:pt x="5" y="21"/>
                  </a:lnTo>
                  <a:lnTo>
                    <a:pt x="4" y="25"/>
                  </a:lnTo>
                  <a:lnTo>
                    <a:pt x="5" y="28"/>
                  </a:lnTo>
                  <a:lnTo>
                    <a:pt x="5" y="28"/>
                  </a:lnTo>
                  <a:lnTo>
                    <a:pt x="5" y="29"/>
                  </a:lnTo>
                  <a:lnTo>
                    <a:pt x="5" y="33"/>
                  </a:lnTo>
                  <a:lnTo>
                    <a:pt x="4" y="38"/>
                  </a:lnTo>
                  <a:lnTo>
                    <a:pt x="4" y="38"/>
                  </a:lnTo>
                  <a:lnTo>
                    <a:pt x="8" y="39"/>
                  </a:lnTo>
                  <a:lnTo>
                    <a:pt x="12" y="42"/>
                  </a:lnTo>
                  <a:lnTo>
                    <a:pt x="12" y="46"/>
                  </a:lnTo>
                  <a:lnTo>
                    <a:pt x="10" y="47"/>
                  </a:lnTo>
                  <a:lnTo>
                    <a:pt x="10" y="47"/>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49">
              <a:extLst>
                <a:ext uri="{FF2B5EF4-FFF2-40B4-BE49-F238E27FC236}">
                  <a16:creationId xmlns="" xmlns:a16="http://schemas.microsoft.com/office/drawing/2014/main" id="{E38104EA-6678-4094-8645-039F99418AA2}"/>
                </a:ext>
              </a:extLst>
            </p:cNvPr>
            <p:cNvSpPr>
              <a:spLocks/>
            </p:cNvSpPr>
            <p:nvPr/>
          </p:nvSpPr>
          <p:spPr bwMode="auto">
            <a:xfrm>
              <a:off x="9034463" y="3793547"/>
              <a:ext cx="71437" cy="96838"/>
            </a:xfrm>
            <a:custGeom>
              <a:avLst/>
              <a:gdLst>
                <a:gd name="T0" fmla="*/ 10 w 45"/>
                <a:gd name="T1" fmla="*/ 5 h 61"/>
                <a:gd name="T2" fmla="*/ 10 w 45"/>
                <a:gd name="T3" fmla="*/ 5 h 61"/>
                <a:gd name="T4" fmla="*/ 2 w 45"/>
                <a:gd name="T5" fmla="*/ 10 h 61"/>
                <a:gd name="T6" fmla="*/ 2 w 45"/>
                <a:gd name="T7" fmla="*/ 10 h 61"/>
                <a:gd name="T8" fmla="*/ 3 w 45"/>
                <a:gd name="T9" fmla="*/ 15 h 61"/>
                <a:gd name="T10" fmla="*/ 5 w 45"/>
                <a:gd name="T11" fmla="*/ 17 h 61"/>
                <a:gd name="T12" fmla="*/ 6 w 45"/>
                <a:gd name="T13" fmla="*/ 18 h 61"/>
                <a:gd name="T14" fmla="*/ 6 w 45"/>
                <a:gd name="T15" fmla="*/ 18 h 61"/>
                <a:gd name="T16" fmla="*/ 8 w 45"/>
                <a:gd name="T17" fmla="*/ 18 h 61"/>
                <a:gd name="T18" fmla="*/ 8 w 45"/>
                <a:gd name="T19" fmla="*/ 22 h 61"/>
                <a:gd name="T20" fmla="*/ 8 w 45"/>
                <a:gd name="T21" fmla="*/ 23 h 61"/>
                <a:gd name="T22" fmla="*/ 5 w 45"/>
                <a:gd name="T23" fmla="*/ 23 h 61"/>
                <a:gd name="T24" fmla="*/ 5 w 45"/>
                <a:gd name="T25" fmla="*/ 23 h 61"/>
                <a:gd name="T26" fmla="*/ 3 w 45"/>
                <a:gd name="T27" fmla="*/ 23 h 61"/>
                <a:gd name="T28" fmla="*/ 2 w 45"/>
                <a:gd name="T29" fmla="*/ 26 h 61"/>
                <a:gd name="T30" fmla="*/ 3 w 45"/>
                <a:gd name="T31" fmla="*/ 31 h 61"/>
                <a:gd name="T32" fmla="*/ 5 w 45"/>
                <a:gd name="T33" fmla="*/ 35 h 61"/>
                <a:gd name="T34" fmla="*/ 5 w 45"/>
                <a:gd name="T35" fmla="*/ 35 h 61"/>
                <a:gd name="T36" fmla="*/ 5 w 45"/>
                <a:gd name="T37" fmla="*/ 38 h 61"/>
                <a:gd name="T38" fmla="*/ 5 w 45"/>
                <a:gd name="T39" fmla="*/ 40 h 61"/>
                <a:gd name="T40" fmla="*/ 3 w 45"/>
                <a:gd name="T41" fmla="*/ 44 h 61"/>
                <a:gd name="T42" fmla="*/ 0 w 45"/>
                <a:gd name="T43" fmla="*/ 48 h 61"/>
                <a:gd name="T44" fmla="*/ 0 w 45"/>
                <a:gd name="T45" fmla="*/ 49 h 61"/>
                <a:gd name="T46" fmla="*/ 0 w 45"/>
                <a:gd name="T47" fmla="*/ 51 h 61"/>
                <a:gd name="T48" fmla="*/ 0 w 45"/>
                <a:gd name="T49" fmla="*/ 51 h 61"/>
                <a:gd name="T50" fmla="*/ 2 w 45"/>
                <a:gd name="T51" fmla="*/ 54 h 61"/>
                <a:gd name="T52" fmla="*/ 2 w 45"/>
                <a:gd name="T53" fmla="*/ 56 h 61"/>
                <a:gd name="T54" fmla="*/ 3 w 45"/>
                <a:gd name="T55" fmla="*/ 61 h 61"/>
                <a:gd name="T56" fmla="*/ 3 w 45"/>
                <a:gd name="T57" fmla="*/ 61 h 61"/>
                <a:gd name="T58" fmla="*/ 6 w 45"/>
                <a:gd name="T59" fmla="*/ 61 h 61"/>
                <a:gd name="T60" fmla="*/ 13 w 45"/>
                <a:gd name="T61" fmla="*/ 59 h 61"/>
                <a:gd name="T62" fmla="*/ 21 w 45"/>
                <a:gd name="T63" fmla="*/ 56 h 61"/>
                <a:gd name="T64" fmla="*/ 28 w 45"/>
                <a:gd name="T65" fmla="*/ 53 h 61"/>
                <a:gd name="T66" fmla="*/ 28 w 45"/>
                <a:gd name="T67" fmla="*/ 53 h 61"/>
                <a:gd name="T68" fmla="*/ 32 w 45"/>
                <a:gd name="T69" fmla="*/ 48 h 61"/>
                <a:gd name="T70" fmla="*/ 36 w 45"/>
                <a:gd name="T71" fmla="*/ 46 h 61"/>
                <a:gd name="T72" fmla="*/ 37 w 45"/>
                <a:gd name="T73" fmla="*/ 46 h 61"/>
                <a:gd name="T74" fmla="*/ 41 w 45"/>
                <a:gd name="T75" fmla="*/ 46 h 61"/>
                <a:gd name="T76" fmla="*/ 41 w 45"/>
                <a:gd name="T77" fmla="*/ 46 h 61"/>
                <a:gd name="T78" fmla="*/ 42 w 45"/>
                <a:gd name="T79" fmla="*/ 46 h 61"/>
                <a:gd name="T80" fmla="*/ 45 w 45"/>
                <a:gd name="T81" fmla="*/ 44 h 61"/>
                <a:gd name="T82" fmla="*/ 45 w 45"/>
                <a:gd name="T83" fmla="*/ 43 h 61"/>
                <a:gd name="T84" fmla="*/ 45 w 45"/>
                <a:gd name="T85" fmla="*/ 41 h 61"/>
                <a:gd name="T86" fmla="*/ 45 w 45"/>
                <a:gd name="T87" fmla="*/ 41 h 61"/>
                <a:gd name="T88" fmla="*/ 42 w 45"/>
                <a:gd name="T89" fmla="*/ 33 h 61"/>
                <a:gd name="T90" fmla="*/ 42 w 45"/>
                <a:gd name="T91" fmla="*/ 22 h 61"/>
                <a:gd name="T92" fmla="*/ 42 w 45"/>
                <a:gd name="T93" fmla="*/ 22 h 61"/>
                <a:gd name="T94" fmla="*/ 41 w 45"/>
                <a:gd name="T95" fmla="*/ 17 h 61"/>
                <a:gd name="T96" fmla="*/ 37 w 45"/>
                <a:gd name="T97" fmla="*/ 12 h 61"/>
                <a:gd name="T98" fmla="*/ 29 w 45"/>
                <a:gd name="T99" fmla="*/ 0 h 61"/>
                <a:gd name="T100" fmla="*/ 29 w 45"/>
                <a:gd name="T101" fmla="*/ 0 h 61"/>
                <a:gd name="T102" fmla="*/ 26 w 45"/>
                <a:gd name="T103" fmla="*/ 2 h 61"/>
                <a:gd name="T104" fmla="*/ 21 w 45"/>
                <a:gd name="T105" fmla="*/ 2 h 61"/>
                <a:gd name="T106" fmla="*/ 21 w 45"/>
                <a:gd name="T107" fmla="*/ 2 h 61"/>
                <a:gd name="T108" fmla="*/ 15 w 45"/>
                <a:gd name="T109" fmla="*/ 2 h 61"/>
                <a:gd name="T110" fmla="*/ 10 w 45"/>
                <a:gd name="T111" fmla="*/ 5 h 61"/>
                <a:gd name="T112" fmla="*/ 10 w 45"/>
                <a:gd name="T11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 h="61">
                  <a:moveTo>
                    <a:pt x="10" y="5"/>
                  </a:moveTo>
                  <a:lnTo>
                    <a:pt x="10" y="5"/>
                  </a:lnTo>
                  <a:lnTo>
                    <a:pt x="2" y="10"/>
                  </a:lnTo>
                  <a:lnTo>
                    <a:pt x="2" y="10"/>
                  </a:lnTo>
                  <a:lnTo>
                    <a:pt x="3" y="15"/>
                  </a:lnTo>
                  <a:lnTo>
                    <a:pt x="5" y="17"/>
                  </a:lnTo>
                  <a:lnTo>
                    <a:pt x="6" y="18"/>
                  </a:lnTo>
                  <a:lnTo>
                    <a:pt x="6" y="18"/>
                  </a:lnTo>
                  <a:lnTo>
                    <a:pt x="8" y="18"/>
                  </a:lnTo>
                  <a:lnTo>
                    <a:pt x="8" y="22"/>
                  </a:lnTo>
                  <a:lnTo>
                    <a:pt x="8" y="23"/>
                  </a:lnTo>
                  <a:lnTo>
                    <a:pt x="5" y="23"/>
                  </a:lnTo>
                  <a:lnTo>
                    <a:pt x="5" y="23"/>
                  </a:lnTo>
                  <a:lnTo>
                    <a:pt x="3" y="23"/>
                  </a:lnTo>
                  <a:lnTo>
                    <a:pt x="2" y="26"/>
                  </a:lnTo>
                  <a:lnTo>
                    <a:pt x="3" y="31"/>
                  </a:lnTo>
                  <a:lnTo>
                    <a:pt x="5" y="35"/>
                  </a:lnTo>
                  <a:lnTo>
                    <a:pt x="5" y="35"/>
                  </a:lnTo>
                  <a:lnTo>
                    <a:pt x="5" y="38"/>
                  </a:lnTo>
                  <a:lnTo>
                    <a:pt x="5" y="40"/>
                  </a:lnTo>
                  <a:lnTo>
                    <a:pt x="3" y="44"/>
                  </a:lnTo>
                  <a:lnTo>
                    <a:pt x="0" y="48"/>
                  </a:lnTo>
                  <a:lnTo>
                    <a:pt x="0" y="49"/>
                  </a:lnTo>
                  <a:lnTo>
                    <a:pt x="0" y="51"/>
                  </a:lnTo>
                  <a:lnTo>
                    <a:pt x="0" y="51"/>
                  </a:lnTo>
                  <a:lnTo>
                    <a:pt x="2" y="54"/>
                  </a:lnTo>
                  <a:lnTo>
                    <a:pt x="2" y="56"/>
                  </a:lnTo>
                  <a:lnTo>
                    <a:pt x="3" y="61"/>
                  </a:lnTo>
                  <a:lnTo>
                    <a:pt x="3" y="61"/>
                  </a:lnTo>
                  <a:lnTo>
                    <a:pt x="6" y="61"/>
                  </a:lnTo>
                  <a:lnTo>
                    <a:pt x="13" y="59"/>
                  </a:lnTo>
                  <a:lnTo>
                    <a:pt x="21" y="56"/>
                  </a:lnTo>
                  <a:lnTo>
                    <a:pt x="28" y="53"/>
                  </a:lnTo>
                  <a:lnTo>
                    <a:pt x="28" y="53"/>
                  </a:lnTo>
                  <a:lnTo>
                    <a:pt x="32" y="48"/>
                  </a:lnTo>
                  <a:lnTo>
                    <a:pt x="36" y="46"/>
                  </a:lnTo>
                  <a:lnTo>
                    <a:pt x="37" y="46"/>
                  </a:lnTo>
                  <a:lnTo>
                    <a:pt x="41" y="46"/>
                  </a:lnTo>
                  <a:lnTo>
                    <a:pt x="41" y="46"/>
                  </a:lnTo>
                  <a:lnTo>
                    <a:pt x="42" y="46"/>
                  </a:lnTo>
                  <a:lnTo>
                    <a:pt x="45" y="44"/>
                  </a:lnTo>
                  <a:lnTo>
                    <a:pt x="45" y="43"/>
                  </a:lnTo>
                  <a:lnTo>
                    <a:pt x="45" y="41"/>
                  </a:lnTo>
                  <a:lnTo>
                    <a:pt x="45" y="41"/>
                  </a:lnTo>
                  <a:lnTo>
                    <a:pt x="42" y="33"/>
                  </a:lnTo>
                  <a:lnTo>
                    <a:pt x="42" y="22"/>
                  </a:lnTo>
                  <a:lnTo>
                    <a:pt x="42" y="22"/>
                  </a:lnTo>
                  <a:lnTo>
                    <a:pt x="41" y="17"/>
                  </a:lnTo>
                  <a:lnTo>
                    <a:pt x="37" y="12"/>
                  </a:lnTo>
                  <a:lnTo>
                    <a:pt x="29" y="0"/>
                  </a:lnTo>
                  <a:lnTo>
                    <a:pt x="29" y="0"/>
                  </a:lnTo>
                  <a:lnTo>
                    <a:pt x="26" y="2"/>
                  </a:lnTo>
                  <a:lnTo>
                    <a:pt x="21" y="2"/>
                  </a:lnTo>
                  <a:lnTo>
                    <a:pt x="21" y="2"/>
                  </a:lnTo>
                  <a:lnTo>
                    <a:pt x="15" y="2"/>
                  </a:lnTo>
                  <a:lnTo>
                    <a:pt x="10" y="5"/>
                  </a:lnTo>
                  <a:lnTo>
                    <a:pt x="10" y="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50">
              <a:extLst>
                <a:ext uri="{FF2B5EF4-FFF2-40B4-BE49-F238E27FC236}">
                  <a16:creationId xmlns="" xmlns:a16="http://schemas.microsoft.com/office/drawing/2014/main" id="{A86E27B0-5F9C-4B3E-90B4-E1F88CE22391}"/>
                </a:ext>
              </a:extLst>
            </p:cNvPr>
            <p:cNvSpPr>
              <a:spLocks/>
            </p:cNvSpPr>
            <p:nvPr/>
          </p:nvSpPr>
          <p:spPr bwMode="auto">
            <a:xfrm>
              <a:off x="8253413" y="4076122"/>
              <a:ext cx="87312" cy="115888"/>
            </a:xfrm>
            <a:custGeom>
              <a:avLst/>
              <a:gdLst>
                <a:gd name="T0" fmla="*/ 55 w 55"/>
                <a:gd name="T1" fmla="*/ 62 h 73"/>
                <a:gd name="T2" fmla="*/ 51 w 55"/>
                <a:gd name="T3" fmla="*/ 39 h 73"/>
                <a:gd name="T4" fmla="*/ 51 w 55"/>
                <a:gd name="T5" fmla="*/ 36 h 73"/>
                <a:gd name="T6" fmla="*/ 46 w 55"/>
                <a:gd name="T7" fmla="*/ 42 h 73"/>
                <a:gd name="T8" fmla="*/ 41 w 55"/>
                <a:gd name="T9" fmla="*/ 46 h 73"/>
                <a:gd name="T10" fmla="*/ 38 w 55"/>
                <a:gd name="T11" fmla="*/ 44 h 73"/>
                <a:gd name="T12" fmla="*/ 39 w 55"/>
                <a:gd name="T13" fmla="*/ 34 h 73"/>
                <a:gd name="T14" fmla="*/ 41 w 55"/>
                <a:gd name="T15" fmla="*/ 33 h 73"/>
                <a:gd name="T16" fmla="*/ 44 w 55"/>
                <a:gd name="T17" fmla="*/ 31 h 73"/>
                <a:gd name="T18" fmla="*/ 51 w 55"/>
                <a:gd name="T19" fmla="*/ 23 h 73"/>
                <a:gd name="T20" fmla="*/ 51 w 55"/>
                <a:gd name="T21" fmla="*/ 20 h 73"/>
                <a:gd name="T22" fmla="*/ 49 w 55"/>
                <a:gd name="T23" fmla="*/ 16 h 73"/>
                <a:gd name="T24" fmla="*/ 42 w 55"/>
                <a:gd name="T25" fmla="*/ 16 h 73"/>
                <a:gd name="T26" fmla="*/ 28 w 55"/>
                <a:gd name="T27" fmla="*/ 16 h 73"/>
                <a:gd name="T28" fmla="*/ 21 w 55"/>
                <a:gd name="T29" fmla="*/ 13 h 73"/>
                <a:gd name="T30" fmla="*/ 21 w 55"/>
                <a:gd name="T31" fmla="*/ 10 h 73"/>
                <a:gd name="T32" fmla="*/ 18 w 55"/>
                <a:gd name="T33" fmla="*/ 5 h 73"/>
                <a:gd name="T34" fmla="*/ 11 w 55"/>
                <a:gd name="T35" fmla="*/ 3 h 73"/>
                <a:gd name="T36" fmla="*/ 8 w 55"/>
                <a:gd name="T37" fmla="*/ 2 h 73"/>
                <a:gd name="T38" fmla="*/ 3 w 55"/>
                <a:gd name="T39" fmla="*/ 0 h 73"/>
                <a:gd name="T40" fmla="*/ 2 w 55"/>
                <a:gd name="T41" fmla="*/ 3 h 73"/>
                <a:gd name="T42" fmla="*/ 0 w 55"/>
                <a:gd name="T43" fmla="*/ 6 h 73"/>
                <a:gd name="T44" fmla="*/ 8 w 55"/>
                <a:gd name="T45" fmla="*/ 11 h 73"/>
                <a:gd name="T46" fmla="*/ 10 w 55"/>
                <a:gd name="T47" fmla="*/ 15 h 73"/>
                <a:gd name="T48" fmla="*/ 8 w 55"/>
                <a:gd name="T49" fmla="*/ 16 h 73"/>
                <a:gd name="T50" fmla="*/ 3 w 55"/>
                <a:gd name="T51" fmla="*/ 18 h 73"/>
                <a:gd name="T52" fmla="*/ 3 w 55"/>
                <a:gd name="T53" fmla="*/ 20 h 73"/>
                <a:gd name="T54" fmla="*/ 7 w 55"/>
                <a:gd name="T55" fmla="*/ 39 h 73"/>
                <a:gd name="T56" fmla="*/ 8 w 55"/>
                <a:gd name="T57" fmla="*/ 49 h 73"/>
                <a:gd name="T58" fmla="*/ 10 w 55"/>
                <a:gd name="T59" fmla="*/ 64 h 73"/>
                <a:gd name="T60" fmla="*/ 20 w 55"/>
                <a:gd name="T61" fmla="*/ 60 h 73"/>
                <a:gd name="T62" fmla="*/ 26 w 55"/>
                <a:gd name="T63" fmla="*/ 60 h 73"/>
                <a:gd name="T64" fmla="*/ 29 w 55"/>
                <a:gd name="T65" fmla="*/ 55 h 73"/>
                <a:gd name="T66" fmla="*/ 31 w 55"/>
                <a:gd name="T67" fmla="*/ 52 h 73"/>
                <a:gd name="T68" fmla="*/ 36 w 55"/>
                <a:gd name="T69" fmla="*/ 49 h 73"/>
                <a:gd name="T70" fmla="*/ 38 w 55"/>
                <a:gd name="T71" fmla="*/ 49 h 73"/>
                <a:gd name="T72" fmla="*/ 42 w 55"/>
                <a:gd name="T73" fmla="*/ 57 h 73"/>
                <a:gd name="T74" fmla="*/ 44 w 55"/>
                <a:gd name="T75" fmla="*/ 67 h 73"/>
                <a:gd name="T76" fmla="*/ 47 w 55"/>
                <a:gd name="T77" fmla="*/ 73 h 73"/>
                <a:gd name="T78" fmla="*/ 51 w 55"/>
                <a:gd name="T79" fmla="*/ 70 h 73"/>
                <a:gd name="T80" fmla="*/ 55 w 55"/>
                <a:gd name="T81" fmla="*/ 6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73">
                  <a:moveTo>
                    <a:pt x="55" y="62"/>
                  </a:moveTo>
                  <a:lnTo>
                    <a:pt x="55" y="62"/>
                  </a:lnTo>
                  <a:lnTo>
                    <a:pt x="52" y="44"/>
                  </a:lnTo>
                  <a:lnTo>
                    <a:pt x="51" y="39"/>
                  </a:lnTo>
                  <a:lnTo>
                    <a:pt x="51" y="36"/>
                  </a:lnTo>
                  <a:lnTo>
                    <a:pt x="51" y="36"/>
                  </a:lnTo>
                  <a:lnTo>
                    <a:pt x="47" y="37"/>
                  </a:lnTo>
                  <a:lnTo>
                    <a:pt x="46" y="42"/>
                  </a:lnTo>
                  <a:lnTo>
                    <a:pt x="42" y="46"/>
                  </a:lnTo>
                  <a:lnTo>
                    <a:pt x="41" y="46"/>
                  </a:lnTo>
                  <a:lnTo>
                    <a:pt x="41" y="46"/>
                  </a:lnTo>
                  <a:lnTo>
                    <a:pt x="38" y="44"/>
                  </a:lnTo>
                  <a:lnTo>
                    <a:pt x="38" y="39"/>
                  </a:lnTo>
                  <a:lnTo>
                    <a:pt x="39" y="34"/>
                  </a:lnTo>
                  <a:lnTo>
                    <a:pt x="39" y="33"/>
                  </a:lnTo>
                  <a:lnTo>
                    <a:pt x="41" y="33"/>
                  </a:lnTo>
                  <a:lnTo>
                    <a:pt x="41" y="33"/>
                  </a:lnTo>
                  <a:lnTo>
                    <a:pt x="44" y="31"/>
                  </a:lnTo>
                  <a:lnTo>
                    <a:pt x="47" y="26"/>
                  </a:lnTo>
                  <a:lnTo>
                    <a:pt x="51" y="23"/>
                  </a:lnTo>
                  <a:lnTo>
                    <a:pt x="51" y="20"/>
                  </a:lnTo>
                  <a:lnTo>
                    <a:pt x="51" y="20"/>
                  </a:lnTo>
                  <a:lnTo>
                    <a:pt x="51" y="16"/>
                  </a:lnTo>
                  <a:lnTo>
                    <a:pt x="49" y="16"/>
                  </a:lnTo>
                  <a:lnTo>
                    <a:pt x="42" y="16"/>
                  </a:lnTo>
                  <a:lnTo>
                    <a:pt x="42" y="16"/>
                  </a:lnTo>
                  <a:lnTo>
                    <a:pt x="28" y="16"/>
                  </a:lnTo>
                  <a:lnTo>
                    <a:pt x="28" y="16"/>
                  </a:lnTo>
                  <a:lnTo>
                    <a:pt x="25" y="15"/>
                  </a:lnTo>
                  <a:lnTo>
                    <a:pt x="21" y="13"/>
                  </a:lnTo>
                  <a:lnTo>
                    <a:pt x="21" y="10"/>
                  </a:lnTo>
                  <a:lnTo>
                    <a:pt x="21" y="10"/>
                  </a:lnTo>
                  <a:lnTo>
                    <a:pt x="20" y="8"/>
                  </a:lnTo>
                  <a:lnTo>
                    <a:pt x="18" y="5"/>
                  </a:lnTo>
                  <a:lnTo>
                    <a:pt x="16" y="3"/>
                  </a:lnTo>
                  <a:lnTo>
                    <a:pt x="11" y="3"/>
                  </a:lnTo>
                  <a:lnTo>
                    <a:pt x="11" y="3"/>
                  </a:lnTo>
                  <a:lnTo>
                    <a:pt x="8" y="2"/>
                  </a:lnTo>
                  <a:lnTo>
                    <a:pt x="7" y="2"/>
                  </a:lnTo>
                  <a:lnTo>
                    <a:pt x="3" y="0"/>
                  </a:lnTo>
                  <a:lnTo>
                    <a:pt x="2" y="3"/>
                  </a:lnTo>
                  <a:lnTo>
                    <a:pt x="2" y="3"/>
                  </a:lnTo>
                  <a:lnTo>
                    <a:pt x="0" y="5"/>
                  </a:lnTo>
                  <a:lnTo>
                    <a:pt x="0" y="6"/>
                  </a:lnTo>
                  <a:lnTo>
                    <a:pt x="5" y="10"/>
                  </a:lnTo>
                  <a:lnTo>
                    <a:pt x="8" y="11"/>
                  </a:lnTo>
                  <a:lnTo>
                    <a:pt x="10" y="13"/>
                  </a:lnTo>
                  <a:lnTo>
                    <a:pt x="10" y="15"/>
                  </a:lnTo>
                  <a:lnTo>
                    <a:pt x="10" y="15"/>
                  </a:lnTo>
                  <a:lnTo>
                    <a:pt x="8" y="16"/>
                  </a:lnTo>
                  <a:lnTo>
                    <a:pt x="7" y="18"/>
                  </a:lnTo>
                  <a:lnTo>
                    <a:pt x="3" y="18"/>
                  </a:lnTo>
                  <a:lnTo>
                    <a:pt x="3" y="20"/>
                  </a:lnTo>
                  <a:lnTo>
                    <a:pt x="3" y="20"/>
                  </a:lnTo>
                  <a:lnTo>
                    <a:pt x="3" y="29"/>
                  </a:lnTo>
                  <a:lnTo>
                    <a:pt x="7" y="39"/>
                  </a:lnTo>
                  <a:lnTo>
                    <a:pt x="7" y="39"/>
                  </a:lnTo>
                  <a:lnTo>
                    <a:pt x="8" y="49"/>
                  </a:lnTo>
                  <a:lnTo>
                    <a:pt x="10" y="64"/>
                  </a:lnTo>
                  <a:lnTo>
                    <a:pt x="10" y="64"/>
                  </a:lnTo>
                  <a:lnTo>
                    <a:pt x="15" y="62"/>
                  </a:lnTo>
                  <a:lnTo>
                    <a:pt x="20" y="60"/>
                  </a:lnTo>
                  <a:lnTo>
                    <a:pt x="20" y="60"/>
                  </a:lnTo>
                  <a:lnTo>
                    <a:pt x="26" y="60"/>
                  </a:lnTo>
                  <a:lnTo>
                    <a:pt x="28" y="59"/>
                  </a:lnTo>
                  <a:lnTo>
                    <a:pt x="29" y="55"/>
                  </a:lnTo>
                  <a:lnTo>
                    <a:pt x="29" y="55"/>
                  </a:lnTo>
                  <a:lnTo>
                    <a:pt x="31" y="52"/>
                  </a:lnTo>
                  <a:lnTo>
                    <a:pt x="33" y="50"/>
                  </a:lnTo>
                  <a:lnTo>
                    <a:pt x="36" y="49"/>
                  </a:lnTo>
                  <a:lnTo>
                    <a:pt x="38" y="49"/>
                  </a:lnTo>
                  <a:lnTo>
                    <a:pt x="38" y="49"/>
                  </a:lnTo>
                  <a:lnTo>
                    <a:pt x="39" y="52"/>
                  </a:lnTo>
                  <a:lnTo>
                    <a:pt x="42" y="57"/>
                  </a:lnTo>
                  <a:lnTo>
                    <a:pt x="44" y="67"/>
                  </a:lnTo>
                  <a:lnTo>
                    <a:pt x="44" y="67"/>
                  </a:lnTo>
                  <a:lnTo>
                    <a:pt x="47" y="73"/>
                  </a:lnTo>
                  <a:lnTo>
                    <a:pt x="47" y="73"/>
                  </a:lnTo>
                  <a:lnTo>
                    <a:pt x="51" y="70"/>
                  </a:lnTo>
                  <a:lnTo>
                    <a:pt x="51" y="70"/>
                  </a:lnTo>
                  <a:lnTo>
                    <a:pt x="52" y="67"/>
                  </a:lnTo>
                  <a:lnTo>
                    <a:pt x="55" y="62"/>
                  </a:lnTo>
                  <a:lnTo>
                    <a:pt x="55" y="6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1">
              <a:extLst>
                <a:ext uri="{FF2B5EF4-FFF2-40B4-BE49-F238E27FC236}">
                  <a16:creationId xmlns="" xmlns:a16="http://schemas.microsoft.com/office/drawing/2014/main" id="{81753576-7014-4328-BD51-A5BAA44F462C}"/>
                </a:ext>
              </a:extLst>
            </p:cNvPr>
            <p:cNvSpPr>
              <a:spLocks/>
            </p:cNvSpPr>
            <p:nvPr/>
          </p:nvSpPr>
          <p:spPr bwMode="auto">
            <a:xfrm>
              <a:off x="7850188" y="3863397"/>
              <a:ext cx="576262" cy="608013"/>
            </a:xfrm>
            <a:custGeom>
              <a:avLst/>
              <a:gdLst>
                <a:gd name="T0" fmla="*/ 262 w 363"/>
                <a:gd name="T1" fmla="*/ 150 h 383"/>
                <a:gd name="T2" fmla="*/ 256 w 363"/>
                <a:gd name="T3" fmla="*/ 137 h 383"/>
                <a:gd name="T4" fmla="*/ 272 w 363"/>
                <a:gd name="T5" fmla="*/ 139 h 383"/>
                <a:gd name="T6" fmla="*/ 296 w 363"/>
                <a:gd name="T7" fmla="*/ 150 h 383"/>
                <a:gd name="T8" fmla="*/ 298 w 363"/>
                <a:gd name="T9" fmla="*/ 165 h 383"/>
                <a:gd name="T10" fmla="*/ 295 w 363"/>
                <a:gd name="T11" fmla="*/ 180 h 383"/>
                <a:gd name="T12" fmla="*/ 309 w 363"/>
                <a:gd name="T13" fmla="*/ 196 h 383"/>
                <a:gd name="T14" fmla="*/ 314 w 363"/>
                <a:gd name="T15" fmla="*/ 180 h 383"/>
                <a:gd name="T16" fmla="*/ 327 w 363"/>
                <a:gd name="T17" fmla="*/ 168 h 383"/>
                <a:gd name="T18" fmla="*/ 334 w 363"/>
                <a:gd name="T19" fmla="*/ 144 h 383"/>
                <a:gd name="T20" fmla="*/ 352 w 363"/>
                <a:gd name="T21" fmla="*/ 121 h 383"/>
                <a:gd name="T22" fmla="*/ 362 w 363"/>
                <a:gd name="T23" fmla="*/ 121 h 383"/>
                <a:gd name="T24" fmla="*/ 360 w 363"/>
                <a:gd name="T25" fmla="*/ 105 h 383"/>
                <a:gd name="T26" fmla="*/ 349 w 363"/>
                <a:gd name="T27" fmla="*/ 92 h 383"/>
                <a:gd name="T28" fmla="*/ 321 w 363"/>
                <a:gd name="T29" fmla="*/ 100 h 383"/>
                <a:gd name="T30" fmla="*/ 308 w 363"/>
                <a:gd name="T31" fmla="*/ 111 h 383"/>
                <a:gd name="T32" fmla="*/ 300 w 363"/>
                <a:gd name="T33" fmla="*/ 126 h 383"/>
                <a:gd name="T34" fmla="*/ 277 w 363"/>
                <a:gd name="T35" fmla="*/ 127 h 383"/>
                <a:gd name="T36" fmla="*/ 262 w 363"/>
                <a:gd name="T37" fmla="*/ 123 h 383"/>
                <a:gd name="T38" fmla="*/ 257 w 363"/>
                <a:gd name="T39" fmla="*/ 110 h 383"/>
                <a:gd name="T40" fmla="*/ 252 w 363"/>
                <a:gd name="T41" fmla="*/ 129 h 383"/>
                <a:gd name="T42" fmla="*/ 215 w 363"/>
                <a:gd name="T43" fmla="*/ 126 h 383"/>
                <a:gd name="T44" fmla="*/ 195 w 363"/>
                <a:gd name="T45" fmla="*/ 119 h 383"/>
                <a:gd name="T46" fmla="*/ 173 w 363"/>
                <a:gd name="T47" fmla="*/ 108 h 383"/>
                <a:gd name="T48" fmla="*/ 155 w 363"/>
                <a:gd name="T49" fmla="*/ 98 h 383"/>
                <a:gd name="T50" fmla="*/ 160 w 363"/>
                <a:gd name="T51" fmla="*/ 75 h 383"/>
                <a:gd name="T52" fmla="*/ 143 w 363"/>
                <a:gd name="T53" fmla="*/ 64 h 383"/>
                <a:gd name="T54" fmla="*/ 134 w 363"/>
                <a:gd name="T55" fmla="*/ 46 h 383"/>
                <a:gd name="T56" fmla="*/ 145 w 363"/>
                <a:gd name="T57" fmla="*/ 38 h 383"/>
                <a:gd name="T58" fmla="*/ 137 w 363"/>
                <a:gd name="T59" fmla="*/ 15 h 383"/>
                <a:gd name="T60" fmla="*/ 117 w 363"/>
                <a:gd name="T61" fmla="*/ 5 h 383"/>
                <a:gd name="T62" fmla="*/ 86 w 363"/>
                <a:gd name="T63" fmla="*/ 12 h 383"/>
                <a:gd name="T64" fmla="*/ 77 w 363"/>
                <a:gd name="T65" fmla="*/ 22 h 383"/>
                <a:gd name="T66" fmla="*/ 85 w 363"/>
                <a:gd name="T67" fmla="*/ 43 h 383"/>
                <a:gd name="T68" fmla="*/ 85 w 363"/>
                <a:gd name="T69" fmla="*/ 59 h 383"/>
                <a:gd name="T70" fmla="*/ 75 w 363"/>
                <a:gd name="T71" fmla="*/ 75 h 383"/>
                <a:gd name="T72" fmla="*/ 62 w 363"/>
                <a:gd name="T73" fmla="*/ 97 h 383"/>
                <a:gd name="T74" fmla="*/ 44 w 363"/>
                <a:gd name="T75" fmla="*/ 113 h 383"/>
                <a:gd name="T76" fmla="*/ 28 w 363"/>
                <a:gd name="T77" fmla="*/ 111 h 383"/>
                <a:gd name="T78" fmla="*/ 20 w 363"/>
                <a:gd name="T79" fmla="*/ 129 h 383"/>
                <a:gd name="T80" fmla="*/ 34 w 363"/>
                <a:gd name="T81" fmla="*/ 154 h 383"/>
                <a:gd name="T82" fmla="*/ 20 w 363"/>
                <a:gd name="T83" fmla="*/ 162 h 383"/>
                <a:gd name="T84" fmla="*/ 0 w 363"/>
                <a:gd name="T85" fmla="*/ 171 h 383"/>
                <a:gd name="T86" fmla="*/ 24 w 363"/>
                <a:gd name="T87" fmla="*/ 181 h 383"/>
                <a:gd name="T88" fmla="*/ 8 w 363"/>
                <a:gd name="T89" fmla="*/ 189 h 383"/>
                <a:gd name="T90" fmla="*/ 42 w 363"/>
                <a:gd name="T91" fmla="*/ 209 h 383"/>
                <a:gd name="T92" fmla="*/ 54 w 363"/>
                <a:gd name="T93" fmla="*/ 191 h 383"/>
                <a:gd name="T94" fmla="*/ 59 w 363"/>
                <a:gd name="T95" fmla="*/ 211 h 383"/>
                <a:gd name="T96" fmla="*/ 65 w 363"/>
                <a:gd name="T97" fmla="*/ 263 h 383"/>
                <a:gd name="T98" fmla="*/ 90 w 363"/>
                <a:gd name="T99" fmla="*/ 333 h 383"/>
                <a:gd name="T100" fmla="*/ 112 w 363"/>
                <a:gd name="T101" fmla="*/ 380 h 383"/>
                <a:gd name="T102" fmla="*/ 130 w 363"/>
                <a:gd name="T103" fmla="*/ 372 h 383"/>
                <a:gd name="T104" fmla="*/ 145 w 363"/>
                <a:gd name="T105" fmla="*/ 354 h 383"/>
                <a:gd name="T106" fmla="*/ 152 w 363"/>
                <a:gd name="T107" fmla="*/ 328 h 383"/>
                <a:gd name="T108" fmla="*/ 155 w 363"/>
                <a:gd name="T109" fmla="*/ 290 h 383"/>
                <a:gd name="T110" fmla="*/ 173 w 363"/>
                <a:gd name="T111" fmla="*/ 269 h 383"/>
                <a:gd name="T112" fmla="*/ 213 w 363"/>
                <a:gd name="T113" fmla="*/ 233 h 383"/>
                <a:gd name="T114" fmla="*/ 238 w 363"/>
                <a:gd name="T115" fmla="*/ 206 h 383"/>
                <a:gd name="T116" fmla="*/ 264 w 363"/>
                <a:gd name="T117" fmla="*/ 19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3" h="383">
                  <a:moveTo>
                    <a:pt x="261" y="173"/>
                  </a:moveTo>
                  <a:lnTo>
                    <a:pt x="261" y="173"/>
                  </a:lnTo>
                  <a:lnTo>
                    <a:pt x="257" y="163"/>
                  </a:lnTo>
                  <a:lnTo>
                    <a:pt x="257" y="154"/>
                  </a:lnTo>
                  <a:lnTo>
                    <a:pt x="257" y="154"/>
                  </a:lnTo>
                  <a:lnTo>
                    <a:pt x="257" y="152"/>
                  </a:lnTo>
                  <a:lnTo>
                    <a:pt x="261" y="152"/>
                  </a:lnTo>
                  <a:lnTo>
                    <a:pt x="262" y="150"/>
                  </a:lnTo>
                  <a:lnTo>
                    <a:pt x="264" y="149"/>
                  </a:lnTo>
                  <a:lnTo>
                    <a:pt x="264" y="149"/>
                  </a:lnTo>
                  <a:lnTo>
                    <a:pt x="264" y="147"/>
                  </a:lnTo>
                  <a:lnTo>
                    <a:pt x="262" y="145"/>
                  </a:lnTo>
                  <a:lnTo>
                    <a:pt x="259" y="144"/>
                  </a:lnTo>
                  <a:lnTo>
                    <a:pt x="254" y="140"/>
                  </a:lnTo>
                  <a:lnTo>
                    <a:pt x="254" y="139"/>
                  </a:lnTo>
                  <a:lnTo>
                    <a:pt x="256" y="137"/>
                  </a:lnTo>
                  <a:lnTo>
                    <a:pt x="256" y="137"/>
                  </a:lnTo>
                  <a:lnTo>
                    <a:pt x="257" y="134"/>
                  </a:lnTo>
                  <a:lnTo>
                    <a:pt x="261" y="136"/>
                  </a:lnTo>
                  <a:lnTo>
                    <a:pt x="262" y="136"/>
                  </a:lnTo>
                  <a:lnTo>
                    <a:pt x="265" y="137"/>
                  </a:lnTo>
                  <a:lnTo>
                    <a:pt x="265" y="137"/>
                  </a:lnTo>
                  <a:lnTo>
                    <a:pt x="270" y="137"/>
                  </a:lnTo>
                  <a:lnTo>
                    <a:pt x="272" y="139"/>
                  </a:lnTo>
                  <a:lnTo>
                    <a:pt x="274" y="142"/>
                  </a:lnTo>
                  <a:lnTo>
                    <a:pt x="275" y="144"/>
                  </a:lnTo>
                  <a:lnTo>
                    <a:pt x="275" y="144"/>
                  </a:lnTo>
                  <a:lnTo>
                    <a:pt x="275" y="147"/>
                  </a:lnTo>
                  <a:lnTo>
                    <a:pt x="279" y="149"/>
                  </a:lnTo>
                  <a:lnTo>
                    <a:pt x="282" y="150"/>
                  </a:lnTo>
                  <a:lnTo>
                    <a:pt x="282" y="150"/>
                  </a:lnTo>
                  <a:lnTo>
                    <a:pt x="296" y="150"/>
                  </a:lnTo>
                  <a:lnTo>
                    <a:pt x="296" y="150"/>
                  </a:lnTo>
                  <a:lnTo>
                    <a:pt x="303" y="150"/>
                  </a:lnTo>
                  <a:lnTo>
                    <a:pt x="305" y="150"/>
                  </a:lnTo>
                  <a:lnTo>
                    <a:pt x="305" y="154"/>
                  </a:lnTo>
                  <a:lnTo>
                    <a:pt x="305" y="154"/>
                  </a:lnTo>
                  <a:lnTo>
                    <a:pt x="305" y="157"/>
                  </a:lnTo>
                  <a:lnTo>
                    <a:pt x="301" y="160"/>
                  </a:lnTo>
                  <a:lnTo>
                    <a:pt x="298" y="165"/>
                  </a:lnTo>
                  <a:lnTo>
                    <a:pt x="295" y="167"/>
                  </a:lnTo>
                  <a:lnTo>
                    <a:pt x="295" y="167"/>
                  </a:lnTo>
                  <a:lnTo>
                    <a:pt x="293" y="167"/>
                  </a:lnTo>
                  <a:lnTo>
                    <a:pt x="293" y="168"/>
                  </a:lnTo>
                  <a:lnTo>
                    <a:pt x="292" y="173"/>
                  </a:lnTo>
                  <a:lnTo>
                    <a:pt x="292" y="178"/>
                  </a:lnTo>
                  <a:lnTo>
                    <a:pt x="295" y="180"/>
                  </a:lnTo>
                  <a:lnTo>
                    <a:pt x="295" y="180"/>
                  </a:lnTo>
                  <a:lnTo>
                    <a:pt x="296" y="180"/>
                  </a:lnTo>
                  <a:lnTo>
                    <a:pt x="300" y="176"/>
                  </a:lnTo>
                  <a:lnTo>
                    <a:pt x="301" y="171"/>
                  </a:lnTo>
                  <a:lnTo>
                    <a:pt x="305" y="170"/>
                  </a:lnTo>
                  <a:lnTo>
                    <a:pt x="305" y="170"/>
                  </a:lnTo>
                  <a:lnTo>
                    <a:pt x="305" y="173"/>
                  </a:lnTo>
                  <a:lnTo>
                    <a:pt x="306" y="178"/>
                  </a:lnTo>
                  <a:lnTo>
                    <a:pt x="309" y="196"/>
                  </a:lnTo>
                  <a:lnTo>
                    <a:pt x="309" y="196"/>
                  </a:lnTo>
                  <a:lnTo>
                    <a:pt x="311" y="194"/>
                  </a:lnTo>
                  <a:lnTo>
                    <a:pt x="311" y="194"/>
                  </a:lnTo>
                  <a:lnTo>
                    <a:pt x="313" y="193"/>
                  </a:lnTo>
                  <a:lnTo>
                    <a:pt x="313" y="188"/>
                  </a:lnTo>
                  <a:lnTo>
                    <a:pt x="314" y="184"/>
                  </a:lnTo>
                  <a:lnTo>
                    <a:pt x="314" y="180"/>
                  </a:lnTo>
                  <a:lnTo>
                    <a:pt x="314" y="180"/>
                  </a:lnTo>
                  <a:lnTo>
                    <a:pt x="316" y="176"/>
                  </a:lnTo>
                  <a:lnTo>
                    <a:pt x="316" y="173"/>
                  </a:lnTo>
                  <a:lnTo>
                    <a:pt x="316" y="168"/>
                  </a:lnTo>
                  <a:lnTo>
                    <a:pt x="318" y="167"/>
                  </a:lnTo>
                  <a:lnTo>
                    <a:pt x="318" y="167"/>
                  </a:lnTo>
                  <a:lnTo>
                    <a:pt x="322" y="168"/>
                  </a:lnTo>
                  <a:lnTo>
                    <a:pt x="326" y="168"/>
                  </a:lnTo>
                  <a:lnTo>
                    <a:pt x="327" y="168"/>
                  </a:lnTo>
                  <a:lnTo>
                    <a:pt x="327" y="168"/>
                  </a:lnTo>
                  <a:lnTo>
                    <a:pt x="329" y="165"/>
                  </a:lnTo>
                  <a:lnTo>
                    <a:pt x="331" y="160"/>
                  </a:lnTo>
                  <a:lnTo>
                    <a:pt x="332" y="155"/>
                  </a:lnTo>
                  <a:lnTo>
                    <a:pt x="332" y="152"/>
                  </a:lnTo>
                  <a:lnTo>
                    <a:pt x="332" y="152"/>
                  </a:lnTo>
                  <a:lnTo>
                    <a:pt x="332" y="149"/>
                  </a:lnTo>
                  <a:lnTo>
                    <a:pt x="334" y="144"/>
                  </a:lnTo>
                  <a:lnTo>
                    <a:pt x="336" y="140"/>
                  </a:lnTo>
                  <a:lnTo>
                    <a:pt x="336" y="136"/>
                  </a:lnTo>
                  <a:lnTo>
                    <a:pt x="336" y="136"/>
                  </a:lnTo>
                  <a:lnTo>
                    <a:pt x="337" y="132"/>
                  </a:lnTo>
                  <a:lnTo>
                    <a:pt x="339" y="129"/>
                  </a:lnTo>
                  <a:lnTo>
                    <a:pt x="345" y="126"/>
                  </a:lnTo>
                  <a:lnTo>
                    <a:pt x="345" y="126"/>
                  </a:lnTo>
                  <a:lnTo>
                    <a:pt x="352" y="121"/>
                  </a:lnTo>
                  <a:lnTo>
                    <a:pt x="353" y="119"/>
                  </a:lnTo>
                  <a:lnTo>
                    <a:pt x="355" y="121"/>
                  </a:lnTo>
                  <a:lnTo>
                    <a:pt x="355" y="121"/>
                  </a:lnTo>
                  <a:lnTo>
                    <a:pt x="357" y="123"/>
                  </a:lnTo>
                  <a:lnTo>
                    <a:pt x="360" y="124"/>
                  </a:lnTo>
                  <a:lnTo>
                    <a:pt x="362" y="123"/>
                  </a:lnTo>
                  <a:lnTo>
                    <a:pt x="362" y="121"/>
                  </a:lnTo>
                  <a:lnTo>
                    <a:pt x="362" y="121"/>
                  </a:lnTo>
                  <a:lnTo>
                    <a:pt x="358" y="114"/>
                  </a:lnTo>
                  <a:lnTo>
                    <a:pt x="358" y="113"/>
                  </a:lnTo>
                  <a:lnTo>
                    <a:pt x="360" y="111"/>
                  </a:lnTo>
                  <a:lnTo>
                    <a:pt x="360" y="111"/>
                  </a:lnTo>
                  <a:lnTo>
                    <a:pt x="363" y="108"/>
                  </a:lnTo>
                  <a:lnTo>
                    <a:pt x="363" y="106"/>
                  </a:lnTo>
                  <a:lnTo>
                    <a:pt x="363" y="106"/>
                  </a:lnTo>
                  <a:lnTo>
                    <a:pt x="360" y="105"/>
                  </a:lnTo>
                  <a:lnTo>
                    <a:pt x="357" y="103"/>
                  </a:lnTo>
                  <a:lnTo>
                    <a:pt x="355" y="101"/>
                  </a:lnTo>
                  <a:lnTo>
                    <a:pt x="355" y="101"/>
                  </a:lnTo>
                  <a:lnTo>
                    <a:pt x="352" y="97"/>
                  </a:lnTo>
                  <a:lnTo>
                    <a:pt x="350" y="93"/>
                  </a:lnTo>
                  <a:lnTo>
                    <a:pt x="350" y="93"/>
                  </a:lnTo>
                  <a:lnTo>
                    <a:pt x="350" y="92"/>
                  </a:lnTo>
                  <a:lnTo>
                    <a:pt x="349" y="92"/>
                  </a:lnTo>
                  <a:lnTo>
                    <a:pt x="344" y="93"/>
                  </a:lnTo>
                  <a:lnTo>
                    <a:pt x="344" y="93"/>
                  </a:lnTo>
                  <a:lnTo>
                    <a:pt x="340" y="95"/>
                  </a:lnTo>
                  <a:lnTo>
                    <a:pt x="337" y="93"/>
                  </a:lnTo>
                  <a:lnTo>
                    <a:pt x="332" y="93"/>
                  </a:lnTo>
                  <a:lnTo>
                    <a:pt x="327" y="95"/>
                  </a:lnTo>
                  <a:lnTo>
                    <a:pt x="327" y="95"/>
                  </a:lnTo>
                  <a:lnTo>
                    <a:pt x="321" y="100"/>
                  </a:lnTo>
                  <a:lnTo>
                    <a:pt x="319" y="101"/>
                  </a:lnTo>
                  <a:lnTo>
                    <a:pt x="316" y="101"/>
                  </a:lnTo>
                  <a:lnTo>
                    <a:pt x="316" y="101"/>
                  </a:lnTo>
                  <a:lnTo>
                    <a:pt x="314" y="101"/>
                  </a:lnTo>
                  <a:lnTo>
                    <a:pt x="314" y="103"/>
                  </a:lnTo>
                  <a:lnTo>
                    <a:pt x="311" y="106"/>
                  </a:lnTo>
                  <a:lnTo>
                    <a:pt x="311" y="106"/>
                  </a:lnTo>
                  <a:lnTo>
                    <a:pt x="308" y="111"/>
                  </a:lnTo>
                  <a:lnTo>
                    <a:pt x="305" y="113"/>
                  </a:lnTo>
                  <a:lnTo>
                    <a:pt x="305" y="113"/>
                  </a:lnTo>
                  <a:lnTo>
                    <a:pt x="298" y="114"/>
                  </a:lnTo>
                  <a:lnTo>
                    <a:pt x="298" y="114"/>
                  </a:lnTo>
                  <a:lnTo>
                    <a:pt x="300" y="119"/>
                  </a:lnTo>
                  <a:lnTo>
                    <a:pt x="301" y="123"/>
                  </a:lnTo>
                  <a:lnTo>
                    <a:pt x="300" y="126"/>
                  </a:lnTo>
                  <a:lnTo>
                    <a:pt x="300" y="126"/>
                  </a:lnTo>
                  <a:lnTo>
                    <a:pt x="298" y="127"/>
                  </a:lnTo>
                  <a:lnTo>
                    <a:pt x="295" y="127"/>
                  </a:lnTo>
                  <a:lnTo>
                    <a:pt x="292" y="127"/>
                  </a:lnTo>
                  <a:lnTo>
                    <a:pt x="287" y="127"/>
                  </a:lnTo>
                  <a:lnTo>
                    <a:pt x="287" y="127"/>
                  </a:lnTo>
                  <a:lnTo>
                    <a:pt x="283" y="129"/>
                  </a:lnTo>
                  <a:lnTo>
                    <a:pt x="280" y="127"/>
                  </a:lnTo>
                  <a:lnTo>
                    <a:pt x="277" y="127"/>
                  </a:lnTo>
                  <a:lnTo>
                    <a:pt x="275" y="127"/>
                  </a:lnTo>
                  <a:lnTo>
                    <a:pt x="275" y="127"/>
                  </a:lnTo>
                  <a:lnTo>
                    <a:pt x="272" y="127"/>
                  </a:lnTo>
                  <a:lnTo>
                    <a:pt x="270" y="126"/>
                  </a:lnTo>
                  <a:lnTo>
                    <a:pt x="265" y="124"/>
                  </a:lnTo>
                  <a:lnTo>
                    <a:pt x="265" y="124"/>
                  </a:lnTo>
                  <a:lnTo>
                    <a:pt x="264" y="124"/>
                  </a:lnTo>
                  <a:lnTo>
                    <a:pt x="262" y="123"/>
                  </a:lnTo>
                  <a:lnTo>
                    <a:pt x="262" y="119"/>
                  </a:lnTo>
                  <a:lnTo>
                    <a:pt x="262" y="116"/>
                  </a:lnTo>
                  <a:lnTo>
                    <a:pt x="262" y="116"/>
                  </a:lnTo>
                  <a:lnTo>
                    <a:pt x="262" y="113"/>
                  </a:lnTo>
                  <a:lnTo>
                    <a:pt x="261" y="110"/>
                  </a:lnTo>
                  <a:lnTo>
                    <a:pt x="259" y="108"/>
                  </a:lnTo>
                  <a:lnTo>
                    <a:pt x="257" y="110"/>
                  </a:lnTo>
                  <a:lnTo>
                    <a:pt x="257" y="110"/>
                  </a:lnTo>
                  <a:lnTo>
                    <a:pt x="254" y="111"/>
                  </a:lnTo>
                  <a:lnTo>
                    <a:pt x="252" y="113"/>
                  </a:lnTo>
                  <a:lnTo>
                    <a:pt x="252" y="116"/>
                  </a:lnTo>
                  <a:lnTo>
                    <a:pt x="252" y="116"/>
                  </a:lnTo>
                  <a:lnTo>
                    <a:pt x="254" y="123"/>
                  </a:lnTo>
                  <a:lnTo>
                    <a:pt x="254" y="126"/>
                  </a:lnTo>
                  <a:lnTo>
                    <a:pt x="252" y="129"/>
                  </a:lnTo>
                  <a:lnTo>
                    <a:pt x="252" y="129"/>
                  </a:lnTo>
                  <a:lnTo>
                    <a:pt x="248" y="131"/>
                  </a:lnTo>
                  <a:lnTo>
                    <a:pt x="241" y="132"/>
                  </a:lnTo>
                  <a:lnTo>
                    <a:pt x="233" y="132"/>
                  </a:lnTo>
                  <a:lnTo>
                    <a:pt x="230" y="131"/>
                  </a:lnTo>
                  <a:lnTo>
                    <a:pt x="230" y="131"/>
                  </a:lnTo>
                  <a:lnTo>
                    <a:pt x="225" y="129"/>
                  </a:lnTo>
                  <a:lnTo>
                    <a:pt x="220" y="127"/>
                  </a:lnTo>
                  <a:lnTo>
                    <a:pt x="215" y="126"/>
                  </a:lnTo>
                  <a:lnTo>
                    <a:pt x="212" y="124"/>
                  </a:lnTo>
                  <a:lnTo>
                    <a:pt x="212" y="124"/>
                  </a:lnTo>
                  <a:lnTo>
                    <a:pt x="210" y="119"/>
                  </a:lnTo>
                  <a:lnTo>
                    <a:pt x="207" y="118"/>
                  </a:lnTo>
                  <a:lnTo>
                    <a:pt x="205" y="118"/>
                  </a:lnTo>
                  <a:lnTo>
                    <a:pt x="205" y="118"/>
                  </a:lnTo>
                  <a:lnTo>
                    <a:pt x="199" y="119"/>
                  </a:lnTo>
                  <a:lnTo>
                    <a:pt x="195" y="119"/>
                  </a:lnTo>
                  <a:lnTo>
                    <a:pt x="192" y="119"/>
                  </a:lnTo>
                  <a:lnTo>
                    <a:pt x="192" y="119"/>
                  </a:lnTo>
                  <a:lnTo>
                    <a:pt x="187" y="116"/>
                  </a:lnTo>
                  <a:lnTo>
                    <a:pt x="182" y="113"/>
                  </a:lnTo>
                  <a:lnTo>
                    <a:pt x="182" y="113"/>
                  </a:lnTo>
                  <a:lnTo>
                    <a:pt x="176" y="111"/>
                  </a:lnTo>
                  <a:lnTo>
                    <a:pt x="173" y="108"/>
                  </a:lnTo>
                  <a:lnTo>
                    <a:pt x="173" y="108"/>
                  </a:lnTo>
                  <a:lnTo>
                    <a:pt x="171" y="106"/>
                  </a:lnTo>
                  <a:lnTo>
                    <a:pt x="168" y="105"/>
                  </a:lnTo>
                  <a:lnTo>
                    <a:pt x="161" y="103"/>
                  </a:lnTo>
                  <a:lnTo>
                    <a:pt x="161" y="103"/>
                  </a:lnTo>
                  <a:lnTo>
                    <a:pt x="158" y="100"/>
                  </a:lnTo>
                  <a:lnTo>
                    <a:pt x="156" y="100"/>
                  </a:lnTo>
                  <a:lnTo>
                    <a:pt x="155" y="98"/>
                  </a:lnTo>
                  <a:lnTo>
                    <a:pt x="155" y="98"/>
                  </a:lnTo>
                  <a:lnTo>
                    <a:pt x="156" y="88"/>
                  </a:lnTo>
                  <a:lnTo>
                    <a:pt x="156" y="88"/>
                  </a:lnTo>
                  <a:lnTo>
                    <a:pt x="158" y="85"/>
                  </a:lnTo>
                  <a:lnTo>
                    <a:pt x="160" y="83"/>
                  </a:lnTo>
                  <a:lnTo>
                    <a:pt x="163" y="82"/>
                  </a:lnTo>
                  <a:lnTo>
                    <a:pt x="163" y="79"/>
                  </a:lnTo>
                  <a:lnTo>
                    <a:pt x="163" y="79"/>
                  </a:lnTo>
                  <a:lnTo>
                    <a:pt x="160" y="75"/>
                  </a:lnTo>
                  <a:lnTo>
                    <a:pt x="158" y="74"/>
                  </a:lnTo>
                  <a:lnTo>
                    <a:pt x="158" y="74"/>
                  </a:lnTo>
                  <a:lnTo>
                    <a:pt x="155" y="70"/>
                  </a:lnTo>
                  <a:lnTo>
                    <a:pt x="153" y="67"/>
                  </a:lnTo>
                  <a:lnTo>
                    <a:pt x="150" y="67"/>
                  </a:lnTo>
                  <a:lnTo>
                    <a:pt x="150" y="67"/>
                  </a:lnTo>
                  <a:lnTo>
                    <a:pt x="147" y="66"/>
                  </a:lnTo>
                  <a:lnTo>
                    <a:pt x="143" y="64"/>
                  </a:lnTo>
                  <a:lnTo>
                    <a:pt x="142" y="61"/>
                  </a:lnTo>
                  <a:lnTo>
                    <a:pt x="138" y="59"/>
                  </a:lnTo>
                  <a:lnTo>
                    <a:pt x="138" y="59"/>
                  </a:lnTo>
                  <a:lnTo>
                    <a:pt x="137" y="57"/>
                  </a:lnTo>
                  <a:lnTo>
                    <a:pt x="135" y="54"/>
                  </a:lnTo>
                  <a:lnTo>
                    <a:pt x="134" y="49"/>
                  </a:lnTo>
                  <a:lnTo>
                    <a:pt x="134" y="49"/>
                  </a:lnTo>
                  <a:lnTo>
                    <a:pt x="134" y="46"/>
                  </a:lnTo>
                  <a:lnTo>
                    <a:pt x="134" y="44"/>
                  </a:lnTo>
                  <a:lnTo>
                    <a:pt x="135" y="43"/>
                  </a:lnTo>
                  <a:lnTo>
                    <a:pt x="137" y="43"/>
                  </a:lnTo>
                  <a:lnTo>
                    <a:pt x="137" y="43"/>
                  </a:lnTo>
                  <a:lnTo>
                    <a:pt x="140" y="44"/>
                  </a:lnTo>
                  <a:lnTo>
                    <a:pt x="143" y="44"/>
                  </a:lnTo>
                  <a:lnTo>
                    <a:pt x="145" y="41"/>
                  </a:lnTo>
                  <a:lnTo>
                    <a:pt x="145" y="38"/>
                  </a:lnTo>
                  <a:lnTo>
                    <a:pt x="145" y="38"/>
                  </a:lnTo>
                  <a:lnTo>
                    <a:pt x="140" y="31"/>
                  </a:lnTo>
                  <a:lnTo>
                    <a:pt x="138" y="26"/>
                  </a:lnTo>
                  <a:lnTo>
                    <a:pt x="138" y="26"/>
                  </a:lnTo>
                  <a:lnTo>
                    <a:pt x="138" y="20"/>
                  </a:lnTo>
                  <a:lnTo>
                    <a:pt x="138" y="17"/>
                  </a:lnTo>
                  <a:lnTo>
                    <a:pt x="137" y="15"/>
                  </a:lnTo>
                  <a:lnTo>
                    <a:pt x="137" y="15"/>
                  </a:lnTo>
                  <a:lnTo>
                    <a:pt x="132" y="10"/>
                  </a:lnTo>
                  <a:lnTo>
                    <a:pt x="129" y="5"/>
                  </a:lnTo>
                  <a:lnTo>
                    <a:pt x="129" y="5"/>
                  </a:lnTo>
                  <a:lnTo>
                    <a:pt x="127" y="2"/>
                  </a:lnTo>
                  <a:lnTo>
                    <a:pt x="124" y="0"/>
                  </a:lnTo>
                  <a:lnTo>
                    <a:pt x="119" y="0"/>
                  </a:lnTo>
                  <a:lnTo>
                    <a:pt x="119" y="0"/>
                  </a:lnTo>
                  <a:lnTo>
                    <a:pt x="117" y="5"/>
                  </a:lnTo>
                  <a:lnTo>
                    <a:pt x="114" y="10"/>
                  </a:lnTo>
                  <a:lnTo>
                    <a:pt x="114" y="10"/>
                  </a:lnTo>
                  <a:lnTo>
                    <a:pt x="108" y="12"/>
                  </a:lnTo>
                  <a:lnTo>
                    <a:pt x="101" y="15"/>
                  </a:lnTo>
                  <a:lnTo>
                    <a:pt x="101" y="15"/>
                  </a:lnTo>
                  <a:lnTo>
                    <a:pt x="98" y="15"/>
                  </a:lnTo>
                  <a:lnTo>
                    <a:pt x="91" y="13"/>
                  </a:lnTo>
                  <a:lnTo>
                    <a:pt x="86" y="12"/>
                  </a:lnTo>
                  <a:lnTo>
                    <a:pt x="81" y="12"/>
                  </a:lnTo>
                  <a:lnTo>
                    <a:pt x="81" y="12"/>
                  </a:lnTo>
                  <a:lnTo>
                    <a:pt x="78" y="12"/>
                  </a:lnTo>
                  <a:lnTo>
                    <a:pt x="75" y="13"/>
                  </a:lnTo>
                  <a:lnTo>
                    <a:pt x="73" y="17"/>
                  </a:lnTo>
                  <a:lnTo>
                    <a:pt x="75" y="18"/>
                  </a:lnTo>
                  <a:lnTo>
                    <a:pt x="75" y="18"/>
                  </a:lnTo>
                  <a:lnTo>
                    <a:pt x="77" y="22"/>
                  </a:lnTo>
                  <a:lnTo>
                    <a:pt x="77" y="25"/>
                  </a:lnTo>
                  <a:lnTo>
                    <a:pt x="77" y="31"/>
                  </a:lnTo>
                  <a:lnTo>
                    <a:pt x="77" y="31"/>
                  </a:lnTo>
                  <a:lnTo>
                    <a:pt x="78" y="38"/>
                  </a:lnTo>
                  <a:lnTo>
                    <a:pt x="81" y="41"/>
                  </a:lnTo>
                  <a:lnTo>
                    <a:pt x="83" y="43"/>
                  </a:lnTo>
                  <a:lnTo>
                    <a:pt x="85" y="43"/>
                  </a:lnTo>
                  <a:lnTo>
                    <a:pt x="85" y="43"/>
                  </a:lnTo>
                  <a:lnTo>
                    <a:pt x="88" y="43"/>
                  </a:lnTo>
                  <a:lnTo>
                    <a:pt x="91" y="46"/>
                  </a:lnTo>
                  <a:lnTo>
                    <a:pt x="93" y="48"/>
                  </a:lnTo>
                  <a:lnTo>
                    <a:pt x="91" y="49"/>
                  </a:lnTo>
                  <a:lnTo>
                    <a:pt x="91" y="49"/>
                  </a:lnTo>
                  <a:lnTo>
                    <a:pt x="88" y="51"/>
                  </a:lnTo>
                  <a:lnTo>
                    <a:pt x="86" y="53"/>
                  </a:lnTo>
                  <a:lnTo>
                    <a:pt x="85" y="59"/>
                  </a:lnTo>
                  <a:lnTo>
                    <a:pt x="85" y="59"/>
                  </a:lnTo>
                  <a:lnTo>
                    <a:pt x="83" y="66"/>
                  </a:lnTo>
                  <a:lnTo>
                    <a:pt x="83" y="67"/>
                  </a:lnTo>
                  <a:lnTo>
                    <a:pt x="81" y="69"/>
                  </a:lnTo>
                  <a:lnTo>
                    <a:pt x="81" y="69"/>
                  </a:lnTo>
                  <a:lnTo>
                    <a:pt x="77" y="70"/>
                  </a:lnTo>
                  <a:lnTo>
                    <a:pt x="75" y="72"/>
                  </a:lnTo>
                  <a:lnTo>
                    <a:pt x="75" y="75"/>
                  </a:lnTo>
                  <a:lnTo>
                    <a:pt x="75" y="75"/>
                  </a:lnTo>
                  <a:lnTo>
                    <a:pt x="73" y="79"/>
                  </a:lnTo>
                  <a:lnTo>
                    <a:pt x="72" y="80"/>
                  </a:lnTo>
                  <a:lnTo>
                    <a:pt x="68" y="80"/>
                  </a:lnTo>
                  <a:lnTo>
                    <a:pt x="67" y="82"/>
                  </a:lnTo>
                  <a:lnTo>
                    <a:pt x="67" y="82"/>
                  </a:lnTo>
                  <a:lnTo>
                    <a:pt x="65" y="88"/>
                  </a:lnTo>
                  <a:lnTo>
                    <a:pt x="62" y="97"/>
                  </a:lnTo>
                  <a:lnTo>
                    <a:pt x="62" y="97"/>
                  </a:lnTo>
                  <a:lnTo>
                    <a:pt x="57" y="98"/>
                  </a:lnTo>
                  <a:lnTo>
                    <a:pt x="54" y="100"/>
                  </a:lnTo>
                  <a:lnTo>
                    <a:pt x="52" y="103"/>
                  </a:lnTo>
                  <a:lnTo>
                    <a:pt x="52" y="103"/>
                  </a:lnTo>
                  <a:lnTo>
                    <a:pt x="49" y="110"/>
                  </a:lnTo>
                  <a:lnTo>
                    <a:pt x="46" y="111"/>
                  </a:lnTo>
                  <a:lnTo>
                    <a:pt x="44" y="113"/>
                  </a:lnTo>
                  <a:lnTo>
                    <a:pt x="44" y="113"/>
                  </a:lnTo>
                  <a:lnTo>
                    <a:pt x="39" y="111"/>
                  </a:lnTo>
                  <a:lnTo>
                    <a:pt x="38" y="111"/>
                  </a:lnTo>
                  <a:lnTo>
                    <a:pt x="36" y="113"/>
                  </a:lnTo>
                  <a:lnTo>
                    <a:pt x="36" y="113"/>
                  </a:lnTo>
                  <a:lnTo>
                    <a:pt x="33" y="114"/>
                  </a:lnTo>
                  <a:lnTo>
                    <a:pt x="31" y="113"/>
                  </a:lnTo>
                  <a:lnTo>
                    <a:pt x="28" y="111"/>
                  </a:lnTo>
                  <a:lnTo>
                    <a:pt x="26" y="111"/>
                  </a:lnTo>
                  <a:lnTo>
                    <a:pt x="26" y="111"/>
                  </a:lnTo>
                  <a:lnTo>
                    <a:pt x="20" y="118"/>
                  </a:lnTo>
                  <a:lnTo>
                    <a:pt x="16" y="121"/>
                  </a:lnTo>
                  <a:lnTo>
                    <a:pt x="16" y="124"/>
                  </a:lnTo>
                  <a:lnTo>
                    <a:pt x="16" y="124"/>
                  </a:lnTo>
                  <a:lnTo>
                    <a:pt x="16" y="127"/>
                  </a:lnTo>
                  <a:lnTo>
                    <a:pt x="20" y="129"/>
                  </a:lnTo>
                  <a:lnTo>
                    <a:pt x="23" y="131"/>
                  </a:lnTo>
                  <a:lnTo>
                    <a:pt x="24" y="134"/>
                  </a:lnTo>
                  <a:lnTo>
                    <a:pt x="24" y="134"/>
                  </a:lnTo>
                  <a:lnTo>
                    <a:pt x="24" y="137"/>
                  </a:lnTo>
                  <a:lnTo>
                    <a:pt x="26" y="142"/>
                  </a:lnTo>
                  <a:lnTo>
                    <a:pt x="29" y="147"/>
                  </a:lnTo>
                  <a:lnTo>
                    <a:pt x="29" y="147"/>
                  </a:lnTo>
                  <a:lnTo>
                    <a:pt x="34" y="154"/>
                  </a:lnTo>
                  <a:lnTo>
                    <a:pt x="34" y="157"/>
                  </a:lnTo>
                  <a:lnTo>
                    <a:pt x="34" y="158"/>
                  </a:lnTo>
                  <a:lnTo>
                    <a:pt x="34" y="158"/>
                  </a:lnTo>
                  <a:lnTo>
                    <a:pt x="31" y="162"/>
                  </a:lnTo>
                  <a:lnTo>
                    <a:pt x="24" y="162"/>
                  </a:lnTo>
                  <a:lnTo>
                    <a:pt x="24" y="162"/>
                  </a:lnTo>
                  <a:lnTo>
                    <a:pt x="21" y="162"/>
                  </a:lnTo>
                  <a:lnTo>
                    <a:pt x="20" y="162"/>
                  </a:lnTo>
                  <a:lnTo>
                    <a:pt x="16" y="163"/>
                  </a:lnTo>
                  <a:lnTo>
                    <a:pt x="11" y="162"/>
                  </a:lnTo>
                  <a:lnTo>
                    <a:pt x="11" y="162"/>
                  </a:lnTo>
                  <a:lnTo>
                    <a:pt x="7" y="162"/>
                  </a:lnTo>
                  <a:lnTo>
                    <a:pt x="5" y="165"/>
                  </a:lnTo>
                  <a:lnTo>
                    <a:pt x="0" y="170"/>
                  </a:lnTo>
                  <a:lnTo>
                    <a:pt x="0" y="170"/>
                  </a:lnTo>
                  <a:lnTo>
                    <a:pt x="0" y="171"/>
                  </a:lnTo>
                  <a:lnTo>
                    <a:pt x="0" y="171"/>
                  </a:lnTo>
                  <a:lnTo>
                    <a:pt x="5" y="176"/>
                  </a:lnTo>
                  <a:lnTo>
                    <a:pt x="7" y="180"/>
                  </a:lnTo>
                  <a:lnTo>
                    <a:pt x="11" y="183"/>
                  </a:lnTo>
                  <a:lnTo>
                    <a:pt x="11" y="183"/>
                  </a:lnTo>
                  <a:lnTo>
                    <a:pt x="16" y="183"/>
                  </a:lnTo>
                  <a:lnTo>
                    <a:pt x="21" y="181"/>
                  </a:lnTo>
                  <a:lnTo>
                    <a:pt x="24" y="181"/>
                  </a:lnTo>
                  <a:lnTo>
                    <a:pt x="26" y="181"/>
                  </a:lnTo>
                  <a:lnTo>
                    <a:pt x="26" y="183"/>
                  </a:lnTo>
                  <a:lnTo>
                    <a:pt x="26" y="183"/>
                  </a:lnTo>
                  <a:lnTo>
                    <a:pt x="24" y="184"/>
                  </a:lnTo>
                  <a:lnTo>
                    <a:pt x="23" y="186"/>
                  </a:lnTo>
                  <a:lnTo>
                    <a:pt x="16" y="188"/>
                  </a:lnTo>
                  <a:lnTo>
                    <a:pt x="10" y="188"/>
                  </a:lnTo>
                  <a:lnTo>
                    <a:pt x="8" y="189"/>
                  </a:lnTo>
                  <a:lnTo>
                    <a:pt x="8" y="189"/>
                  </a:lnTo>
                  <a:lnTo>
                    <a:pt x="10" y="194"/>
                  </a:lnTo>
                  <a:lnTo>
                    <a:pt x="18" y="202"/>
                  </a:lnTo>
                  <a:lnTo>
                    <a:pt x="28" y="209"/>
                  </a:lnTo>
                  <a:lnTo>
                    <a:pt x="31" y="212"/>
                  </a:lnTo>
                  <a:lnTo>
                    <a:pt x="36" y="212"/>
                  </a:lnTo>
                  <a:lnTo>
                    <a:pt x="36" y="212"/>
                  </a:lnTo>
                  <a:lnTo>
                    <a:pt x="42" y="209"/>
                  </a:lnTo>
                  <a:lnTo>
                    <a:pt x="47" y="206"/>
                  </a:lnTo>
                  <a:lnTo>
                    <a:pt x="49" y="201"/>
                  </a:lnTo>
                  <a:lnTo>
                    <a:pt x="49" y="199"/>
                  </a:lnTo>
                  <a:lnTo>
                    <a:pt x="49" y="199"/>
                  </a:lnTo>
                  <a:lnTo>
                    <a:pt x="49" y="196"/>
                  </a:lnTo>
                  <a:lnTo>
                    <a:pt x="49" y="194"/>
                  </a:lnTo>
                  <a:lnTo>
                    <a:pt x="51" y="193"/>
                  </a:lnTo>
                  <a:lnTo>
                    <a:pt x="54" y="191"/>
                  </a:lnTo>
                  <a:lnTo>
                    <a:pt x="54" y="191"/>
                  </a:lnTo>
                  <a:lnTo>
                    <a:pt x="54" y="194"/>
                  </a:lnTo>
                  <a:lnTo>
                    <a:pt x="55" y="198"/>
                  </a:lnTo>
                  <a:lnTo>
                    <a:pt x="55" y="202"/>
                  </a:lnTo>
                  <a:lnTo>
                    <a:pt x="57" y="206"/>
                  </a:lnTo>
                  <a:lnTo>
                    <a:pt x="57" y="206"/>
                  </a:lnTo>
                  <a:lnTo>
                    <a:pt x="59" y="207"/>
                  </a:lnTo>
                  <a:lnTo>
                    <a:pt x="59" y="211"/>
                  </a:lnTo>
                  <a:lnTo>
                    <a:pt x="57" y="217"/>
                  </a:lnTo>
                  <a:lnTo>
                    <a:pt x="57" y="217"/>
                  </a:lnTo>
                  <a:lnTo>
                    <a:pt x="55" y="222"/>
                  </a:lnTo>
                  <a:lnTo>
                    <a:pt x="57" y="228"/>
                  </a:lnTo>
                  <a:lnTo>
                    <a:pt x="59" y="240"/>
                  </a:lnTo>
                  <a:lnTo>
                    <a:pt x="59" y="240"/>
                  </a:lnTo>
                  <a:lnTo>
                    <a:pt x="62" y="250"/>
                  </a:lnTo>
                  <a:lnTo>
                    <a:pt x="65" y="263"/>
                  </a:lnTo>
                  <a:lnTo>
                    <a:pt x="65" y="263"/>
                  </a:lnTo>
                  <a:lnTo>
                    <a:pt x="70" y="281"/>
                  </a:lnTo>
                  <a:lnTo>
                    <a:pt x="77" y="298"/>
                  </a:lnTo>
                  <a:lnTo>
                    <a:pt x="77" y="298"/>
                  </a:lnTo>
                  <a:lnTo>
                    <a:pt x="81" y="307"/>
                  </a:lnTo>
                  <a:lnTo>
                    <a:pt x="85" y="316"/>
                  </a:lnTo>
                  <a:lnTo>
                    <a:pt x="88" y="326"/>
                  </a:lnTo>
                  <a:lnTo>
                    <a:pt x="90" y="333"/>
                  </a:lnTo>
                  <a:lnTo>
                    <a:pt x="90" y="333"/>
                  </a:lnTo>
                  <a:lnTo>
                    <a:pt x="98" y="344"/>
                  </a:lnTo>
                  <a:lnTo>
                    <a:pt x="101" y="352"/>
                  </a:lnTo>
                  <a:lnTo>
                    <a:pt x="103" y="359"/>
                  </a:lnTo>
                  <a:lnTo>
                    <a:pt x="103" y="359"/>
                  </a:lnTo>
                  <a:lnTo>
                    <a:pt x="104" y="367"/>
                  </a:lnTo>
                  <a:lnTo>
                    <a:pt x="108" y="373"/>
                  </a:lnTo>
                  <a:lnTo>
                    <a:pt x="112" y="380"/>
                  </a:lnTo>
                  <a:lnTo>
                    <a:pt x="116" y="383"/>
                  </a:lnTo>
                  <a:lnTo>
                    <a:pt x="116" y="383"/>
                  </a:lnTo>
                  <a:lnTo>
                    <a:pt x="119" y="383"/>
                  </a:lnTo>
                  <a:lnTo>
                    <a:pt x="122" y="382"/>
                  </a:lnTo>
                  <a:lnTo>
                    <a:pt x="125" y="378"/>
                  </a:lnTo>
                  <a:lnTo>
                    <a:pt x="127" y="375"/>
                  </a:lnTo>
                  <a:lnTo>
                    <a:pt x="127" y="375"/>
                  </a:lnTo>
                  <a:lnTo>
                    <a:pt x="130" y="372"/>
                  </a:lnTo>
                  <a:lnTo>
                    <a:pt x="134" y="369"/>
                  </a:lnTo>
                  <a:lnTo>
                    <a:pt x="138" y="365"/>
                  </a:lnTo>
                  <a:lnTo>
                    <a:pt x="140" y="362"/>
                  </a:lnTo>
                  <a:lnTo>
                    <a:pt x="140" y="362"/>
                  </a:lnTo>
                  <a:lnTo>
                    <a:pt x="142" y="357"/>
                  </a:lnTo>
                  <a:lnTo>
                    <a:pt x="142" y="354"/>
                  </a:lnTo>
                  <a:lnTo>
                    <a:pt x="145" y="354"/>
                  </a:lnTo>
                  <a:lnTo>
                    <a:pt x="145" y="354"/>
                  </a:lnTo>
                  <a:lnTo>
                    <a:pt x="147" y="352"/>
                  </a:lnTo>
                  <a:lnTo>
                    <a:pt x="148" y="351"/>
                  </a:lnTo>
                  <a:lnTo>
                    <a:pt x="148" y="344"/>
                  </a:lnTo>
                  <a:lnTo>
                    <a:pt x="148" y="344"/>
                  </a:lnTo>
                  <a:lnTo>
                    <a:pt x="148" y="336"/>
                  </a:lnTo>
                  <a:lnTo>
                    <a:pt x="150" y="331"/>
                  </a:lnTo>
                  <a:lnTo>
                    <a:pt x="152" y="328"/>
                  </a:lnTo>
                  <a:lnTo>
                    <a:pt x="152" y="328"/>
                  </a:lnTo>
                  <a:lnTo>
                    <a:pt x="155" y="323"/>
                  </a:lnTo>
                  <a:lnTo>
                    <a:pt x="155" y="316"/>
                  </a:lnTo>
                  <a:lnTo>
                    <a:pt x="155" y="312"/>
                  </a:lnTo>
                  <a:lnTo>
                    <a:pt x="155" y="307"/>
                  </a:lnTo>
                  <a:lnTo>
                    <a:pt x="155" y="307"/>
                  </a:lnTo>
                  <a:lnTo>
                    <a:pt x="153" y="302"/>
                  </a:lnTo>
                  <a:lnTo>
                    <a:pt x="153" y="298"/>
                  </a:lnTo>
                  <a:lnTo>
                    <a:pt x="155" y="290"/>
                  </a:lnTo>
                  <a:lnTo>
                    <a:pt x="155" y="290"/>
                  </a:lnTo>
                  <a:lnTo>
                    <a:pt x="156" y="282"/>
                  </a:lnTo>
                  <a:lnTo>
                    <a:pt x="158" y="281"/>
                  </a:lnTo>
                  <a:lnTo>
                    <a:pt x="160" y="279"/>
                  </a:lnTo>
                  <a:lnTo>
                    <a:pt x="160" y="279"/>
                  </a:lnTo>
                  <a:lnTo>
                    <a:pt x="166" y="276"/>
                  </a:lnTo>
                  <a:lnTo>
                    <a:pt x="173" y="269"/>
                  </a:lnTo>
                  <a:lnTo>
                    <a:pt x="173" y="269"/>
                  </a:lnTo>
                  <a:lnTo>
                    <a:pt x="178" y="266"/>
                  </a:lnTo>
                  <a:lnTo>
                    <a:pt x="182" y="261"/>
                  </a:lnTo>
                  <a:lnTo>
                    <a:pt x="192" y="255"/>
                  </a:lnTo>
                  <a:lnTo>
                    <a:pt x="192" y="255"/>
                  </a:lnTo>
                  <a:lnTo>
                    <a:pt x="204" y="245"/>
                  </a:lnTo>
                  <a:lnTo>
                    <a:pt x="210" y="238"/>
                  </a:lnTo>
                  <a:lnTo>
                    <a:pt x="213" y="233"/>
                  </a:lnTo>
                  <a:lnTo>
                    <a:pt x="213" y="233"/>
                  </a:lnTo>
                  <a:lnTo>
                    <a:pt x="218" y="228"/>
                  </a:lnTo>
                  <a:lnTo>
                    <a:pt x="223" y="225"/>
                  </a:lnTo>
                  <a:lnTo>
                    <a:pt x="230" y="222"/>
                  </a:lnTo>
                  <a:lnTo>
                    <a:pt x="233" y="219"/>
                  </a:lnTo>
                  <a:lnTo>
                    <a:pt x="233" y="219"/>
                  </a:lnTo>
                  <a:lnTo>
                    <a:pt x="236" y="215"/>
                  </a:lnTo>
                  <a:lnTo>
                    <a:pt x="238" y="212"/>
                  </a:lnTo>
                  <a:lnTo>
                    <a:pt x="238" y="206"/>
                  </a:lnTo>
                  <a:lnTo>
                    <a:pt x="238" y="206"/>
                  </a:lnTo>
                  <a:lnTo>
                    <a:pt x="239" y="204"/>
                  </a:lnTo>
                  <a:lnTo>
                    <a:pt x="241" y="202"/>
                  </a:lnTo>
                  <a:lnTo>
                    <a:pt x="248" y="199"/>
                  </a:lnTo>
                  <a:lnTo>
                    <a:pt x="261" y="198"/>
                  </a:lnTo>
                  <a:lnTo>
                    <a:pt x="261" y="198"/>
                  </a:lnTo>
                  <a:lnTo>
                    <a:pt x="264" y="198"/>
                  </a:lnTo>
                  <a:lnTo>
                    <a:pt x="264" y="198"/>
                  </a:lnTo>
                  <a:lnTo>
                    <a:pt x="262" y="183"/>
                  </a:lnTo>
                  <a:lnTo>
                    <a:pt x="261" y="173"/>
                  </a:lnTo>
                  <a:lnTo>
                    <a:pt x="261" y="17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52">
              <a:extLst>
                <a:ext uri="{FF2B5EF4-FFF2-40B4-BE49-F238E27FC236}">
                  <a16:creationId xmlns="" xmlns:a16="http://schemas.microsoft.com/office/drawing/2014/main" id="{563EAADF-4F7A-4F5D-91FA-04CEA5AD505A}"/>
                </a:ext>
              </a:extLst>
            </p:cNvPr>
            <p:cNvSpPr>
              <a:spLocks/>
            </p:cNvSpPr>
            <p:nvPr/>
          </p:nvSpPr>
          <p:spPr bwMode="auto">
            <a:xfrm>
              <a:off x="8248650" y="3437947"/>
              <a:ext cx="654050" cy="279400"/>
            </a:xfrm>
            <a:custGeom>
              <a:avLst/>
              <a:gdLst>
                <a:gd name="T0" fmla="*/ 384 w 412"/>
                <a:gd name="T1" fmla="*/ 71 h 176"/>
                <a:gd name="T2" fmla="*/ 374 w 412"/>
                <a:gd name="T3" fmla="*/ 75 h 176"/>
                <a:gd name="T4" fmla="*/ 360 w 412"/>
                <a:gd name="T5" fmla="*/ 75 h 176"/>
                <a:gd name="T6" fmla="*/ 358 w 412"/>
                <a:gd name="T7" fmla="*/ 65 h 176"/>
                <a:gd name="T8" fmla="*/ 360 w 412"/>
                <a:gd name="T9" fmla="*/ 37 h 176"/>
                <a:gd name="T10" fmla="*/ 348 w 412"/>
                <a:gd name="T11" fmla="*/ 34 h 176"/>
                <a:gd name="T12" fmla="*/ 332 w 412"/>
                <a:gd name="T13" fmla="*/ 34 h 176"/>
                <a:gd name="T14" fmla="*/ 321 w 412"/>
                <a:gd name="T15" fmla="*/ 42 h 176"/>
                <a:gd name="T16" fmla="*/ 296 w 412"/>
                <a:gd name="T17" fmla="*/ 49 h 176"/>
                <a:gd name="T18" fmla="*/ 280 w 412"/>
                <a:gd name="T19" fmla="*/ 50 h 176"/>
                <a:gd name="T20" fmla="*/ 262 w 412"/>
                <a:gd name="T21" fmla="*/ 47 h 176"/>
                <a:gd name="T22" fmla="*/ 252 w 412"/>
                <a:gd name="T23" fmla="*/ 39 h 176"/>
                <a:gd name="T24" fmla="*/ 242 w 412"/>
                <a:gd name="T25" fmla="*/ 34 h 176"/>
                <a:gd name="T26" fmla="*/ 233 w 412"/>
                <a:gd name="T27" fmla="*/ 31 h 176"/>
                <a:gd name="T28" fmla="*/ 208 w 412"/>
                <a:gd name="T29" fmla="*/ 29 h 176"/>
                <a:gd name="T30" fmla="*/ 192 w 412"/>
                <a:gd name="T31" fmla="*/ 32 h 176"/>
                <a:gd name="T32" fmla="*/ 184 w 412"/>
                <a:gd name="T33" fmla="*/ 29 h 176"/>
                <a:gd name="T34" fmla="*/ 177 w 412"/>
                <a:gd name="T35" fmla="*/ 13 h 176"/>
                <a:gd name="T36" fmla="*/ 164 w 412"/>
                <a:gd name="T37" fmla="*/ 9 h 176"/>
                <a:gd name="T38" fmla="*/ 146 w 412"/>
                <a:gd name="T39" fmla="*/ 3 h 176"/>
                <a:gd name="T40" fmla="*/ 135 w 412"/>
                <a:gd name="T41" fmla="*/ 1 h 176"/>
                <a:gd name="T42" fmla="*/ 125 w 412"/>
                <a:gd name="T43" fmla="*/ 9 h 176"/>
                <a:gd name="T44" fmla="*/ 120 w 412"/>
                <a:gd name="T45" fmla="*/ 16 h 176"/>
                <a:gd name="T46" fmla="*/ 125 w 412"/>
                <a:gd name="T47" fmla="*/ 27 h 176"/>
                <a:gd name="T48" fmla="*/ 115 w 412"/>
                <a:gd name="T49" fmla="*/ 37 h 176"/>
                <a:gd name="T50" fmla="*/ 104 w 412"/>
                <a:gd name="T51" fmla="*/ 37 h 176"/>
                <a:gd name="T52" fmla="*/ 94 w 412"/>
                <a:gd name="T53" fmla="*/ 37 h 176"/>
                <a:gd name="T54" fmla="*/ 81 w 412"/>
                <a:gd name="T55" fmla="*/ 32 h 176"/>
                <a:gd name="T56" fmla="*/ 70 w 412"/>
                <a:gd name="T57" fmla="*/ 24 h 176"/>
                <a:gd name="T58" fmla="*/ 50 w 412"/>
                <a:gd name="T59" fmla="*/ 24 h 176"/>
                <a:gd name="T60" fmla="*/ 42 w 412"/>
                <a:gd name="T61" fmla="*/ 27 h 176"/>
                <a:gd name="T62" fmla="*/ 29 w 412"/>
                <a:gd name="T63" fmla="*/ 37 h 176"/>
                <a:gd name="T64" fmla="*/ 18 w 412"/>
                <a:gd name="T65" fmla="*/ 44 h 176"/>
                <a:gd name="T66" fmla="*/ 3 w 412"/>
                <a:gd name="T67" fmla="*/ 49 h 176"/>
                <a:gd name="T68" fmla="*/ 1 w 412"/>
                <a:gd name="T69" fmla="*/ 50 h 176"/>
                <a:gd name="T70" fmla="*/ 10 w 412"/>
                <a:gd name="T71" fmla="*/ 63 h 176"/>
                <a:gd name="T72" fmla="*/ 29 w 412"/>
                <a:gd name="T73" fmla="*/ 73 h 176"/>
                <a:gd name="T74" fmla="*/ 41 w 412"/>
                <a:gd name="T75" fmla="*/ 89 h 176"/>
                <a:gd name="T76" fmla="*/ 39 w 412"/>
                <a:gd name="T77" fmla="*/ 102 h 176"/>
                <a:gd name="T78" fmla="*/ 36 w 412"/>
                <a:gd name="T79" fmla="*/ 112 h 176"/>
                <a:gd name="T80" fmla="*/ 70 w 412"/>
                <a:gd name="T81" fmla="*/ 120 h 176"/>
                <a:gd name="T82" fmla="*/ 80 w 412"/>
                <a:gd name="T83" fmla="*/ 128 h 176"/>
                <a:gd name="T84" fmla="*/ 89 w 412"/>
                <a:gd name="T85" fmla="*/ 135 h 176"/>
                <a:gd name="T86" fmla="*/ 98 w 412"/>
                <a:gd name="T87" fmla="*/ 151 h 176"/>
                <a:gd name="T88" fmla="*/ 119 w 412"/>
                <a:gd name="T89" fmla="*/ 158 h 176"/>
                <a:gd name="T90" fmla="*/ 161 w 412"/>
                <a:gd name="T91" fmla="*/ 159 h 176"/>
                <a:gd name="T92" fmla="*/ 182 w 412"/>
                <a:gd name="T93" fmla="*/ 166 h 176"/>
                <a:gd name="T94" fmla="*/ 202 w 412"/>
                <a:gd name="T95" fmla="*/ 171 h 176"/>
                <a:gd name="T96" fmla="*/ 212 w 412"/>
                <a:gd name="T97" fmla="*/ 176 h 176"/>
                <a:gd name="T98" fmla="*/ 234 w 412"/>
                <a:gd name="T99" fmla="*/ 164 h 176"/>
                <a:gd name="T100" fmla="*/ 269 w 412"/>
                <a:gd name="T101" fmla="*/ 163 h 176"/>
                <a:gd name="T102" fmla="*/ 293 w 412"/>
                <a:gd name="T103" fmla="*/ 148 h 176"/>
                <a:gd name="T104" fmla="*/ 303 w 412"/>
                <a:gd name="T105" fmla="*/ 135 h 176"/>
                <a:gd name="T106" fmla="*/ 303 w 412"/>
                <a:gd name="T107" fmla="*/ 122 h 176"/>
                <a:gd name="T108" fmla="*/ 316 w 412"/>
                <a:gd name="T109" fmla="*/ 122 h 176"/>
                <a:gd name="T110" fmla="*/ 339 w 412"/>
                <a:gd name="T111" fmla="*/ 117 h 176"/>
                <a:gd name="T112" fmla="*/ 360 w 412"/>
                <a:gd name="T113" fmla="*/ 110 h 176"/>
                <a:gd name="T114" fmla="*/ 381 w 412"/>
                <a:gd name="T115" fmla="*/ 96 h 176"/>
                <a:gd name="T116" fmla="*/ 397 w 412"/>
                <a:gd name="T117" fmla="*/ 92 h 176"/>
                <a:gd name="T118" fmla="*/ 412 w 412"/>
                <a:gd name="T119"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2" h="176">
                  <a:moveTo>
                    <a:pt x="394" y="73"/>
                  </a:moveTo>
                  <a:lnTo>
                    <a:pt x="394" y="73"/>
                  </a:lnTo>
                  <a:lnTo>
                    <a:pt x="391" y="71"/>
                  </a:lnTo>
                  <a:lnTo>
                    <a:pt x="387" y="71"/>
                  </a:lnTo>
                  <a:lnTo>
                    <a:pt x="384" y="71"/>
                  </a:lnTo>
                  <a:lnTo>
                    <a:pt x="383" y="75"/>
                  </a:lnTo>
                  <a:lnTo>
                    <a:pt x="383" y="75"/>
                  </a:lnTo>
                  <a:lnTo>
                    <a:pt x="381" y="76"/>
                  </a:lnTo>
                  <a:lnTo>
                    <a:pt x="378" y="76"/>
                  </a:lnTo>
                  <a:lnTo>
                    <a:pt x="374" y="75"/>
                  </a:lnTo>
                  <a:lnTo>
                    <a:pt x="370" y="73"/>
                  </a:lnTo>
                  <a:lnTo>
                    <a:pt x="370" y="73"/>
                  </a:lnTo>
                  <a:lnTo>
                    <a:pt x="365" y="73"/>
                  </a:lnTo>
                  <a:lnTo>
                    <a:pt x="361" y="75"/>
                  </a:lnTo>
                  <a:lnTo>
                    <a:pt x="360" y="75"/>
                  </a:lnTo>
                  <a:lnTo>
                    <a:pt x="356" y="73"/>
                  </a:lnTo>
                  <a:lnTo>
                    <a:pt x="356" y="73"/>
                  </a:lnTo>
                  <a:lnTo>
                    <a:pt x="353" y="70"/>
                  </a:lnTo>
                  <a:lnTo>
                    <a:pt x="355" y="66"/>
                  </a:lnTo>
                  <a:lnTo>
                    <a:pt x="358" y="65"/>
                  </a:lnTo>
                  <a:lnTo>
                    <a:pt x="358" y="58"/>
                  </a:lnTo>
                  <a:lnTo>
                    <a:pt x="370" y="37"/>
                  </a:lnTo>
                  <a:lnTo>
                    <a:pt x="370" y="37"/>
                  </a:lnTo>
                  <a:lnTo>
                    <a:pt x="363" y="37"/>
                  </a:lnTo>
                  <a:lnTo>
                    <a:pt x="360" y="37"/>
                  </a:lnTo>
                  <a:lnTo>
                    <a:pt x="360" y="37"/>
                  </a:lnTo>
                  <a:lnTo>
                    <a:pt x="353" y="37"/>
                  </a:lnTo>
                  <a:lnTo>
                    <a:pt x="350" y="37"/>
                  </a:lnTo>
                  <a:lnTo>
                    <a:pt x="348" y="34"/>
                  </a:lnTo>
                  <a:lnTo>
                    <a:pt x="348" y="34"/>
                  </a:lnTo>
                  <a:lnTo>
                    <a:pt x="345" y="34"/>
                  </a:lnTo>
                  <a:lnTo>
                    <a:pt x="340" y="32"/>
                  </a:lnTo>
                  <a:lnTo>
                    <a:pt x="335" y="32"/>
                  </a:lnTo>
                  <a:lnTo>
                    <a:pt x="332" y="34"/>
                  </a:lnTo>
                  <a:lnTo>
                    <a:pt x="332" y="34"/>
                  </a:lnTo>
                  <a:lnTo>
                    <a:pt x="326" y="37"/>
                  </a:lnTo>
                  <a:lnTo>
                    <a:pt x="322" y="39"/>
                  </a:lnTo>
                  <a:lnTo>
                    <a:pt x="321" y="40"/>
                  </a:lnTo>
                  <a:lnTo>
                    <a:pt x="321" y="40"/>
                  </a:lnTo>
                  <a:lnTo>
                    <a:pt x="321" y="42"/>
                  </a:lnTo>
                  <a:lnTo>
                    <a:pt x="317" y="44"/>
                  </a:lnTo>
                  <a:lnTo>
                    <a:pt x="311" y="45"/>
                  </a:lnTo>
                  <a:lnTo>
                    <a:pt x="311" y="45"/>
                  </a:lnTo>
                  <a:lnTo>
                    <a:pt x="301" y="47"/>
                  </a:lnTo>
                  <a:lnTo>
                    <a:pt x="296" y="49"/>
                  </a:lnTo>
                  <a:lnTo>
                    <a:pt x="295" y="49"/>
                  </a:lnTo>
                  <a:lnTo>
                    <a:pt x="295" y="49"/>
                  </a:lnTo>
                  <a:lnTo>
                    <a:pt x="291" y="50"/>
                  </a:lnTo>
                  <a:lnTo>
                    <a:pt x="286" y="50"/>
                  </a:lnTo>
                  <a:lnTo>
                    <a:pt x="280" y="50"/>
                  </a:lnTo>
                  <a:lnTo>
                    <a:pt x="277" y="49"/>
                  </a:lnTo>
                  <a:lnTo>
                    <a:pt x="277" y="49"/>
                  </a:lnTo>
                  <a:lnTo>
                    <a:pt x="273" y="49"/>
                  </a:lnTo>
                  <a:lnTo>
                    <a:pt x="269" y="49"/>
                  </a:lnTo>
                  <a:lnTo>
                    <a:pt x="262" y="47"/>
                  </a:lnTo>
                  <a:lnTo>
                    <a:pt x="260" y="45"/>
                  </a:lnTo>
                  <a:lnTo>
                    <a:pt x="260" y="45"/>
                  </a:lnTo>
                  <a:lnTo>
                    <a:pt x="256" y="42"/>
                  </a:lnTo>
                  <a:lnTo>
                    <a:pt x="254" y="40"/>
                  </a:lnTo>
                  <a:lnTo>
                    <a:pt x="252" y="39"/>
                  </a:lnTo>
                  <a:lnTo>
                    <a:pt x="252" y="39"/>
                  </a:lnTo>
                  <a:lnTo>
                    <a:pt x="251" y="37"/>
                  </a:lnTo>
                  <a:lnTo>
                    <a:pt x="247" y="35"/>
                  </a:lnTo>
                  <a:lnTo>
                    <a:pt x="244" y="35"/>
                  </a:lnTo>
                  <a:lnTo>
                    <a:pt x="242" y="34"/>
                  </a:lnTo>
                  <a:lnTo>
                    <a:pt x="242" y="34"/>
                  </a:lnTo>
                  <a:lnTo>
                    <a:pt x="241" y="32"/>
                  </a:lnTo>
                  <a:lnTo>
                    <a:pt x="238" y="31"/>
                  </a:lnTo>
                  <a:lnTo>
                    <a:pt x="233" y="31"/>
                  </a:lnTo>
                  <a:lnTo>
                    <a:pt x="233" y="31"/>
                  </a:lnTo>
                  <a:lnTo>
                    <a:pt x="226" y="31"/>
                  </a:lnTo>
                  <a:lnTo>
                    <a:pt x="220" y="27"/>
                  </a:lnTo>
                  <a:lnTo>
                    <a:pt x="220" y="27"/>
                  </a:lnTo>
                  <a:lnTo>
                    <a:pt x="213" y="29"/>
                  </a:lnTo>
                  <a:lnTo>
                    <a:pt x="208" y="29"/>
                  </a:lnTo>
                  <a:lnTo>
                    <a:pt x="208" y="29"/>
                  </a:lnTo>
                  <a:lnTo>
                    <a:pt x="203" y="32"/>
                  </a:lnTo>
                  <a:lnTo>
                    <a:pt x="199" y="34"/>
                  </a:lnTo>
                  <a:lnTo>
                    <a:pt x="199" y="34"/>
                  </a:lnTo>
                  <a:lnTo>
                    <a:pt x="192" y="32"/>
                  </a:lnTo>
                  <a:lnTo>
                    <a:pt x="189" y="31"/>
                  </a:lnTo>
                  <a:lnTo>
                    <a:pt x="187" y="31"/>
                  </a:lnTo>
                  <a:lnTo>
                    <a:pt x="187" y="31"/>
                  </a:lnTo>
                  <a:lnTo>
                    <a:pt x="185" y="31"/>
                  </a:lnTo>
                  <a:lnTo>
                    <a:pt x="184" y="29"/>
                  </a:lnTo>
                  <a:lnTo>
                    <a:pt x="179" y="24"/>
                  </a:lnTo>
                  <a:lnTo>
                    <a:pt x="179" y="24"/>
                  </a:lnTo>
                  <a:lnTo>
                    <a:pt x="177" y="22"/>
                  </a:lnTo>
                  <a:lnTo>
                    <a:pt x="177" y="19"/>
                  </a:lnTo>
                  <a:lnTo>
                    <a:pt x="177" y="13"/>
                  </a:lnTo>
                  <a:lnTo>
                    <a:pt x="177" y="13"/>
                  </a:lnTo>
                  <a:lnTo>
                    <a:pt x="176" y="13"/>
                  </a:lnTo>
                  <a:lnTo>
                    <a:pt x="171" y="11"/>
                  </a:lnTo>
                  <a:lnTo>
                    <a:pt x="164" y="9"/>
                  </a:lnTo>
                  <a:lnTo>
                    <a:pt x="164" y="9"/>
                  </a:lnTo>
                  <a:lnTo>
                    <a:pt x="159" y="6"/>
                  </a:lnTo>
                  <a:lnTo>
                    <a:pt x="155" y="6"/>
                  </a:lnTo>
                  <a:lnTo>
                    <a:pt x="155" y="6"/>
                  </a:lnTo>
                  <a:lnTo>
                    <a:pt x="150" y="5"/>
                  </a:lnTo>
                  <a:lnTo>
                    <a:pt x="146" y="3"/>
                  </a:lnTo>
                  <a:lnTo>
                    <a:pt x="146" y="3"/>
                  </a:lnTo>
                  <a:lnTo>
                    <a:pt x="137" y="0"/>
                  </a:lnTo>
                  <a:lnTo>
                    <a:pt x="137" y="0"/>
                  </a:lnTo>
                  <a:lnTo>
                    <a:pt x="135" y="0"/>
                  </a:lnTo>
                  <a:lnTo>
                    <a:pt x="135" y="1"/>
                  </a:lnTo>
                  <a:lnTo>
                    <a:pt x="132" y="5"/>
                  </a:lnTo>
                  <a:lnTo>
                    <a:pt x="132" y="5"/>
                  </a:lnTo>
                  <a:lnTo>
                    <a:pt x="128" y="6"/>
                  </a:lnTo>
                  <a:lnTo>
                    <a:pt x="127" y="8"/>
                  </a:lnTo>
                  <a:lnTo>
                    <a:pt x="125" y="9"/>
                  </a:lnTo>
                  <a:lnTo>
                    <a:pt x="125" y="9"/>
                  </a:lnTo>
                  <a:lnTo>
                    <a:pt x="124" y="11"/>
                  </a:lnTo>
                  <a:lnTo>
                    <a:pt x="122" y="11"/>
                  </a:lnTo>
                  <a:lnTo>
                    <a:pt x="120" y="13"/>
                  </a:lnTo>
                  <a:lnTo>
                    <a:pt x="120" y="16"/>
                  </a:lnTo>
                  <a:lnTo>
                    <a:pt x="120" y="16"/>
                  </a:lnTo>
                  <a:lnTo>
                    <a:pt x="122" y="21"/>
                  </a:lnTo>
                  <a:lnTo>
                    <a:pt x="125" y="26"/>
                  </a:lnTo>
                  <a:lnTo>
                    <a:pt x="125" y="26"/>
                  </a:lnTo>
                  <a:lnTo>
                    <a:pt x="125" y="27"/>
                  </a:lnTo>
                  <a:lnTo>
                    <a:pt x="125" y="31"/>
                  </a:lnTo>
                  <a:lnTo>
                    <a:pt x="124" y="34"/>
                  </a:lnTo>
                  <a:lnTo>
                    <a:pt x="124" y="34"/>
                  </a:lnTo>
                  <a:lnTo>
                    <a:pt x="119" y="35"/>
                  </a:lnTo>
                  <a:lnTo>
                    <a:pt x="115" y="37"/>
                  </a:lnTo>
                  <a:lnTo>
                    <a:pt x="114" y="39"/>
                  </a:lnTo>
                  <a:lnTo>
                    <a:pt x="114" y="39"/>
                  </a:lnTo>
                  <a:lnTo>
                    <a:pt x="112" y="40"/>
                  </a:lnTo>
                  <a:lnTo>
                    <a:pt x="109" y="40"/>
                  </a:lnTo>
                  <a:lnTo>
                    <a:pt x="104" y="37"/>
                  </a:lnTo>
                  <a:lnTo>
                    <a:pt x="104" y="37"/>
                  </a:lnTo>
                  <a:lnTo>
                    <a:pt x="101" y="35"/>
                  </a:lnTo>
                  <a:lnTo>
                    <a:pt x="98" y="35"/>
                  </a:lnTo>
                  <a:lnTo>
                    <a:pt x="94" y="37"/>
                  </a:lnTo>
                  <a:lnTo>
                    <a:pt x="94" y="37"/>
                  </a:lnTo>
                  <a:lnTo>
                    <a:pt x="91" y="37"/>
                  </a:lnTo>
                  <a:lnTo>
                    <a:pt x="88" y="35"/>
                  </a:lnTo>
                  <a:lnTo>
                    <a:pt x="83" y="34"/>
                  </a:lnTo>
                  <a:lnTo>
                    <a:pt x="83" y="34"/>
                  </a:lnTo>
                  <a:lnTo>
                    <a:pt x="81" y="32"/>
                  </a:lnTo>
                  <a:lnTo>
                    <a:pt x="81" y="29"/>
                  </a:lnTo>
                  <a:lnTo>
                    <a:pt x="80" y="27"/>
                  </a:lnTo>
                  <a:lnTo>
                    <a:pt x="78" y="26"/>
                  </a:lnTo>
                  <a:lnTo>
                    <a:pt x="78" y="26"/>
                  </a:lnTo>
                  <a:lnTo>
                    <a:pt x="70" y="24"/>
                  </a:lnTo>
                  <a:lnTo>
                    <a:pt x="60" y="22"/>
                  </a:lnTo>
                  <a:lnTo>
                    <a:pt x="60" y="22"/>
                  </a:lnTo>
                  <a:lnTo>
                    <a:pt x="55" y="22"/>
                  </a:lnTo>
                  <a:lnTo>
                    <a:pt x="52" y="22"/>
                  </a:lnTo>
                  <a:lnTo>
                    <a:pt x="50" y="24"/>
                  </a:lnTo>
                  <a:lnTo>
                    <a:pt x="50" y="24"/>
                  </a:lnTo>
                  <a:lnTo>
                    <a:pt x="49" y="26"/>
                  </a:lnTo>
                  <a:lnTo>
                    <a:pt x="47" y="26"/>
                  </a:lnTo>
                  <a:lnTo>
                    <a:pt x="44" y="27"/>
                  </a:lnTo>
                  <a:lnTo>
                    <a:pt x="42" y="27"/>
                  </a:lnTo>
                  <a:lnTo>
                    <a:pt x="42" y="27"/>
                  </a:lnTo>
                  <a:lnTo>
                    <a:pt x="39" y="31"/>
                  </a:lnTo>
                  <a:lnTo>
                    <a:pt x="34" y="34"/>
                  </a:lnTo>
                  <a:lnTo>
                    <a:pt x="34" y="34"/>
                  </a:lnTo>
                  <a:lnTo>
                    <a:pt x="29" y="37"/>
                  </a:lnTo>
                  <a:lnTo>
                    <a:pt x="26" y="37"/>
                  </a:lnTo>
                  <a:lnTo>
                    <a:pt x="24" y="40"/>
                  </a:lnTo>
                  <a:lnTo>
                    <a:pt x="24" y="40"/>
                  </a:lnTo>
                  <a:lnTo>
                    <a:pt x="21" y="42"/>
                  </a:lnTo>
                  <a:lnTo>
                    <a:pt x="18" y="44"/>
                  </a:lnTo>
                  <a:lnTo>
                    <a:pt x="11" y="45"/>
                  </a:lnTo>
                  <a:lnTo>
                    <a:pt x="11" y="45"/>
                  </a:lnTo>
                  <a:lnTo>
                    <a:pt x="6" y="47"/>
                  </a:lnTo>
                  <a:lnTo>
                    <a:pt x="3" y="47"/>
                  </a:lnTo>
                  <a:lnTo>
                    <a:pt x="3" y="49"/>
                  </a:lnTo>
                  <a:lnTo>
                    <a:pt x="3" y="49"/>
                  </a:lnTo>
                  <a:lnTo>
                    <a:pt x="1" y="50"/>
                  </a:lnTo>
                  <a:lnTo>
                    <a:pt x="0" y="50"/>
                  </a:lnTo>
                  <a:lnTo>
                    <a:pt x="0" y="50"/>
                  </a:lnTo>
                  <a:lnTo>
                    <a:pt x="1" y="50"/>
                  </a:lnTo>
                  <a:lnTo>
                    <a:pt x="1" y="50"/>
                  </a:lnTo>
                  <a:lnTo>
                    <a:pt x="3" y="57"/>
                  </a:lnTo>
                  <a:lnTo>
                    <a:pt x="5" y="58"/>
                  </a:lnTo>
                  <a:lnTo>
                    <a:pt x="10" y="63"/>
                  </a:lnTo>
                  <a:lnTo>
                    <a:pt x="10" y="63"/>
                  </a:lnTo>
                  <a:lnTo>
                    <a:pt x="16" y="68"/>
                  </a:lnTo>
                  <a:lnTo>
                    <a:pt x="23" y="70"/>
                  </a:lnTo>
                  <a:lnTo>
                    <a:pt x="23" y="70"/>
                  </a:lnTo>
                  <a:lnTo>
                    <a:pt x="26" y="70"/>
                  </a:lnTo>
                  <a:lnTo>
                    <a:pt x="29" y="73"/>
                  </a:lnTo>
                  <a:lnTo>
                    <a:pt x="32" y="76"/>
                  </a:lnTo>
                  <a:lnTo>
                    <a:pt x="32" y="78"/>
                  </a:lnTo>
                  <a:lnTo>
                    <a:pt x="32" y="78"/>
                  </a:lnTo>
                  <a:lnTo>
                    <a:pt x="36" y="84"/>
                  </a:lnTo>
                  <a:lnTo>
                    <a:pt x="41" y="89"/>
                  </a:lnTo>
                  <a:lnTo>
                    <a:pt x="41" y="89"/>
                  </a:lnTo>
                  <a:lnTo>
                    <a:pt x="41" y="91"/>
                  </a:lnTo>
                  <a:lnTo>
                    <a:pt x="41" y="94"/>
                  </a:lnTo>
                  <a:lnTo>
                    <a:pt x="39" y="102"/>
                  </a:lnTo>
                  <a:lnTo>
                    <a:pt x="39" y="102"/>
                  </a:lnTo>
                  <a:lnTo>
                    <a:pt x="39" y="104"/>
                  </a:lnTo>
                  <a:lnTo>
                    <a:pt x="37" y="107"/>
                  </a:lnTo>
                  <a:lnTo>
                    <a:pt x="36" y="109"/>
                  </a:lnTo>
                  <a:lnTo>
                    <a:pt x="36" y="112"/>
                  </a:lnTo>
                  <a:lnTo>
                    <a:pt x="36" y="112"/>
                  </a:lnTo>
                  <a:lnTo>
                    <a:pt x="42" y="115"/>
                  </a:lnTo>
                  <a:lnTo>
                    <a:pt x="50" y="119"/>
                  </a:lnTo>
                  <a:lnTo>
                    <a:pt x="67" y="120"/>
                  </a:lnTo>
                  <a:lnTo>
                    <a:pt x="67" y="120"/>
                  </a:lnTo>
                  <a:lnTo>
                    <a:pt x="70" y="120"/>
                  </a:lnTo>
                  <a:lnTo>
                    <a:pt x="73" y="122"/>
                  </a:lnTo>
                  <a:lnTo>
                    <a:pt x="76" y="125"/>
                  </a:lnTo>
                  <a:lnTo>
                    <a:pt x="76" y="125"/>
                  </a:lnTo>
                  <a:lnTo>
                    <a:pt x="78" y="127"/>
                  </a:lnTo>
                  <a:lnTo>
                    <a:pt x="80" y="128"/>
                  </a:lnTo>
                  <a:lnTo>
                    <a:pt x="81" y="130"/>
                  </a:lnTo>
                  <a:lnTo>
                    <a:pt x="85" y="132"/>
                  </a:lnTo>
                  <a:lnTo>
                    <a:pt x="85" y="132"/>
                  </a:lnTo>
                  <a:lnTo>
                    <a:pt x="88" y="133"/>
                  </a:lnTo>
                  <a:lnTo>
                    <a:pt x="89" y="135"/>
                  </a:lnTo>
                  <a:lnTo>
                    <a:pt x="93" y="138"/>
                  </a:lnTo>
                  <a:lnTo>
                    <a:pt x="94" y="143"/>
                  </a:lnTo>
                  <a:lnTo>
                    <a:pt x="94" y="143"/>
                  </a:lnTo>
                  <a:lnTo>
                    <a:pt x="96" y="148"/>
                  </a:lnTo>
                  <a:lnTo>
                    <a:pt x="98" y="151"/>
                  </a:lnTo>
                  <a:lnTo>
                    <a:pt x="102" y="156"/>
                  </a:lnTo>
                  <a:lnTo>
                    <a:pt x="102" y="156"/>
                  </a:lnTo>
                  <a:lnTo>
                    <a:pt x="104" y="158"/>
                  </a:lnTo>
                  <a:lnTo>
                    <a:pt x="107" y="158"/>
                  </a:lnTo>
                  <a:lnTo>
                    <a:pt x="119" y="158"/>
                  </a:lnTo>
                  <a:lnTo>
                    <a:pt x="119" y="158"/>
                  </a:lnTo>
                  <a:lnTo>
                    <a:pt x="135" y="158"/>
                  </a:lnTo>
                  <a:lnTo>
                    <a:pt x="150" y="158"/>
                  </a:lnTo>
                  <a:lnTo>
                    <a:pt x="150" y="158"/>
                  </a:lnTo>
                  <a:lnTo>
                    <a:pt x="161" y="159"/>
                  </a:lnTo>
                  <a:lnTo>
                    <a:pt x="168" y="161"/>
                  </a:lnTo>
                  <a:lnTo>
                    <a:pt x="174" y="164"/>
                  </a:lnTo>
                  <a:lnTo>
                    <a:pt x="174" y="164"/>
                  </a:lnTo>
                  <a:lnTo>
                    <a:pt x="177" y="166"/>
                  </a:lnTo>
                  <a:lnTo>
                    <a:pt x="182" y="166"/>
                  </a:lnTo>
                  <a:lnTo>
                    <a:pt x="185" y="166"/>
                  </a:lnTo>
                  <a:lnTo>
                    <a:pt x="187" y="167"/>
                  </a:lnTo>
                  <a:lnTo>
                    <a:pt x="187" y="167"/>
                  </a:lnTo>
                  <a:lnTo>
                    <a:pt x="194" y="169"/>
                  </a:lnTo>
                  <a:lnTo>
                    <a:pt x="202" y="171"/>
                  </a:lnTo>
                  <a:lnTo>
                    <a:pt x="202" y="171"/>
                  </a:lnTo>
                  <a:lnTo>
                    <a:pt x="205" y="171"/>
                  </a:lnTo>
                  <a:lnTo>
                    <a:pt x="207" y="172"/>
                  </a:lnTo>
                  <a:lnTo>
                    <a:pt x="208" y="174"/>
                  </a:lnTo>
                  <a:lnTo>
                    <a:pt x="212" y="176"/>
                  </a:lnTo>
                  <a:lnTo>
                    <a:pt x="212" y="176"/>
                  </a:lnTo>
                  <a:lnTo>
                    <a:pt x="215" y="174"/>
                  </a:lnTo>
                  <a:lnTo>
                    <a:pt x="220" y="172"/>
                  </a:lnTo>
                  <a:lnTo>
                    <a:pt x="234" y="164"/>
                  </a:lnTo>
                  <a:lnTo>
                    <a:pt x="234" y="164"/>
                  </a:lnTo>
                  <a:lnTo>
                    <a:pt x="242" y="161"/>
                  </a:lnTo>
                  <a:lnTo>
                    <a:pt x="251" y="161"/>
                  </a:lnTo>
                  <a:lnTo>
                    <a:pt x="264" y="163"/>
                  </a:lnTo>
                  <a:lnTo>
                    <a:pt x="264" y="163"/>
                  </a:lnTo>
                  <a:lnTo>
                    <a:pt x="269" y="163"/>
                  </a:lnTo>
                  <a:lnTo>
                    <a:pt x="275" y="161"/>
                  </a:lnTo>
                  <a:lnTo>
                    <a:pt x="282" y="158"/>
                  </a:lnTo>
                  <a:lnTo>
                    <a:pt x="288" y="153"/>
                  </a:lnTo>
                  <a:lnTo>
                    <a:pt x="288" y="153"/>
                  </a:lnTo>
                  <a:lnTo>
                    <a:pt x="293" y="148"/>
                  </a:lnTo>
                  <a:lnTo>
                    <a:pt x="298" y="146"/>
                  </a:lnTo>
                  <a:lnTo>
                    <a:pt x="301" y="143"/>
                  </a:lnTo>
                  <a:lnTo>
                    <a:pt x="303" y="140"/>
                  </a:lnTo>
                  <a:lnTo>
                    <a:pt x="303" y="140"/>
                  </a:lnTo>
                  <a:lnTo>
                    <a:pt x="303" y="135"/>
                  </a:lnTo>
                  <a:lnTo>
                    <a:pt x="301" y="132"/>
                  </a:lnTo>
                  <a:lnTo>
                    <a:pt x="299" y="128"/>
                  </a:lnTo>
                  <a:lnTo>
                    <a:pt x="299" y="125"/>
                  </a:lnTo>
                  <a:lnTo>
                    <a:pt x="299" y="125"/>
                  </a:lnTo>
                  <a:lnTo>
                    <a:pt x="303" y="122"/>
                  </a:lnTo>
                  <a:lnTo>
                    <a:pt x="306" y="120"/>
                  </a:lnTo>
                  <a:lnTo>
                    <a:pt x="309" y="120"/>
                  </a:lnTo>
                  <a:lnTo>
                    <a:pt x="313" y="122"/>
                  </a:lnTo>
                  <a:lnTo>
                    <a:pt x="313" y="122"/>
                  </a:lnTo>
                  <a:lnTo>
                    <a:pt x="316" y="122"/>
                  </a:lnTo>
                  <a:lnTo>
                    <a:pt x="321" y="123"/>
                  </a:lnTo>
                  <a:lnTo>
                    <a:pt x="327" y="122"/>
                  </a:lnTo>
                  <a:lnTo>
                    <a:pt x="334" y="120"/>
                  </a:lnTo>
                  <a:lnTo>
                    <a:pt x="334" y="120"/>
                  </a:lnTo>
                  <a:lnTo>
                    <a:pt x="339" y="117"/>
                  </a:lnTo>
                  <a:lnTo>
                    <a:pt x="343" y="115"/>
                  </a:lnTo>
                  <a:lnTo>
                    <a:pt x="353" y="114"/>
                  </a:lnTo>
                  <a:lnTo>
                    <a:pt x="353" y="114"/>
                  </a:lnTo>
                  <a:lnTo>
                    <a:pt x="358" y="112"/>
                  </a:lnTo>
                  <a:lnTo>
                    <a:pt x="360" y="110"/>
                  </a:lnTo>
                  <a:lnTo>
                    <a:pt x="365" y="102"/>
                  </a:lnTo>
                  <a:lnTo>
                    <a:pt x="365" y="102"/>
                  </a:lnTo>
                  <a:lnTo>
                    <a:pt x="370" y="99"/>
                  </a:lnTo>
                  <a:lnTo>
                    <a:pt x="373" y="97"/>
                  </a:lnTo>
                  <a:lnTo>
                    <a:pt x="381" y="96"/>
                  </a:lnTo>
                  <a:lnTo>
                    <a:pt x="381" y="96"/>
                  </a:lnTo>
                  <a:lnTo>
                    <a:pt x="386" y="96"/>
                  </a:lnTo>
                  <a:lnTo>
                    <a:pt x="389" y="94"/>
                  </a:lnTo>
                  <a:lnTo>
                    <a:pt x="394" y="92"/>
                  </a:lnTo>
                  <a:lnTo>
                    <a:pt x="397" y="92"/>
                  </a:lnTo>
                  <a:lnTo>
                    <a:pt x="397" y="92"/>
                  </a:lnTo>
                  <a:lnTo>
                    <a:pt x="407" y="94"/>
                  </a:lnTo>
                  <a:lnTo>
                    <a:pt x="410" y="92"/>
                  </a:lnTo>
                  <a:lnTo>
                    <a:pt x="412" y="91"/>
                  </a:lnTo>
                  <a:lnTo>
                    <a:pt x="412" y="91"/>
                  </a:lnTo>
                  <a:lnTo>
                    <a:pt x="410" y="88"/>
                  </a:lnTo>
                  <a:lnTo>
                    <a:pt x="405" y="83"/>
                  </a:lnTo>
                  <a:lnTo>
                    <a:pt x="394" y="73"/>
                  </a:lnTo>
                  <a:lnTo>
                    <a:pt x="394" y="7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53">
              <a:extLst>
                <a:ext uri="{FF2B5EF4-FFF2-40B4-BE49-F238E27FC236}">
                  <a16:creationId xmlns="" xmlns:a16="http://schemas.microsoft.com/office/drawing/2014/main" id="{F1B339FF-7DEC-4E07-BBAA-33913F877A3F}"/>
                </a:ext>
              </a:extLst>
            </p:cNvPr>
            <p:cNvSpPr>
              <a:spLocks/>
            </p:cNvSpPr>
            <p:nvPr/>
          </p:nvSpPr>
          <p:spPr bwMode="auto">
            <a:xfrm>
              <a:off x="7146925" y="3928485"/>
              <a:ext cx="11112" cy="28575"/>
            </a:xfrm>
            <a:custGeom>
              <a:avLst/>
              <a:gdLst>
                <a:gd name="T0" fmla="*/ 3 w 7"/>
                <a:gd name="T1" fmla="*/ 0 h 18"/>
                <a:gd name="T2" fmla="*/ 3 w 7"/>
                <a:gd name="T3" fmla="*/ 0 h 18"/>
                <a:gd name="T4" fmla="*/ 2 w 7"/>
                <a:gd name="T5" fmla="*/ 2 h 18"/>
                <a:gd name="T6" fmla="*/ 2 w 7"/>
                <a:gd name="T7" fmla="*/ 5 h 18"/>
                <a:gd name="T8" fmla="*/ 0 w 7"/>
                <a:gd name="T9" fmla="*/ 10 h 18"/>
                <a:gd name="T10" fmla="*/ 0 w 7"/>
                <a:gd name="T11" fmla="*/ 10 h 18"/>
                <a:gd name="T12" fmla="*/ 2 w 7"/>
                <a:gd name="T13" fmla="*/ 13 h 18"/>
                <a:gd name="T14" fmla="*/ 5 w 7"/>
                <a:gd name="T15" fmla="*/ 18 h 18"/>
                <a:gd name="T16" fmla="*/ 5 w 7"/>
                <a:gd name="T17" fmla="*/ 18 h 18"/>
                <a:gd name="T18" fmla="*/ 7 w 7"/>
                <a:gd name="T19" fmla="*/ 3 h 18"/>
                <a:gd name="T20" fmla="*/ 7 w 7"/>
                <a:gd name="T21" fmla="*/ 3 h 18"/>
                <a:gd name="T22" fmla="*/ 7 w 7"/>
                <a:gd name="T23" fmla="*/ 0 h 18"/>
                <a:gd name="T24" fmla="*/ 7 w 7"/>
                <a:gd name="T25" fmla="*/ 0 h 18"/>
                <a:gd name="T26" fmla="*/ 3 w 7"/>
                <a:gd name="T27" fmla="*/ 0 h 18"/>
                <a:gd name="T28" fmla="*/ 3 w 7"/>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8">
                  <a:moveTo>
                    <a:pt x="3" y="0"/>
                  </a:moveTo>
                  <a:lnTo>
                    <a:pt x="3" y="0"/>
                  </a:lnTo>
                  <a:lnTo>
                    <a:pt x="2" y="2"/>
                  </a:lnTo>
                  <a:lnTo>
                    <a:pt x="2" y="5"/>
                  </a:lnTo>
                  <a:lnTo>
                    <a:pt x="0" y="10"/>
                  </a:lnTo>
                  <a:lnTo>
                    <a:pt x="0" y="10"/>
                  </a:lnTo>
                  <a:lnTo>
                    <a:pt x="2" y="13"/>
                  </a:lnTo>
                  <a:lnTo>
                    <a:pt x="5" y="18"/>
                  </a:lnTo>
                  <a:lnTo>
                    <a:pt x="5" y="18"/>
                  </a:lnTo>
                  <a:lnTo>
                    <a:pt x="7" y="3"/>
                  </a:lnTo>
                  <a:lnTo>
                    <a:pt x="7" y="3"/>
                  </a:lnTo>
                  <a:lnTo>
                    <a:pt x="7" y="0"/>
                  </a:lnTo>
                  <a:lnTo>
                    <a:pt x="7" y="0"/>
                  </a:lnTo>
                  <a:lnTo>
                    <a:pt x="3" y="0"/>
                  </a:lnTo>
                  <a:lnTo>
                    <a:pt x="3"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54">
              <a:extLst>
                <a:ext uri="{FF2B5EF4-FFF2-40B4-BE49-F238E27FC236}">
                  <a16:creationId xmlns="" xmlns:a16="http://schemas.microsoft.com/office/drawing/2014/main" id="{E5EF7388-2BDE-4506-AF95-6B266418D228}"/>
                </a:ext>
              </a:extLst>
            </p:cNvPr>
            <p:cNvSpPr>
              <a:spLocks/>
            </p:cNvSpPr>
            <p:nvPr/>
          </p:nvSpPr>
          <p:spPr bwMode="auto">
            <a:xfrm>
              <a:off x="7129463" y="3911022"/>
              <a:ext cx="30162" cy="87313"/>
            </a:xfrm>
            <a:custGeom>
              <a:avLst/>
              <a:gdLst>
                <a:gd name="T0" fmla="*/ 9 w 19"/>
                <a:gd name="T1" fmla="*/ 53 h 55"/>
                <a:gd name="T2" fmla="*/ 9 w 19"/>
                <a:gd name="T3" fmla="*/ 53 h 55"/>
                <a:gd name="T4" fmla="*/ 11 w 19"/>
                <a:gd name="T5" fmla="*/ 55 h 55"/>
                <a:gd name="T6" fmla="*/ 11 w 19"/>
                <a:gd name="T7" fmla="*/ 55 h 55"/>
                <a:gd name="T8" fmla="*/ 13 w 19"/>
                <a:gd name="T9" fmla="*/ 44 h 55"/>
                <a:gd name="T10" fmla="*/ 14 w 19"/>
                <a:gd name="T11" fmla="*/ 36 h 55"/>
                <a:gd name="T12" fmla="*/ 14 w 19"/>
                <a:gd name="T13" fmla="*/ 36 h 55"/>
                <a:gd name="T14" fmla="*/ 16 w 19"/>
                <a:gd name="T15" fmla="*/ 29 h 55"/>
                <a:gd name="T16" fmla="*/ 16 w 19"/>
                <a:gd name="T17" fmla="*/ 29 h 55"/>
                <a:gd name="T18" fmla="*/ 13 w 19"/>
                <a:gd name="T19" fmla="*/ 24 h 55"/>
                <a:gd name="T20" fmla="*/ 11 w 19"/>
                <a:gd name="T21" fmla="*/ 21 h 55"/>
                <a:gd name="T22" fmla="*/ 11 w 19"/>
                <a:gd name="T23" fmla="*/ 21 h 55"/>
                <a:gd name="T24" fmla="*/ 13 w 19"/>
                <a:gd name="T25" fmla="*/ 16 h 55"/>
                <a:gd name="T26" fmla="*/ 13 w 19"/>
                <a:gd name="T27" fmla="*/ 13 h 55"/>
                <a:gd name="T28" fmla="*/ 14 w 19"/>
                <a:gd name="T29" fmla="*/ 11 h 55"/>
                <a:gd name="T30" fmla="*/ 14 w 19"/>
                <a:gd name="T31" fmla="*/ 11 h 55"/>
                <a:gd name="T32" fmla="*/ 18 w 19"/>
                <a:gd name="T33" fmla="*/ 11 h 55"/>
                <a:gd name="T34" fmla="*/ 18 w 19"/>
                <a:gd name="T35" fmla="*/ 11 h 55"/>
                <a:gd name="T36" fmla="*/ 19 w 19"/>
                <a:gd name="T37" fmla="*/ 3 h 55"/>
                <a:gd name="T38" fmla="*/ 13 w 19"/>
                <a:gd name="T39" fmla="*/ 0 h 55"/>
                <a:gd name="T40" fmla="*/ 13 w 19"/>
                <a:gd name="T41" fmla="*/ 0 h 55"/>
                <a:gd name="T42" fmla="*/ 11 w 19"/>
                <a:gd name="T43" fmla="*/ 6 h 55"/>
                <a:gd name="T44" fmla="*/ 11 w 19"/>
                <a:gd name="T45" fmla="*/ 6 h 55"/>
                <a:gd name="T46" fmla="*/ 6 w 19"/>
                <a:gd name="T47" fmla="*/ 19 h 55"/>
                <a:gd name="T48" fmla="*/ 0 w 19"/>
                <a:gd name="T49" fmla="*/ 29 h 55"/>
                <a:gd name="T50" fmla="*/ 9 w 19"/>
                <a:gd name="T51" fmla="*/ 52 h 55"/>
                <a:gd name="T52" fmla="*/ 9 w 19"/>
                <a:gd name="T5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55">
                  <a:moveTo>
                    <a:pt x="9" y="53"/>
                  </a:moveTo>
                  <a:lnTo>
                    <a:pt x="9" y="53"/>
                  </a:lnTo>
                  <a:lnTo>
                    <a:pt x="11" y="55"/>
                  </a:lnTo>
                  <a:lnTo>
                    <a:pt x="11" y="55"/>
                  </a:lnTo>
                  <a:lnTo>
                    <a:pt x="13" y="44"/>
                  </a:lnTo>
                  <a:lnTo>
                    <a:pt x="14" y="36"/>
                  </a:lnTo>
                  <a:lnTo>
                    <a:pt x="14" y="36"/>
                  </a:lnTo>
                  <a:lnTo>
                    <a:pt x="16" y="29"/>
                  </a:lnTo>
                  <a:lnTo>
                    <a:pt x="16" y="29"/>
                  </a:lnTo>
                  <a:lnTo>
                    <a:pt x="13" y="24"/>
                  </a:lnTo>
                  <a:lnTo>
                    <a:pt x="11" y="21"/>
                  </a:lnTo>
                  <a:lnTo>
                    <a:pt x="11" y="21"/>
                  </a:lnTo>
                  <a:lnTo>
                    <a:pt x="13" y="16"/>
                  </a:lnTo>
                  <a:lnTo>
                    <a:pt x="13" y="13"/>
                  </a:lnTo>
                  <a:lnTo>
                    <a:pt x="14" y="11"/>
                  </a:lnTo>
                  <a:lnTo>
                    <a:pt x="14" y="11"/>
                  </a:lnTo>
                  <a:lnTo>
                    <a:pt x="18" y="11"/>
                  </a:lnTo>
                  <a:lnTo>
                    <a:pt x="18" y="11"/>
                  </a:lnTo>
                  <a:lnTo>
                    <a:pt x="19" y="3"/>
                  </a:lnTo>
                  <a:lnTo>
                    <a:pt x="13" y="0"/>
                  </a:lnTo>
                  <a:lnTo>
                    <a:pt x="13" y="0"/>
                  </a:lnTo>
                  <a:lnTo>
                    <a:pt x="11" y="6"/>
                  </a:lnTo>
                  <a:lnTo>
                    <a:pt x="11" y="6"/>
                  </a:lnTo>
                  <a:lnTo>
                    <a:pt x="6" y="19"/>
                  </a:lnTo>
                  <a:lnTo>
                    <a:pt x="0" y="29"/>
                  </a:lnTo>
                  <a:lnTo>
                    <a:pt x="9" y="52"/>
                  </a:lnTo>
                  <a:lnTo>
                    <a:pt x="9" y="5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55">
              <a:extLst>
                <a:ext uri="{FF2B5EF4-FFF2-40B4-BE49-F238E27FC236}">
                  <a16:creationId xmlns="" xmlns:a16="http://schemas.microsoft.com/office/drawing/2014/main" id="{7EBF6704-12F1-4943-9F53-6B759A4148BA}"/>
                </a:ext>
              </a:extLst>
            </p:cNvPr>
            <p:cNvSpPr>
              <a:spLocks/>
            </p:cNvSpPr>
            <p:nvPr/>
          </p:nvSpPr>
          <p:spPr bwMode="auto">
            <a:xfrm>
              <a:off x="7146925" y="3911022"/>
              <a:ext cx="85725" cy="95250"/>
            </a:xfrm>
            <a:custGeom>
              <a:avLst/>
              <a:gdLst>
                <a:gd name="T0" fmla="*/ 51 w 54"/>
                <a:gd name="T1" fmla="*/ 0 h 60"/>
                <a:gd name="T2" fmla="*/ 51 w 54"/>
                <a:gd name="T3" fmla="*/ 0 h 60"/>
                <a:gd name="T4" fmla="*/ 34 w 54"/>
                <a:gd name="T5" fmla="*/ 6 h 60"/>
                <a:gd name="T6" fmla="*/ 34 w 54"/>
                <a:gd name="T7" fmla="*/ 6 h 60"/>
                <a:gd name="T8" fmla="*/ 26 w 54"/>
                <a:gd name="T9" fmla="*/ 11 h 60"/>
                <a:gd name="T10" fmla="*/ 21 w 54"/>
                <a:gd name="T11" fmla="*/ 14 h 60"/>
                <a:gd name="T12" fmla="*/ 10 w 54"/>
                <a:gd name="T13" fmla="*/ 8 h 60"/>
                <a:gd name="T14" fmla="*/ 8 w 54"/>
                <a:gd name="T15" fmla="*/ 3 h 60"/>
                <a:gd name="T16" fmla="*/ 8 w 54"/>
                <a:gd name="T17" fmla="*/ 3 h 60"/>
                <a:gd name="T18" fmla="*/ 8 w 54"/>
                <a:gd name="T19" fmla="*/ 3 h 60"/>
                <a:gd name="T20" fmla="*/ 7 w 54"/>
                <a:gd name="T21" fmla="*/ 14 h 60"/>
                <a:gd name="T22" fmla="*/ 7 w 54"/>
                <a:gd name="T23" fmla="*/ 14 h 60"/>
                <a:gd name="T24" fmla="*/ 5 w 54"/>
                <a:gd name="T25" fmla="*/ 24 h 60"/>
                <a:gd name="T26" fmla="*/ 5 w 54"/>
                <a:gd name="T27" fmla="*/ 31 h 60"/>
                <a:gd name="T28" fmla="*/ 3 w 54"/>
                <a:gd name="T29" fmla="*/ 36 h 60"/>
                <a:gd name="T30" fmla="*/ 3 w 54"/>
                <a:gd name="T31" fmla="*/ 36 h 60"/>
                <a:gd name="T32" fmla="*/ 2 w 54"/>
                <a:gd name="T33" fmla="*/ 44 h 60"/>
                <a:gd name="T34" fmla="*/ 0 w 54"/>
                <a:gd name="T35" fmla="*/ 55 h 60"/>
                <a:gd name="T36" fmla="*/ 0 w 54"/>
                <a:gd name="T37" fmla="*/ 55 h 60"/>
                <a:gd name="T38" fmla="*/ 7 w 54"/>
                <a:gd name="T39" fmla="*/ 58 h 60"/>
                <a:gd name="T40" fmla="*/ 12 w 54"/>
                <a:gd name="T41" fmla="*/ 60 h 60"/>
                <a:gd name="T42" fmla="*/ 12 w 54"/>
                <a:gd name="T43" fmla="*/ 60 h 60"/>
                <a:gd name="T44" fmla="*/ 15 w 54"/>
                <a:gd name="T45" fmla="*/ 58 h 60"/>
                <a:gd name="T46" fmla="*/ 18 w 54"/>
                <a:gd name="T47" fmla="*/ 57 h 60"/>
                <a:gd name="T48" fmla="*/ 20 w 54"/>
                <a:gd name="T49" fmla="*/ 55 h 60"/>
                <a:gd name="T50" fmla="*/ 21 w 54"/>
                <a:gd name="T51" fmla="*/ 52 h 60"/>
                <a:gd name="T52" fmla="*/ 21 w 54"/>
                <a:gd name="T53" fmla="*/ 52 h 60"/>
                <a:gd name="T54" fmla="*/ 21 w 54"/>
                <a:gd name="T55" fmla="*/ 50 h 60"/>
                <a:gd name="T56" fmla="*/ 25 w 54"/>
                <a:gd name="T57" fmla="*/ 49 h 60"/>
                <a:gd name="T58" fmla="*/ 29 w 54"/>
                <a:gd name="T59" fmla="*/ 49 h 60"/>
                <a:gd name="T60" fmla="*/ 29 w 54"/>
                <a:gd name="T61" fmla="*/ 49 h 60"/>
                <a:gd name="T62" fmla="*/ 33 w 54"/>
                <a:gd name="T63" fmla="*/ 47 h 60"/>
                <a:gd name="T64" fmla="*/ 34 w 54"/>
                <a:gd name="T65" fmla="*/ 45 h 60"/>
                <a:gd name="T66" fmla="*/ 38 w 54"/>
                <a:gd name="T67" fmla="*/ 42 h 60"/>
                <a:gd name="T68" fmla="*/ 38 w 54"/>
                <a:gd name="T69" fmla="*/ 42 h 60"/>
                <a:gd name="T70" fmla="*/ 38 w 54"/>
                <a:gd name="T71" fmla="*/ 40 h 60"/>
                <a:gd name="T72" fmla="*/ 38 w 54"/>
                <a:gd name="T73" fmla="*/ 40 h 60"/>
                <a:gd name="T74" fmla="*/ 34 w 54"/>
                <a:gd name="T75" fmla="*/ 36 h 60"/>
                <a:gd name="T76" fmla="*/ 28 w 54"/>
                <a:gd name="T77" fmla="*/ 31 h 60"/>
                <a:gd name="T78" fmla="*/ 28 w 54"/>
                <a:gd name="T79" fmla="*/ 31 h 60"/>
                <a:gd name="T80" fmla="*/ 26 w 54"/>
                <a:gd name="T81" fmla="*/ 29 h 60"/>
                <a:gd name="T82" fmla="*/ 29 w 54"/>
                <a:gd name="T83" fmla="*/ 26 h 60"/>
                <a:gd name="T84" fmla="*/ 34 w 54"/>
                <a:gd name="T85" fmla="*/ 24 h 60"/>
                <a:gd name="T86" fmla="*/ 41 w 54"/>
                <a:gd name="T87" fmla="*/ 23 h 60"/>
                <a:gd name="T88" fmla="*/ 41 w 54"/>
                <a:gd name="T89" fmla="*/ 23 h 60"/>
                <a:gd name="T90" fmla="*/ 46 w 54"/>
                <a:gd name="T91" fmla="*/ 21 h 60"/>
                <a:gd name="T92" fmla="*/ 49 w 54"/>
                <a:gd name="T93" fmla="*/ 21 h 60"/>
                <a:gd name="T94" fmla="*/ 51 w 54"/>
                <a:gd name="T95" fmla="*/ 19 h 60"/>
                <a:gd name="T96" fmla="*/ 54 w 54"/>
                <a:gd name="T97" fmla="*/ 18 h 60"/>
                <a:gd name="T98" fmla="*/ 54 w 54"/>
                <a:gd name="T99" fmla="*/ 18 h 60"/>
                <a:gd name="T100" fmla="*/ 54 w 54"/>
                <a:gd name="T101" fmla="*/ 18 h 60"/>
                <a:gd name="T102" fmla="*/ 54 w 54"/>
                <a:gd name="T103" fmla="*/ 18 h 60"/>
                <a:gd name="T104" fmla="*/ 52 w 54"/>
                <a:gd name="T105" fmla="*/ 6 h 60"/>
                <a:gd name="T106" fmla="*/ 52 w 54"/>
                <a:gd name="T107" fmla="*/ 6 h 60"/>
                <a:gd name="T108" fmla="*/ 51 w 54"/>
                <a:gd name="T109" fmla="*/ 0 h 60"/>
                <a:gd name="T110" fmla="*/ 51 w 54"/>
                <a:gd name="T11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60">
                  <a:moveTo>
                    <a:pt x="51" y="0"/>
                  </a:moveTo>
                  <a:lnTo>
                    <a:pt x="51" y="0"/>
                  </a:lnTo>
                  <a:lnTo>
                    <a:pt x="34" y="6"/>
                  </a:lnTo>
                  <a:lnTo>
                    <a:pt x="34" y="6"/>
                  </a:lnTo>
                  <a:lnTo>
                    <a:pt x="26" y="11"/>
                  </a:lnTo>
                  <a:lnTo>
                    <a:pt x="21" y="14"/>
                  </a:lnTo>
                  <a:lnTo>
                    <a:pt x="10" y="8"/>
                  </a:lnTo>
                  <a:lnTo>
                    <a:pt x="8" y="3"/>
                  </a:lnTo>
                  <a:lnTo>
                    <a:pt x="8" y="3"/>
                  </a:lnTo>
                  <a:lnTo>
                    <a:pt x="8" y="3"/>
                  </a:lnTo>
                  <a:lnTo>
                    <a:pt x="7" y="14"/>
                  </a:lnTo>
                  <a:lnTo>
                    <a:pt x="7" y="14"/>
                  </a:lnTo>
                  <a:lnTo>
                    <a:pt x="5" y="24"/>
                  </a:lnTo>
                  <a:lnTo>
                    <a:pt x="5" y="31"/>
                  </a:lnTo>
                  <a:lnTo>
                    <a:pt x="3" y="36"/>
                  </a:lnTo>
                  <a:lnTo>
                    <a:pt x="3" y="36"/>
                  </a:lnTo>
                  <a:lnTo>
                    <a:pt x="2" y="44"/>
                  </a:lnTo>
                  <a:lnTo>
                    <a:pt x="0" y="55"/>
                  </a:lnTo>
                  <a:lnTo>
                    <a:pt x="0" y="55"/>
                  </a:lnTo>
                  <a:lnTo>
                    <a:pt x="7" y="58"/>
                  </a:lnTo>
                  <a:lnTo>
                    <a:pt x="12" y="60"/>
                  </a:lnTo>
                  <a:lnTo>
                    <a:pt x="12" y="60"/>
                  </a:lnTo>
                  <a:lnTo>
                    <a:pt x="15" y="58"/>
                  </a:lnTo>
                  <a:lnTo>
                    <a:pt x="18" y="57"/>
                  </a:lnTo>
                  <a:lnTo>
                    <a:pt x="20" y="55"/>
                  </a:lnTo>
                  <a:lnTo>
                    <a:pt x="21" y="52"/>
                  </a:lnTo>
                  <a:lnTo>
                    <a:pt x="21" y="52"/>
                  </a:lnTo>
                  <a:lnTo>
                    <a:pt x="21" y="50"/>
                  </a:lnTo>
                  <a:lnTo>
                    <a:pt x="25" y="49"/>
                  </a:lnTo>
                  <a:lnTo>
                    <a:pt x="29" y="49"/>
                  </a:lnTo>
                  <a:lnTo>
                    <a:pt x="29" y="49"/>
                  </a:lnTo>
                  <a:lnTo>
                    <a:pt x="33" y="47"/>
                  </a:lnTo>
                  <a:lnTo>
                    <a:pt x="34" y="45"/>
                  </a:lnTo>
                  <a:lnTo>
                    <a:pt x="38" y="42"/>
                  </a:lnTo>
                  <a:lnTo>
                    <a:pt x="38" y="42"/>
                  </a:lnTo>
                  <a:lnTo>
                    <a:pt x="38" y="40"/>
                  </a:lnTo>
                  <a:lnTo>
                    <a:pt x="38" y="40"/>
                  </a:lnTo>
                  <a:lnTo>
                    <a:pt x="34" y="36"/>
                  </a:lnTo>
                  <a:lnTo>
                    <a:pt x="28" y="31"/>
                  </a:lnTo>
                  <a:lnTo>
                    <a:pt x="28" y="31"/>
                  </a:lnTo>
                  <a:lnTo>
                    <a:pt x="26" y="29"/>
                  </a:lnTo>
                  <a:lnTo>
                    <a:pt x="29" y="26"/>
                  </a:lnTo>
                  <a:lnTo>
                    <a:pt x="34" y="24"/>
                  </a:lnTo>
                  <a:lnTo>
                    <a:pt x="41" y="23"/>
                  </a:lnTo>
                  <a:lnTo>
                    <a:pt x="41" y="23"/>
                  </a:lnTo>
                  <a:lnTo>
                    <a:pt x="46" y="21"/>
                  </a:lnTo>
                  <a:lnTo>
                    <a:pt x="49" y="21"/>
                  </a:lnTo>
                  <a:lnTo>
                    <a:pt x="51" y="19"/>
                  </a:lnTo>
                  <a:lnTo>
                    <a:pt x="54" y="18"/>
                  </a:lnTo>
                  <a:lnTo>
                    <a:pt x="54" y="18"/>
                  </a:lnTo>
                  <a:lnTo>
                    <a:pt x="54" y="18"/>
                  </a:lnTo>
                  <a:lnTo>
                    <a:pt x="54" y="18"/>
                  </a:lnTo>
                  <a:lnTo>
                    <a:pt x="52" y="6"/>
                  </a:lnTo>
                  <a:lnTo>
                    <a:pt x="52" y="6"/>
                  </a:lnTo>
                  <a:lnTo>
                    <a:pt x="51" y="0"/>
                  </a:lnTo>
                  <a:lnTo>
                    <a:pt x="51"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56">
              <a:extLst>
                <a:ext uri="{FF2B5EF4-FFF2-40B4-BE49-F238E27FC236}">
                  <a16:creationId xmlns="" xmlns:a16="http://schemas.microsoft.com/office/drawing/2014/main" id="{1D0A30C1-F992-4310-A952-0DA2FD239F49}"/>
                </a:ext>
              </a:extLst>
            </p:cNvPr>
            <p:cNvSpPr>
              <a:spLocks/>
            </p:cNvSpPr>
            <p:nvPr/>
          </p:nvSpPr>
          <p:spPr bwMode="auto">
            <a:xfrm>
              <a:off x="7874000" y="3672897"/>
              <a:ext cx="223837" cy="95250"/>
            </a:xfrm>
            <a:custGeom>
              <a:avLst/>
              <a:gdLst>
                <a:gd name="T0" fmla="*/ 128 w 141"/>
                <a:gd name="T1" fmla="*/ 8 h 60"/>
                <a:gd name="T2" fmla="*/ 119 w 141"/>
                <a:gd name="T3" fmla="*/ 8 h 60"/>
                <a:gd name="T4" fmla="*/ 91 w 141"/>
                <a:gd name="T5" fmla="*/ 5 h 60"/>
                <a:gd name="T6" fmla="*/ 81 w 141"/>
                <a:gd name="T7" fmla="*/ 6 h 60"/>
                <a:gd name="T8" fmla="*/ 68 w 141"/>
                <a:gd name="T9" fmla="*/ 2 h 60"/>
                <a:gd name="T10" fmla="*/ 55 w 141"/>
                <a:gd name="T11" fmla="*/ 3 h 60"/>
                <a:gd name="T12" fmla="*/ 53 w 141"/>
                <a:gd name="T13" fmla="*/ 10 h 60"/>
                <a:gd name="T14" fmla="*/ 42 w 141"/>
                <a:gd name="T15" fmla="*/ 8 h 60"/>
                <a:gd name="T16" fmla="*/ 31 w 141"/>
                <a:gd name="T17" fmla="*/ 6 h 60"/>
                <a:gd name="T18" fmla="*/ 24 w 141"/>
                <a:gd name="T19" fmla="*/ 8 h 60"/>
                <a:gd name="T20" fmla="*/ 16 w 141"/>
                <a:gd name="T21" fmla="*/ 18 h 60"/>
                <a:gd name="T22" fmla="*/ 13 w 141"/>
                <a:gd name="T23" fmla="*/ 24 h 60"/>
                <a:gd name="T24" fmla="*/ 18 w 141"/>
                <a:gd name="T25" fmla="*/ 29 h 60"/>
                <a:gd name="T26" fmla="*/ 23 w 141"/>
                <a:gd name="T27" fmla="*/ 31 h 60"/>
                <a:gd name="T28" fmla="*/ 27 w 141"/>
                <a:gd name="T29" fmla="*/ 29 h 60"/>
                <a:gd name="T30" fmla="*/ 36 w 141"/>
                <a:gd name="T31" fmla="*/ 29 h 60"/>
                <a:gd name="T32" fmla="*/ 49 w 141"/>
                <a:gd name="T33" fmla="*/ 39 h 60"/>
                <a:gd name="T34" fmla="*/ 40 w 141"/>
                <a:gd name="T35" fmla="*/ 44 h 60"/>
                <a:gd name="T36" fmla="*/ 34 w 141"/>
                <a:gd name="T37" fmla="*/ 45 h 60"/>
                <a:gd name="T38" fmla="*/ 27 w 141"/>
                <a:gd name="T39" fmla="*/ 45 h 60"/>
                <a:gd name="T40" fmla="*/ 8 w 141"/>
                <a:gd name="T41" fmla="*/ 49 h 60"/>
                <a:gd name="T42" fmla="*/ 3 w 141"/>
                <a:gd name="T43" fmla="*/ 50 h 60"/>
                <a:gd name="T44" fmla="*/ 0 w 141"/>
                <a:gd name="T45" fmla="*/ 57 h 60"/>
                <a:gd name="T46" fmla="*/ 13 w 141"/>
                <a:gd name="T47" fmla="*/ 57 h 60"/>
                <a:gd name="T48" fmla="*/ 21 w 141"/>
                <a:gd name="T49" fmla="*/ 59 h 60"/>
                <a:gd name="T50" fmla="*/ 29 w 141"/>
                <a:gd name="T51" fmla="*/ 59 h 60"/>
                <a:gd name="T52" fmla="*/ 36 w 141"/>
                <a:gd name="T53" fmla="*/ 60 h 60"/>
                <a:gd name="T54" fmla="*/ 50 w 141"/>
                <a:gd name="T55" fmla="*/ 60 h 60"/>
                <a:gd name="T56" fmla="*/ 60 w 141"/>
                <a:gd name="T57" fmla="*/ 55 h 60"/>
                <a:gd name="T58" fmla="*/ 60 w 141"/>
                <a:gd name="T59" fmla="*/ 50 h 60"/>
                <a:gd name="T60" fmla="*/ 65 w 141"/>
                <a:gd name="T61" fmla="*/ 49 h 60"/>
                <a:gd name="T62" fmla="*/ 73 w 141"/>
                <a:gd name="T63" fmla="*/ 44 h 60"/>
                <a:gd name="T64" fmla="*/ 81 w 141"/>
                <a:gd name="T65" fmla="*/ 42 h 60"/>
                <a:gd name="T66" fmla="*/ 86 w 141"/>
                <a:gd name="T67" fmla="*/ 45 h 60"/>
                <a:gd name="T68" fmla="*/ 93 w 141"/>
                <a:gd name="T69" fmla="*/ 42 h 60"/>
                <a:gd name="T70" fmla="*/ 99 w 141"/>
                <a:gd name="T71" fmla="*/ 37 h 60"/>
                <a:gd name="T72" fmla="*/ 109 w 141"/>
                <a:gd name="T73" fmla="*/ 36 h 60"/>
                <a:gd name="T74" fmla="*/ 119 w 141"/>
                <a:gd name="T75" fmla="*/ 31 h 60"/>
                <a:gd name="T76" fmla="*/ 123 w 141"/>
                <a:gd name="T77" fmla="*/ 26 h 60"/>
                <a:gd name="T78" fmla="*/ 135 w 141"/>
                <a:gd name="T79" fmla="*/ 21 h 60"/>
                <a:gd name="T80" fmla="*/ 141 w 141"/>
                <a:gd name="T81" fmla="*/ 18 h 60"/>
                <a:gd name="T82" fmla="*/ 138 w 141"/>
                <a:gd name="T83" fmla="*/ 15 h 60"/>
                <a:gd name="T84" fmla="*/ 132 w 141"/>
                <a:gd name="T85"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 h="60">
                  <a:moveTo>
                    <a:pt x="132" y="11"/>
                  </a:moveTo>
                  <a:lnTo>
                    <a:pt x="132" y="11"/>
                  </a:lnTo>
                  <a:lnTo>
                    <a:pt x="128" y="8"/>
                  </a:lnTo>
                  <a:lnTo>
                    <a:pt x="125" y="8"/>
                  </a:lnTo>
                  <a:lnTo>
                    <a:pt x="122" y="8"/>
                  </a:lnTo>
                  <a:lnTo>
                    <a:pt x="119" y="8"/>
                  </a:lnTo>
                  <a:lnTo>
                    <a:pt x="119" y="8"/>
                  </a:lnTo>
                  <a:lnTo>
                    <a:pt x="101" y="6"/>
                  </a:lnTo>
                  <a:lnTo>
                    <a:pt x="91" y="5"/>
                  </a:lnTo>
                  <a:lnTo>
                    <a:pt x="84" y="6"/>
                  </a:lnTo>
                  <a:lnTo>
                    <a:pt x="84" y="6"/>
                  </a:lnTo>
                  <a:lnTo>
                    <a:pt x="81" y="6"/>
                  </a:lnTo>
                  <a:lnTo>
                    <a:pt x="76" y="5"/>
                  </a:lnTo>
                  <a:lnTo>
                    <a:pt x="68" y="2"/>
                  </a:lnTo>
                  <a:lnTo>
                    <a:pt x="68" y="2"/>
                  </a:lnTo>
                  <a:lnTo>
                    <a:pt x="65" y="0"/>
                  </a:lnTo>
                  <a:lnTo>
                    <a:pt x="60" y="2"/>
                  </a:lnTo>
                  <a:lnTo>
                    <a:pt x="55" y="3"/>
                  </a:lnTo>
                  <a:lnTo>
                    <a:pt x="53" y="6"/>
                  </a:lnTo>
                  <a:lnTo>
                    <a:pt x="53" y="6"/>
                  </a:lnTo>
                  <a:lnTo>
                    <a:pt x="53" y="10"/>
                  </a:lnTo>
                  <a:lnTo>
                    <a:pt x="50" y="11"/>
                  </a:lnTo>
                  <a:lnTo>
                    <a:pt x="47" y="10"/>
                  </a:lnTo>
                  <a:lnTo>
                    <a:pt x="42" y="8"/>
                  </a:lnTo>
                  <a:lnTo>
                    <a:pt x="42" y="8"/>
                  </a:lnTo>
                  <a:lnTo>
                    <a:pt x="37" y="6"/>
                  </a:lnTo>
                  <a:lnTo>
                    <a:pt x="31" y="6"/>
                  </a:lnTo>
                  <a:lnTo>
                    <a:pt x="26" y="6"/>
                  </a:lnTo>
                  <a:lnTo>
                    <a:pt x="24" y="8"/>
                  </a:lnTo>
                  <a:lnTo>
                    <a:pt x="24" y="8"/>
                  </a:lnTo>
                  <a:lnTo>
                    <a:pt x="24" y="11"/>
                  </a:lnTo>
                  <a:lnTo>
                    <a:pt x="21" y="15"/>
                  </a:lnTo>
                  <a:lnTo>
                    <a:pt x="16" y="18"/>
                  </a:lnTo>
                  <a:lnTo>
                    <a:pt x="16" y="18"/>
                  </a:lnTo>
                  <a:lnTo>
                    <a:pt x="14" y="19"/>
                  </a:lnTo>
                  <a:lnTo>
                    <a:pt x="13" y="24"/>
                  </a:lnTo>
                  <a:lnTo>
                    <a:pt x="13" y="24"/>
                  </a:lnTo>
                  <a:lnTo>
                    <a:pt x="14" y="26"/>
                  </a:lnTo>
                  <a:lnTo>
                    <a:pt x="18" y="29"/>
                  </a:lnTo>
                  <a:lnTo>
                    <a:pt x="18" y="29"/>
                  </a:lnTo>
                  <a:lnTo>
                    <a:pt x="19" y="31"/>
                  </a:lnTo>
                  <a:lnTo>
                    <a:pt x="23" y="31"/>
                  </a:lnTo>
                  <a:lnTo>
                    <a:pt x="26" y="31"/>
                  </a:lnTo>
                  <a:lnTo>
                    <a:pt x="27" y="29"/>
                  </a:lnTo>
                  <a:lnTo>
                    <a:pt x="27" y="29"/>
                  </a:lnTo>
                  <a:lnTo>
                    <a:pt x="29" y="28"/>
                  </a:lnTo>
                  <a:lnTo>
                    <a:pt x="31" y="28"/>
                  </a:lnTo>
                  <a:lnTo>
                    <a:pt x="36" y="29"/>
                  </a:lnTo>
                  <a:lnTo>
                    <a:pt x="45" y="37"/>
                  </a:lnTo>
                  <a:lnTo>
                    <a:pt x="45" y="37"/>
                  </a:lnTo>
                  <a:lnTo>
                    <a:pt x="49" y="39"/>
                  </a:lnTo>
                  <a:lnTo>
                    <a:pt x="47" y="41"/>
                  </a:lnTo>
                  <a:lnTo>
                    <a:pt x="44" y="41"/>
                  </a:lnTo>
                  <a:lnTo>
                    <a:pt x="40" y="44"/>
                  </a:lnTo>
                  <a:lnTo>
                    <a:pt x="40" y="44"/>
                  </a:lnTo>
                  <a:lnTo>
                    <a:pt x="37" y="45"/>
                  </a:lnTo>
                  <a:lnTo>
                    <a:pt x="34" y="45"/>
                  </a:lnTo>
                  <a:lnTo>
                    <a:pt x="31" y="45"/>
                  </a:lnTo>
                  <a:lnTo>
                    <a:pt x="27" y="45"/>
                  </a:lnTo>
                  <a:lnTo>
                    <a:pt x="27" y="45"/>
                  </a:lnTo>
                  <a:lnTo>
                    <a:pt x="24" y="47"/>
                  </a:lnTo>
                  <a:lnTo>
                    <a:pt x="19" y="49"/>
                  </a:lnTo>
                  <a:lnTo>
                    <a:pt x="8" y="49"/>
                  </a:lnTo>
                  <a:lnTo>
                    <a:pt x="8" y="49"/>
                  </a:lnTo>
                  <a:lnTo>
                    <a:pt x="6" y="49"/>
                  </a:lnTo>
                  <a:lnTo>
                    <a:pt x="3" y="50"/>
                  </a:lnTo>
                  <a:lnTo>
                    <a:pt x="0" y="54"/>
                  </a:lnTo>
                  <a:lnTo>
                    <a:pt x="0" y="57"/>
                  </a:lnTo>
                  <a:lnTo>
                    <a:pt x="0" y="57"/>
                  </a:lnTo>
                  <a:lnTo>
                    <a:pt x="1" y="57"/>
                  </a:lnTo>
                  <a:lnTo>
                    <a:pt x="6" y="57"/>
                  </a:lnTo>
                  <a:lnTo>
                    <a:pt x="13" y="57"/>
                  </a:lnTo>
                  <a:lnTo>
                    <a:pt x="18" y="57"/>
                  </a:lnTo>
                  <a:lnTo>
                    <a:pt x="18" y="57"/>
                  </a:lnTo>
                  <a:lnTo>
                    <a:pt x="21" y="59"/>
                  </a:lnTo>
                  <a:lnTo>
                    <a:pt x="24" y="59"/>
                  </a:lnTo>
                  <a:lnTo>
                    <a:pt x="27" y="57"/>
                  </a:lnTo>
                  <a:lnTo>
                    <a:pt x="29" y="59"/>
                  </a:lnTo>
                  <a:lnTo>
                    <a:pt x="29" y="59"/>
                  </a:lnTo>
                  <a:lnTo>
                    <a:pt x="32" y="60"/>
                  </a:lnTo>
                  <a:lnTo>
                    <a:pt x="36" y="60"/>
                  </a:lnTo>
                  <a:lnTo>
                    <a:pt x="40" y="60"/>
                  </a:lnTo>
                  <a:lnTo>
                    <a:pt x="40" y="60"/>
                  </a:lnTo>
                  <a:lnTo>
                    <a:pt x="50" y="60"/>
                  </a:lnTo>
                  <a:lnTo>
                    <a:pt x="58" y="59"/>
                  </a:lnTo>
                  <a:lnTo>
                    <a:pt x="58" y="59"/>
                  </a:lnTo>
                  <a:lnTo>
                    <a:pt x="60" y="55"/>
                  </a:lnTo>
                  <a:lnTo>
                    <a:pt x="60" y="52"/>
                  </a:lnTo>
                  <a:lnTo>
                    <a:pt x="60" y="52"/>
                  </a:lnTo>
                  <a:lnTo>
                    <a:pt x="60" y="50"/>
                  </a:lnTo>
                  <a:lnTo>
                    <a:pt x="62" y="50"/>
                  </a:lnTo>
                  <a:lnTo>
                    <a:pt x="65" y="49"/>
                  </a:lnTo>
                  <a:lnTo>
                    <a:pt x="65" y="49"/>
                  </a:lnTo>
                  <a:lnTo>
                    <a:pt x="70" y="47"/>
                  </a:lnTo>
                  <a:lnTo>
                    <a:pt x="73" y="44"/>
                  </a:lnTo>
                  <a:lnTo>
                    <a:pt x="73" y="44"/>
                  </a:lnTo>
                  <a:lnTo>
                    <a:pt x="76" y="42"/>
                  </a:lnTo>
                  <a:lnTo>
                    <a:pt x="80" y="42"/>
                  </a:lnTo>
                  <a:lnTo>
                    <a:pt x="81" y="42"/>
                  </a:lnTo>
                  <a:lnTo>
                    <a:pt x="81" y="42"/>
                  </a:lnTo>
                  <a:lnTo>
                    <a:pt x="84" y="44"/>
                  </a:lnTo>
                  <a:lnTo>
                    <a:pt x="86" y="45"/>
                  </a:lnTo>
                  <a:lnTo>
                    <a:pt x="89" y="44"/>
                  </a:lnTo>
                  <a:lnTo>
                    <a:pt x="89" y="44"/>
                  </a:lnTo>
                  <a:lnTo>
                    <a:pt x="93" y="42"/>
                  </a:lnTo>
                  <a:lnTo>
                    <a:pt x="97" y="39"/>
                  </a:lnTo>
                  <a:lnTo>
                    <a:pt x="97" y="39"/>
                  </a:lnTo>
                  <a:lnTo>
                    <a:pt x="99" y="37"/>
                  </a:lnTo>
                  <a:lnTo>
                    <a:pt x="102" y="36"/>
                  </a:lnTo>
                  <a:lnTo>
                    <a:pt x="109" y="36"/>
                  </a:lnTo>
                  <a:lnTo>
                    <a:pt x="109" y="36"/>
                  </a:lnTo>
                  <a:lnTo>
                    <a:pt x="112" y="36"/>
                  </a:lnTo>
                  <a:lnTo>
                    <a:pt x="115" y="34"/>
                  </a:lnTo>
                  <a:lnTo>
                    <a:pt x="119" y="31"/>
                  </a:lnTo>
                  <a:lnTo>
                    <a:pt x="119" y="31"/>
                  </a:lnTo>
                  <a:lnTo>
                    <a:pt x="120" y="28"/>
                  </a:lnTo>
                  <a:lnTo>
                    <a:pt x="123" y="26"/>
                  </a:lnTo>
                  <a:lnTo>
                    <a:pt x="128" y="24"/>
                  </a:lnTo>
                  <a:lnTo>
                    <a:pt x="128" y="24"/>
                  </a:lnTo>
                  <a:lnTo>
                    <a:pt x="135" y="21"/>
                  </a:lnTo>
                  <a:lnTo>
                    <a:pt x="141" y="18"/>
                  </a:lnTo>
                  <a:lnTo>
                    <a:pt x="141" y="18"/>
                  </a:lnTo>
                  <a:lnTo>
                    <a:pt x="141" y="18"/>
                  </a:lnTo>
                  <a:lnTo>
                    <a:pt x="141" y="16"/>
                  </a:lnTo>
                  <a:lnTo>
                    <a:pt x="141" y="16"/>
                  </a:lnTo>
                  <a:lnTo>
                    <a:pt x="138" y="15"/>
                  </a:lnTo>
                  <a:lnTo>
                    <a:pt x="137" y="15"/>
                  </a:lnTo>
                  <a:lnTo>
                    <a:pt x="133" y="13"/>
                  </a:lnTo>
                  <a:lnTo>
                    <a:pt x="132" y="11"/>
                  </a:lnTo>
                  <a:lnTo>
                    <a:pt x="132" y="1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57">
              <a:extLst>
                <a:ext uri="{FF2B5EF4-FFF2-40B4-BE49-F238E27FC236}">
                  <a16:creationId xmlns="" xmlns:a16="http://schemas.microsoft.com/office/drawing/2014/main" id="{ACA5F9DF-7749-45F8-8FBF-07F33BDEDA84}"/>
                </a:ext>
              </a:extLst>
            </p:cNvPr>
            <p:cNvSpPr>
              <a:spLocks/>
            </p:cNvSpPr>
            <p:nvPr/>
          </p:nvSpPr>
          <p:spPr bwMode="auto">
            <a:xfrm>
              <a:off x="7248525" y="3661785"/>
              <a:ext cx="141287" cy="61913"/>
            </a:xfrm>
            <a:custGeom>
              <a:avLst/>
              <a:gdLst>
                <a:gd name="T0" fmla="*/ 37 w 89"/>
                <a:gd name="T1" fmla="*/ 31 h 39"/>
                <a:gd name="T2" fmla="*/ 42 w 89"/>
                <a:gd name="T3" fmla="*/ 31 h 39"/>
                <a:gd name="T4" fmla="*/ 45 w 89"/>
                <a:gd name="T5" fmla="*/ 38 h 39"/>
                <a:gd name="T6" fmla="*/ 47 w 89"/>
                <a:gd name="T7" fmla="*/ 39 h 39"/>
                <a:gd name="T8" fmla="*/ 60 w 89"/>
                <a:gd name="T9" fmla="*/ 36 h 39"/>
                <a:gd name="T10" fmla="*/ 71 w 89"/>
                <a:gd name="T11" fmla="*/ 38 h 39"/>
                <a:gd name="T12" fmla="*/ 70 w 89"/>
                <a:gd name="T13" fmla="*/ 35 h 39"/>
                <a:gd name="T14" fmla="*/ 71 w 89"/>
                <a:gd name="T15" fmla="*/ 35 h 39"/>
                <a:gd name="T16" fmla="*/ 79 w 89"/>
                <a:gd name="T17" fmla="*/ 38 h 39"/>
                <a:gd name="T18" fmla="*/ 84 w 89"/>
                <a:gd name="T19" fmla="*/ 39 h 39"/>
                <a:gd name="T20" fmla="*/ 89 w 89"/>
                <a:gd name="T21" fmla="*/ 38 h 39"/>
                <a:gd name="T22" fmla="*/ 89 w 89"/>
                <a:gd name="T23" fmla="*/ 36 h 39"/>
                <a:gd name="T24" fmla="*/ 84 w 89"/>
                <a:gd name="T25" fmla="*/ 33 h 39"/>
                <a:gd name="T26" fmla="*/ 86 w 89"/>
                <a:gd name="T27" fmla="*/ 30 h 39"/>
                <a:gd name="T28" fmla="*/ 88 w 89"/>
                <a:gd name="T29" fmla="*/ 28 h 39"/>
                <a:gd name="T30" fmla="*/ 79 w 89"/>
                <a:gd name="T31" fmla="*/ 23 h 39"/>
                <a:gd name="T32" fmla="*/ 79 w 89"/>
                <a:gd name="T33" fmla="*/ 23 h 39"/>
                <a:gd name="T34" fmla="*/ 78 w 89"/>
                <a:gd name="T35" fmla="*/ 17 h 39"/>
                <a:gd name="T36" fmla="*/ 76 w 89"/>
                <a:gd name="T37" fmla="*/ 15 h 39"/>
                <a:gd name="T38" fmla="*/ 71 w 89"/>
                <a:gd name="T39" fmla="*/ 13 h 39"/>
                <a:gd name="T40" fmla="*/ 65 w 89"/>
                <a:gd name="T41" fmla="*/ 13 h 39"/>
                <a:gd name="T42" fmla="*/ 58 w 89"/>
                <a:gd name="T43" fmla="*/ 15 h 39"/>
                <a:gd name="T44" fmla="*/ 53 w 89"/>
                <a:gd name="T45" fmla="*/ 13 h 39"/>
                <a:gd name="T46" fmla="*/ 50 w 89"/>
                <a:gd name="T47" fmla="*/ 12 h 39"/>
                <a:gd name="T48" fmla="*/ 45 w 89"/>
                <a:gd name="T49" fmla="*/ 10 h 39"/>
                <a:gd name="T50" fmla="*/ 42 w 89"/>
                <a:gd name="T51" fmla="*/ 5 h 39"/>
                <a:gd name="T52" fmla="*/ 32 w 89"/>
                <a:gd name="T53" fmla="*/ 5 h 39"/>
                <a:gd name="T54" fmla="*/ 21 w 89"/>
                <a:gd name="T55" fmla="*/ 4 h 39"/>
                <a:gd name="T56" fmla="*/ 13 w 89"/>
                <a:gd name="T57" fmla="*/ 0 h 39"/>
                <a:gd name="T58" fmla="*/ 6 w 89"/>
                <a:gd name="T59" fmla="*/ 0 h 39"/>
                <a:gd name="T60" fmla="*/ 0 w 89"/>
                <a:gd name="T61" fmla="*/ 2 h 39"/>
                <a:gd name="T62" fmla="*/ 13 w 89"/>
                <a:gd name="T63" fmla="*/ 7 h 39"/>
                <a:gd name="T64" fmla="*/ 19 w 89"/>
                <a:gd name="T65" fmla="*/ 10 h 39"/>
                <a:gd name="T66" fmla="*/ 21 w 89"/>
                <a:gd name="T67" fmla="*/ 13 h 39"/>
                <a:gd name="T68" fmla="*/ 24 w 89"/>
                <a:gd name="T69" fmla="*/ 20 h 39"/>
                <a:gd name="T70" fmla="*/ 26 w 89"/>
                <a:gd name="T71" fmla="*/ 26 h 39"/>
                <a:gd name="T72" fmla="*/ 22 w 89"/>
                <a:gd name="T73" fmla="*/ 31 h 39"/>
                <a:gd name="T74" fmla="*/ 31 w 89"/>
                <a:gd name="T75" fmla="*/ 31 h 39"/>
                <a:gd name="T76" fmla="*/ 37 w 89"/>
                <a:gd name="T7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39">
                  <a:moveTo>
                    <a:pt x="37" y="31"/>
                  </a:moveTo>
                  <a:lnTo>
                    <a:pt x="37" y="31"/>
                  </a:lnTo>
                  <a:lnTo>
                    <a:pt x="39" y="30"/>
                  </a:lnTo>
                  <a:lnTo>
                    <a:pt x="42" y="31"/>
                  </a:lnTo>
                  <a:lnTo>
                    <a:pt x="45" y="38"/>
                  </a:lnTo>
                  <a:lnTo>
                    <a:pt x="45" y="38"/>
                  </a:lnTo>
                  <a:lnTo>
                    <a:pt x="47" y="39"/>
                  </a:lnTo>
                  <a:lnTo>
                    <a:pt x="47" y="39"/>
                  </a:lnTo>
                  <a:lnTo>
                    <a:pt x="60" y="36"/>
                  </a:lnTo>
                  <a:lnTo>
                    <a:pt x="60" y="36"/>
                  </a:lnTo>
                  <a:lnTo>
                    <a:pt x="65" y="36"/>
                  </a:lnTo>
                  <a:lnTo>
                    <a:pt x="71" y="38"/>
                  </a:lnTo>
                  <a:lnTo>
                    <a:pt x="71" y="38"/>
                  </a:lnTo>
                  <a:lnTo>
                    <a:pt x="70" y="35"/>
                  </a:lnTo>
                  <a:lnTo>
                    <a:pt x="70" y="35"/>
                  </a:lnTo>
                  <a:lnTo>
                    <a:pt x="71" y="35"/>
                  </a:lnTo>
                  <a:lnTo>
                    <a:pt x="75" y="35"/>
                  </a:lnTo>
                  <a:lnTo>
                    <a:pt x="79" y="38"/>
                  </a:lnTo>
                  <a:lnTo>
                    <a:pt x="79" y="38"/>
                  </a:lnTo>
                  <a:lnTo>
                    <a:pt x="84" y="39"/>
                  </a:lnTo>
                  <a:lnTo>
                    <a:pt x="88" y="39"/>
                  </a:lnTo>
                  <a:lnTo>
                    <a:pt x="89" y="38"/>
                  </a:lnTo>
                  <a:lnTo>
                    <a:pt x="89" y="38"/>
                  </a:lnTo>
                  <a:lnTo>
                    <a:pt x="89" y="36"/>
                  </a:lnTo>
                  <a:lnTo>
                    <a:pt x="89" y="35"/>
                  </a:lnTo>
                  <a:lnTo>
                    <a:pt x="84" y="33"/>
                  </a:lnTo>
                  <a:lnTo>
                    <a:pt x="84" y="33"/>
                  </a:lnTo>
                  <a:lnTo>
                    <a:pt x="86" y="30"/>
                  </a:lnTo>
                  <a:lnTo>
                    <a:pt x="88" y="28"/>
                  </a:lnTo>
                  <a:lnTo>
                    <a:pt x="88" y="28"/>
                  </a:lnTo>
                  <a:lnTo>
                    <a:pt x="83" y="25"/>
                  </a:lnTo>
                  <a:lnTo>
                    <a:pt x="79" y="23"/>
                  </a:lnTo>
                  <a:lnTo>
                    <a:pt x="79" y="23"/>
                  </a:lnTo>
                  <a:lnTo>
                    <a:pt x="79" y="23"/>
                  </a:lnTo>
                  <a:lnTo>
                    <a:pt x="78" y="20"/>
                  </a:lnTo>
                  <a:lnTo>
                    <a:pt x="78" y="17"/>
                  </a:lnTo>
                  <a:lnTo>
                    <a:pt x="76" y="15"/>
                  </a:lnTo>
                  <a:lnTo>
                    <a:pt x="76" y="15"/>
                  </a:lnTo>
                  <a:lnTo>
                    <a:pt x="73" y="15"/>
                  </a:lnTo>
                  <a:lnTo>
                    <a:pt x="71" y="13"/>
                  </a:lnTo>
                  <a:lnTo>
                    <a:pt x="71" y="13"/>
                  </a:lnTo>
                  <a:lnTo>
                    <a:pt x="65" y="13"/>
                  </a:lnTo>
                  <a:lnTo>
                    <a:pt x="58" y="15"/>
                  </a:lnTo>
                  <a:lnTo>
                    <a:pt x="58" y="15"/>
                  </a:lnTo>
                  <a:lnTo>
                    <a:pt x="55" y="15"/>
                  </a:lnTo>
                  <a:lnTo>
                    <a:pt x="53" y="13"/>
                  </a:lnTo>
                  <a:lnTo>
                    <a:pt x="52" y="12"/>
                  </a:lnTo>
                  <a:lnTo>
                    <a:pt x="50" y="12"/>
                  </a:lnTo>
                  <a:lnTo>
                    <a:pt x="50" y="12"/>
                  </a:lnTo>
                  <a:lnTo>
                    <a:pt x="45" y="10"/>
                  </a:lnTo>
                  <a:lnTo>
                    <a:pt x="42" y="5"/>
                  </a:lnTo>
                  <a:lnTo>
                    <a:pt x="42" y="5"/>
                  </a:lnTo>
                  <a:lnTo>
                    <a:pt x="39" y="5"/>
                  </a:lnTo>
                  <a:lnTo>
                    <a:pt x="32" y="5"/>
                  </a:lnTo>
                  <a:lnTo>
                    <a:pt x="26" y="5"/>
                  </a:lnTo>
                  <a:lnTo>
                    <a:pt x="21" y="4"/>
                  </a:lnTo>
                  <a:lnTo>
                    <a:pt x="21" y="4"/>
                  </a:lnTo>
                  <a:lnTo>
                    <a:pt x="13" y="0"/>
                  </a:lnTo>
                  <a:lnTo>
                    <a:pt x="6" y="0"/>
                  </a:lnTo>
                  <a:lnTo>
                    <a:pt x="6" y="0"/>
                  </a:lnTo>
                  <a:lnTo>
                    <a:pt x="0" y="2"/>
                  </a:lnTo>
                  <a:lnTo>
                    <a:pt x="0" y="2"/>
                  </a:lnTo>
                  <a:lnTo>
                    <a:pt x="6" y="4"/>
                  </a:lnTo>
                  <a:lnTo>
                    <a:pt x="13" y="7"/>
                  </a:lnTo>
                  <a:lnTo>
                    <a:pt x="18" y="9"/>
                  </a:lnTo>
                  <a:lnTo>
                    <a:pt x="19" y="10"/>
                  </a:lnTo>
                  <a:lnTo>
                    <a:pt x="21" y="13"/>
                  </a:lnTo>
                  <a:lnTo>
                    <a:pt x="21" y="13"/>
                  </a:lnTo>
                  <a:lnTo>
                    <a:pt x="22" y="18"/>
                  </a:lnTo>
                  <a:lnTo>
                    <a:pt x="24" y="20"/>
                  </a:lnTo>
                  <a:lnTo>
                    <a:pt x="26" y="23"/>
                  </a:lnTo>
                  <a:lnTo>
                    <a:pt x="26" y="26"/>
                  </a:lnTo>
                  <a:lnTo>
                    <a:pt x="26" y="26"/>
                  </a:lnTo>
                  <a:lnTo>
                    <a:pt x="22" y="31"/>
                  </a:lnTo>
                  <a:lnTo>
                    <a:pt x="22" y="31"/>
                  </a:lnTo>
                  <a:lnTo>
                    <a:pt x="31" y="31"/>
                  </a:lnTo>
                  <a:lnTo>
                    <a:pt x="37" y="31"/>
                  </a:lnTo>
                  <a:lnTo>
                    <a:pt x="37" y="3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58">
              <a:extLst>
                <a:ext uri="{FF2B5EF4-FFF2-40B4-BE49-F238E27FC236}">
                  <a16:creationId xmlns="" xmlns:a16="http://schemas.microsoft.com/office/drawing/2014/main" id="{AA33658B-6570-4486-BED0-3BE64CCCF864}"/>
                </a:ext>
              </a:extLst>
            </p:cNvPr>
            <p:cNvSpPr>
              <a:spLocks noEditPoints="1"/>
            </p:cNvSpPr>
            <p:nvPr/>
          </p:nvSpPr>
          <p:spPr bwMode="auto">
            <a:xfrm>
              <a:off x="6962775" y="3698297"/>
              <a:ext cx="388937" cy="152400"/>
            </a:xfrm>
            <a:custGeom>
              <a:avLst/>
              <a:gdLst>
                <a:gd name="T0" fmla="*/ 238 w 245"/>
                <a:gd name="T1" fmla="*/ 60 h 96"/>
                <a:gd name="T2" fmla="*/ 237 w 245"/>
                <a:gd name="T3" fmla="*/ 44 h 96"/>
                <a:gd name="T4" fmla="*/ 240 w 245"/>
                <a:gd name="T5" fmla="*/ 39 h 96"/>
                <a:gd name="T6" fmla="*/ 240 w 245"/>
                <a:gd name="T7" fmla="*/ 31 h 96"/>
                <a:gd name="T8" fmla="*/ 232 w 245"/>
                <a:gd name="T9" fmla="*/ 29 h 96"/>
                <a:gd name="T10" fmla="*/ 227 w 245"/>
                <a:gd name="T11" fmla="*/ 18 h 96"/>
                <a:gd name="T12" fmla="*/ 219 w 245"/>
                <a:gd name="T13" fmla="*/ 7 h 96"/>
                <a:gd name="T14" fmla="*/ 202 w 245"/>
                <a:gd name="T15" fmla="*/ 8 h 96"/>
                <a:gd name="T16" fmla="*/ 183 w 245"/>
                <a:gd name="T17" fmla="*/ 16 h 96"/>
                <a:gd name="T18" fmla="*/ 168 w 245"/>
                <a:gd name="T19" fmla="*/ 16 h 96"/>
                <a:gd name="T20" fmla="*/ 147 w 245"/>
                <a:gd name="T21" fmla="*/ 15 h 96"/>
                <a:gd name="T22" fmla="*/ 137 w 245"/>
                <a:gd name="T23" fmla="*/ 12 h 96"/>
                <a:gd name="T24" fmla="*/ 129 w 245"/>
                <a:gd name="T25" fmla="*/ 7 h 96"/>
                <a:gd name="T26" fmla="*/ 110 w 245"/>
                <a:gd name="T27" fmla="*/ 2 h 96"/>
                <a:gd name="T28" fmla="*/ 84 w 245"/>
                <a:gd name="T29" fmla="*/ 5 h 96"/>
                <a:gd name="T30" fmla="*/ 66 w 245"/>
                <a:gd name="T31" fmla="*/ 15 h 96"/>
                <a:gd name="T32" fmla="*/ 41 w 245"/>
                <a:gd name="T33" fmla="*/ 15 h 96"/>
                <a:gd name="T34" fmla="*/ 38 w 245"/>
                <a:gd name="T35" fmla="*/ 23 h 96"/>
                <a:gd name="T36" fmla="*/ 20 w 245"/>
                <a:gd name="T37" fmla="*/ 26 h 96"/>
                <a:gd name="T38" fmla="*/ 4 w 245"/>
                <a:gd name="T39" fmla="*/ 29 h 96"/>
                <a:gd name="T40" fmla="*/ 4 w 245"/>
                <a:gd name="T41" fmla="*/ 38 h 96"/>
                <a:gd name="T42" fmla="*/ 9 w 245"/>
                <a:gd name="T43" fmla="*/ 41 h 96"/>
                <a:gd name="T44" fmla="*/ 10 w 245"/>
                <a:gd name="T45" fmla="*/ 51 h 96"/>
                <a:gd name="T46" fmla="*/ 9 w 245"/>
                <a:gd name="T47" fmla="*/ 57 h 96"/>
                <a:gd name="T48" fmla="*/ 14 w 245"/>
                <a:gd name="T49" fmla="*/ 64 h 96"/>
                <a:gd name="T50" fmla="*/ 10 w 245"/>
                <a:gd name="T51" fmla="*/ 67 h 96"/>
                <a:gd name="T52" fmla="*/ 17 w 245"/>
                <a:gd name="T53" fmla="*/ 73 h 96"/>
                <a:gd name="T54" fmla="*/ 25 w 245"/>
                <a:gd name="T55" fmla="*/ 77 h 96"/>
                <a:gd name="T56" fmla="*/ 28 w 245"/>
                <a:gd name="T57" fmla="*/ 82 h 96"/>
                <a:gd name="T58" fmla="*/ 36 w 245"/>
                <a:gd name="T59" fmla="*/ 83 h 96"/>
                <a:gd name="T60" fmla="*/ 49 w 245"/>
                <a:gd name="T61" fmla="*/ 91 h 96"/>
                <a:gd name="T62" fmla="*/ 57 w 245"/>
                <a:gd name="T63" fmla="*/ 86 h 96"/>
                <a:gd name="T64" fmla="*/ 67 w 245"/>
                <a:gd name="T65" fmla="*/ 82 h 96"/>
                <a:gd name="T66" fmla="*/ 85 w 245"/>
                <a:gd name="T67" fmla="*/ 91 h 96"/>
                <a:gd name="T68" fmla="*/ 100 w 245"/>
                <a:gd name="T69" fmla="*/ 90 h 96"/>
                <a:gd name="T70" fmla="*/ 111 w 245"/>
                <a:gd name="T71" fmla="*/ 82 h 96"/>
                <a:gd name="T72" fmla="*/ 121 w 245"/>
                <a:gd name="T73" fmla="*/ 85 h 96"/>
                <a:gd name="T74" fmla="*/ 132 w 245"/>
                <a:gd name="T75" fmla="*/ 82 h 96"/>
                <a:gd name="T76" fmla="*/ 128 w 245"/>
                <a:gd name="T77" fmla="*/ 90 h 96"/>
                <a:gd name="T78" fmla="*/ 129 w 245"/>
                <a:gd name="T79" fmla="*/ 96 h 96"/>
                <a:gd name="T80" fmla="*/ 136 w 245"/>
                <a:gd name="T81" fmla="*/ 86 h 96"/>
                <a:gd name="T82" fmla="*/ 142 w 245"/>
                <a:gd name="T83" fmla="*/ 85 h 96"/>
                <a:gd name="T84" fmla="*/ 154 w 245"/>
                <a:gd name="T85" fmla="*/ 85 h 96"/>
                <a:gd name="T86" fmla="*/ 162 w 245"/>
                <a:gd name="T87" fmla="*/ 83 h 96"/>
                <a:gd name="T88" fmla="*/ 176 w 245"/>
                <a:gd name="T89" fmla="*/ 83 h 96"/>
                <a:gd name="T90" fmla="*/ 194 w 245"/>
                <a:gd name="T91" fmla="*/ 78 h 96"/>
                <a:gd name="T92" fmla="*/ 214 w 245"/>
                <a:gd name="T93" fmla="*/ 77 h 96"/>
                <a:gd name="T94" fmla="*/ 219 w 245"/>
                <a:gd name="T95" fmla="*/ 73 h 96"/>
                <a:gd name="T96" fmla="*/ 232 w 245"/>
                <a:gd name="T97" fmla="*/ 75 h 96"/>
                <a:gd name="T98" fmla="*/ 243 w 245"/>
                <a:gd name="T99" fmla="*/ 80 h 96"/>
                <a:gd name="T100" fmla="*/ 243 w 245"/>
                <a:gd name="T101" fmla="*/ 72 h 96"/>
                <a:gd name="T102" fmla="*/ 20 w 245"/>
                <a:gd name="T103" fmla="*/ 16 h 96"/>
                <a:gd name="T104" fmla="*/ 38 w 245"/>
                <a:gd name="T105" fmla="*/ 15 h 96"/>
                <a:gd name="T106" fmla="*/ 28 w 245"/>
                <a:gd name="T107" fmla="*/ 7 h 96"/>
                <a:gd name="T108" fmla="*/ 25 w 245"/>
                <a:gd name="T109" fmla="*/ 0 h 96"/>
                <a:gd name="T110" fmla="*/ 17 w 245"/>
                <a:gd name="T111" fmla="*/ 0 h 96"/>
                <a:gd name="T112" fmla="*/ 5 w 245"/>
                <a:gd name="T113" fmla="*/ 3 h 96"/>
                <a:gd name="T114" fmla="*/ 7 w 245"/>
                <a:gd name="T115" fmla="*/ 12 h 96"/>
                <a:gd name="T116" fmla="*/ 2 w 245"/>
                <a:gd name="T117" fmla="*/ 18 h 96"/>
                <a:gd name="T118" fmla="*/ 9 w 245"/>
                <a:gd name="T119" fmla="*/ 25 h 96"/>
                <a:gd name="T120" fmla="*/ 17 w 245"/>
                <a:gd name="T121"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96">
                  <a:moveTo>
                    <a:pt x="238" y="67"/>
                  </a:moveTo>
                  <a:lnTo>
                    <a:pt x="238" y="67"/>
                  </a:lnTo>
                  <a:lnTo>
                    <a:pt x="238" y="65"/>
                  </a:lnTo>
                  <a:lnTo>
                    <a:pt x="238" y="60"/>
                  </a:lnTo>
                  <a:lnTo>
                    <a:pt x="238" y="52"/>
                  </a:lnTo>
                  <a:lnTo>
                    <a:pt x="238" y="52"/>
                  </a:lnTo>
                  <a:lnTo>
                    <a:pt x="237" y="47"/>
                  </a:lnTo>
                  <a:lnTo>
                    <a:pt x="237" y="44"/>
                  </a:lnTo>
                  <a:lnTo>
                    <a:pt x="238" y="43"/>
                  </a:lnTo>
                  <a:lnTo>
                    <a:pt x="238" y="43"/>
                  </a:lnTo>
                  <a:lnTo>
                    <a:pt x="240" y="41"/>
                  </a:lnTo>
                  <a:lnTo>
                    <a:pt x="240" y="39"/>
                  </a:lnTo>
                  <a:lnTo>
                    <a:pt x="240" y="36"/>
                  </a:lnTo>
                  <a:lnTo>
                    <a:pt x="241" y="36"/>
                  </a:lnTo>
                  <a:lnTo>
                    <a:pt x="241" y="36"/>
                  </a:lnTo>
                  <a:lnTo>
                    <a:pt x="240" y="31"/>
                  </a:lnTo>
                  <a:lnTo>
                    <a:pt x="240" y="31"/>
                  </a:lnTo>
                  <a:lnTo>
                    <a:pt x="237" y="29"/>
                  </a:lnTo>
                  <a:lnTo>
                    <a:pt x="235" y="29"/>
                  </a:lnTo>
                  <a:lnTo>
                    <a:pt x="232" y="29"/>
                  </a:lnTo>
                  <a:lnTo>
                    <a:pt x="228" y="26"/>
                  </a:lnTo>
                  <a:lnTo>
                    <a:pt x="228" y="26"/>
                  </a:lnTo>
                  <a:lnTo>
                    <a:pt x="228" y="20"/>
                  </a:lnTo>
                  <a:lnTo>
                    <a:pt x="227" y="18"/>
                  </a:lnTo>
                  <a:lnTo>
                    <a:pt x="225" y="15"/>
                  </a:lnTo>
                  <a:lnTo>
                    <a:pt x="225" y="15"/>
                  </a:lnTo>
                  <a:lnTo>
                    <a:pt x="222" y="8"/>
                  </a:lnTo>
                  <a:lnTo>
                    <a:pt x="219" y="7"/>
                  </a:lnTo>
                  <a:lnTo>
                    <a:pt x="217" y="8"/>
                  </a:lnTo>
                  <a:lnTo>
                    <a:pt x="217" y="8"/>
                  </a:lnTo>
                  <a:lnTo>
                    <a:pt x="211" y="8"/>
                  </a:lnTo>
                  <a:lnTo>
                    <a:pt x="202" y="8"/>
                  </a:lnTo>
                  <a:lnTo>
                    <a:pt x="202" y="8"/>
                  </a:lnTo>
                  <a:lnTo>
                    <a:pt x="198" y="12"/>
                  </a:lnTo>
                  <a:lnTo>
                    <a:pt x="189" y="15"/>
                  </a:lnTo>
                  <a:lnTo>
                    <a:pt x="183" y="16"/>
                  </a:lnTo>
                  <a:lnTo>
                    <a:pt x="178" y="16"/>
                  </a:lnTo>
                  <a:lnTo>
                    <a:pt x="178" y="16"/>
                  </a:lnTo>
                  <a:lnTo>
                    <a:pt x="173" y="15"/>
                  </a:lnTo>
                  <a:lnTo>
                    <a:pt x="168" y="16"/>
                  </a:lnTo>
                  <a:lnTo>
                    <a:pt x="155" y="16"/>
                  </a:lnTo>
                  <a:lnTo>
                    <a:pt x="155" y="16"/>
                  </a:lnTo>
                  <a:lnTo>
                    <a:pt x="150" y="16"/>
                  </a:lnTo>
                  <a:lnTo>
                    <a:pt x="147" y="15"/>
                  </a:lnTo>
                  <a:lnTo>
                    <a:pt x="144" y="13"/>
                  </a:lnTo>
                  <a:lnTo>
                    <a:pt x="141" y="12"/>
                  </a:lnTo>
                  <a:lnTo>
                    <a:pt x="141" y="12"/>
                  </a:lnTo>
                  <a:lnTo>
                    <a:pt x="137" y="12"/>
                  </a:lnTo>
                  <a:lnTo>
                    <a:pt x="134" y="10"/>
                  </a:lnTo>
                  <a:lnTo>
                    <a:pt x="132" y="7"/>
                  </a:lnTo>
                  <a:lnTo>
                    <a:pt x="129" y="7"/>
                  </a:lnTo>
                  <a:lnTo>
                    <a:pt x="129" y="7"/>
                  </a:lnTo>
                  <a:lnTo>
                    <a:pt x="126" y="7"/>
                  </a:lnTo>
                  <a:lnTo>
                    <a:pt x="123" y="5"/>
                  </a:lnTo>
                  <a:lnTo>
                    <a:pt x="119" y="3"/>
                  </a:lnTo>
                  <a:lnTo>
                    <a:pt x="110" y="2"/>
                  </a:lnTo>
                  <a:lnTo>
                    <a:pt x="110" y="2"/>
                  </a:lnTo>
                  <a:lnTo>
                    <a:pt x="101" y="2"/>
                  </a:lnTo>
                  <a:lnTo>
                    <a:pt x="97" y="2"/>
                  </a:lnTo>
                  <a:lnTo>
                    <a:pt x="84" y="5"/>
                  </a:lnTo>
                  <a:lnTo>
                    <a:pt x="75" y="10"/>
                  </a:lnTo>
                  <a:lnTo>
                    <a:pt x="69" y="13"/>
                  </a:lnTo>
                  <a:lnTo>
                    <a:pt x="69" y="13"/>
                  </a:lnTo>
                  <a:lnTo>
                    <a:pt x="66" y="15"/>
                  </a:lnTo>
                  <a:lnTo>
                    <a:pt x="62" y="16"/>
                  </a:lnTo>
                  <a:lnTo>
                    <a:pt x="53" y="16"/>
                  </a:lnTo>
                  <a:lnTo>
                    <a:pt x="44" y="15"/>
                  </a:lnTo>
                  <a:lnTo>
                    <a:pt x="41" y="15"/>
                  </a:lnTo>
                  <a:lnTo>
                    <a:pt x="41" y="15"/>
                  </a:lnTo>
                  <a:lnTo>
                    <a:pt x="40" y="16"/>
                  </a:lnTo>
                  <a:lnTo>
                    <a:pt x="40" y="20"/>
                  </a:lnTo>
                  <a:lnTo>
                    <a:pt x="38" y="23"/>
                  </a:lnTo>
                  <a:lnTo>
                    <a:pt x="35" y="25"/>
                  </a:lnTo>
                  <a:lnTo>
                    <a:pt x="35" y="25"/>
                  </a:lnTo>
                  <a:lnTo>
                    <a:pt x="28" y="26"/>
                  </a:lnTo>
                  <a:lnTo>
                    <a:pt x="20" y="26"/>
                  </a:lnTo>
                  <a:lnTo>
                    <a:pt x="12" y="26"/>
                  </a:lnTo>
                  <a:lnTo>
                    <a:pt x="7" y="28"/>
                  </a:lnTo>
                  <a:lnTo>
                    <a:pt x="7" y="28"/>
                  </a:lnTo>
                  <a:lnTo>
                    <a:pt x="4" y="29"/>
                  </a:lnTo>
                  <a:lnTo>
                    <a:pt x="2" y="33"/>
                  </a:lnTo>
                  <a:lnTo>
                    <a:pt x="2" y="36"/>
                  </a:lnTo>
                  <a:lnTo>
                    <a:pt x="4" y="38"/>
                  </a:lnTo>
                  <a:lnTo>
                    <a:pt x="4" y="38"/>
                  </a:lnTo>
                  <a:lnTo>
                    <a:pt x="9" y="38"/>
                  </a:lnTo>
                  <a:lnTo>
                    <a:pt x="10" y="39"/>
                  </a:lnTo>
                  <a:lnTo>
                    <a:pt x="9" y="41"/>
                  </a:lnTo>
                  <a:lnTo>
                    <a:pt x="9" y="41"/>
                  </a:lnTo>
                  <a:lnTo>
                    <a:pt x="9" y="43"/>
                  </a:lnTo>
                  <a:lnTo>
                    <a:pt x="10" y="46"/>
                  </a:lnTo>
                  <a:lnTo>
                    <a:pt x="10" y="49"/>
                  </a:lnTo>
                  <a:lnTo>
                    <a:pt x="10" y="51"/>
                  </a:lnTo>
                  <a:lnTo>
                    <a:pt x="10" y="51"/>
                  </a:lnTo>
                  <a:lnTo>
                    <a:pt x="9" y="52"/>
                  </a:lnTo>
                  <a:lnTo>
                    <a:pt x="9" y="56"/>
                  </a:lnTo>
                  <a:lnTo>
                    <a:pt x="9" y="57"/>
                  </a:lnTo>
                  <a:lnTo>
                    <a:pt x="10" y="60"/>
                  </a:lnTo>
                  <a:lnTo>
                    <a:pt x="10" y="60"/>
                  </a:lnTo>
                  <a:lnTo>
                    <a:pt x="12" y="62"/>
                  </a:lnTo>
                  <a:lnTo>
                    <a:pt x="14" y="64"/>
                  </a:lnTo>
                  <a:lnTo>
                    <a:pt x="12" y="65"/>
                  </a:lnTo>
                  <a:lnTo>
                    <a:pt x="10" y="67"/>
                  </a:lnTo>
                  <a:lnTo>
                    <a:pt x="10" y="67"/>
                  </a:lnTo>
                  <a:lnTo>
                    <a:pt x="10" y="67"/>
                  </a:lnTo>
                  <a:lnTo>
                    <a:pt x="10" y="69"/>
                  </a:lnTo>
                  <a:lnTo>
                    <a:pt x="12" y="70"/>
                  </a:lnTo>
                  <a:lnTo>
                    <a:pt x="15" y="72"/>
                  </a:lnTo>
                  <a:lnTo>
                    <a:pt x="17" y="73"/>
                  </a:lnTo>
                  <a:lnTo>
                    <a:pt x="17" y="73"/>
                  </a:lnTo>
                  <a:lnTo>
                    <a:pt x="18" y="75"/>
                  </a:lnTo>
                  <a:lnTo>
                    <a:pt x="22" y="77"/>
                  </a:lnTo>
                  <a:lnTo>
                    <a:pt x="25" y="77"/>
                  </a:lnTo>
                  <a:lnTo>
                    <a:pt x="27" y="78"/>
                  </a:lnTo>
                  <a:lnTo>
                    <a:pt x="27" y="78"/>
                  </a:lnTo>
                  <a:lnTo>
                    <a:pt x="27" y="80"/>
                  </a:lnTo>
                  <a:lnTo>
                    <a:pt x="28" y="82"/>
                  </a:lnTo>
                  <a:lnTo>
                    <a:pt x="33" y="80"/>
                  </a:lnTo>
                  <a:lnTo>
                    <a:pt x="33" y="80"/>
                  </a:lnTo>
                  <a:lnTo>
                    <a:pt x="35" y="82"/>
                  </a:lnTo>
                  <a:lnTo>
                    <a:pt x="36" y="83"/>
                  </a:lnTo>
                  <a:lnTo>
                    <a:pt x="41" y="90"/>
                  </a:lnTo>
                  <a:lnTo>
                    <a:pt x="41" y="90"/>
                  </a:lnTo>
                  <a:lnTo>
                    <a:pt x="44" y="91"/>
                  </a:lnTo>
                  <a:lnTo>
                    <a:pt x="49" y="91"/>
                  </a:lnTo>
                  <a:lnTo>
                    <a:pt x="56" y="88"/>
                  </a:lnTo>
                  <a:lnTo>
                    <a:pt x="57" y="88"/>
                  </a:lnTo>
                  <a:lnTo>
                    <a:pt x="57" y="86"/>
                  </a:lnTo>
                  <a:lnTo>
                    <a:pt x="57" y="86"/>
                  </a:lnTo>
                  <a:lnTo>
                    <a:pt x="57" y="83"/>
                  </a:lnTo>
                  <a:lnTo>
                    <a:pt x="61" y="82"/>
                  </a:lnTo>
                  <a:lnTo>
                    <a:pt x="67" y="82"/>
                  </a:lnTo>
                  <a:lnTo>
                    <a:pt x="67" y="82"/>
                  </a:lnTo>
                  <a:lnTo>
                    <a:pt x="74" y="83"/>
                  </a:lnTo>
                  <a:lnTo>
                    <a:pt x="79" y="86"/>
                  </a:lnTo>
                  <a:lnTo>
                    <a:pt x="85" y="91"/>
                  </a:lnTo>
                  <a:lnTo>
                    <a:pt x="85" y="91"/>
                  </a:lnTo>
                  <a:lnTo>
                    <a:pt x="88" y="91"/>
                  </a:lnTo>
                  <a:lnTo>
                    <a:pt x="92" y="91"/>
                  </a:lnTo>
                  <a:lnTo>
                    <a:pt x="100" y="90"/>
                  </a:lnTo>
                  <a:lnTo>
                    <a:pt x="100" y="90"/>
                  </a:lnTo>
                  <a:lnTo>
                    <a:pt x="103" y="88"/>
                  </a:lnTo>
                  <a:lnTo>
                    <a:pt x="106" y="86"/>
                  </a:lnTo>
                  <a:lnTo>
                    <a:pt x="111" y="82"/>
                  </a:lnTo>
                  <a:lnTo>
                    <a:pt x="111" y="82"/>
                  </a:lnTo>
                  <a:lnTo>
                    <a:pt x="113" y="82"/>
                  </a:lnTo>
                  <a:lnTo>
                    <a:pt x="116" y="83"/>
                  </a:lnTo>
                  <a:lnTo>
                    <a:pt x="119" y="85"/>
                  </a:lnTo>
                  <a:lnTo>
                    <a:pt x="121" y="85"/>
                  </a:lnTo>
                  <a:lnTo>
                    <a:pt x="121" y="85"/>
                  </a:lnTo>
                  <a:lnTo>
                    <a:pt x="128" y="82"/>
                  </a:lnTo>
                  <a:lnTo>
                    <a:pt x="129" y="82"/>
                  </a:lnTo>
                  <a:lnTo>
                    <a:pt x="132" y="82"/>
                  </a:lnTo>
                  <a:lnTo>
                    <a:pt x="132" y="82"/>
                  </a:lnTo>
                  <a:lnTo>
                    <a:pt x="132" y="83"/>
                  </a:lnTo>
                  <a:lnTo>
                    <a:pt x="131" y="86"/>
                  </a:lnTo>
                  <a:lnTo>
                    <a:pt x="128" y="90"/>
                  </a:lnTo>
                  <a:lnTo>
                    <a:pt x="128" y="91"/>
                  </a:lnTo>
                  <a:lnTo>
                    <a:pt x="128" y="91"/>
                  </a:lnTo>
                  <a:lnTo>
                    <a:pt x="129" y="95"/>
                  </a:lnTo>
                  <a:lnTo>
                    <a:pt x="129" y="96"/>
                  </a:lnTo>
                  <a:lnTo>
                    <a:pt x="129" y="96"/>
                  </a:lnTo>
                  <a:lnTo>
                    <a:pt x="132" y="95"/>
                  </a:lnTo>
                  <a:lnTo>
                    <a:pt x="136" y="93"/>
                  </a:lnTo>
                  <a:lnTo>
                    <a:pt x="136" y="86"/>
                  </a:lnTo>
                  <a:lnTo>
                    <a:pt x="136" y="86"/>
                  </a:lnTo>
                  <a:lnTo>
                    <a:pt x="137" y="83"/>
                  </a:lnTo>
                  <a:lnTo>
                    <a:pt x="139" y="83"/>
                  </a:lnTo>
                  <a:lnTo>
                    <a:pt x="142" y="85"/>
                  </a:lnTo>
                  <a:lnTo>
                    <a:pt x="142" y="85"/>
                  </a:lnTo>
                  <a:lnTo>
                    <a:pt x="145" y="86"/>
                  </a:lnTo>
                  <a:lnTo>
                    <a:pt x="154" y="85"/>
                  </a:lnTo>
                  <a:lnTo>
                    <a:pt x="154" y="85"/>
                  </a:lnTo>
                  <a:lnTo>
                    <a:pt x="158" y="82"/>
                  </a:lnTo>
                  <a:lnTo>
                    <a:pt x="160" y="82"/>
                  </a:lnTo>
                  <a:lnTo>
                    <a:pt x="162" y="83"/>
                  </a:lnTo>
                  <a:lnTo>
                    <a:pt x="162" y="83"/>
                  </a:lnTo>
                  <a:lnTo>
                    <a:pt x="163" y="83"/>
                  </a:lnTo>
                  <a:lnTo>
                    <a:pt x="167" y="83"/>
                  </a:lnTo>
                  <a:lnTo>
                    <a:pt x="176" y="83"/>
                  </a:lnTo>
                  <a:lnTo>
                    <a:pt x="176" y="83"/>
                  </a:lnTo>
                  <a:lnTo>
                    <a:pt x="181" y="82"/>
                  </a:lnTo>
                  <a:lnTo>
                    <a:pt x="186" y="80"/>
                  </a:lnTo>
                  <a:lnTo>
                    <a:pt x="189" y="78"/>
                  </a:lnTo>
                  <a:lnTo>
                    <a:pt x="194" y="78"/>
                  </a:lnTo>
                  <a:lnTo>
                    <a:pt x="194" y="78"/>
                  </a:lnTo>
                  <a:lnTo>
                    <a:pt x="204" y="77"/>
                  </a:lnTo>
                  <a:lnTo>
                    <a:pt x="209" y="75"/>
                  </a:lnTo>
                  <a:lnTo>
                    <a:pt x="214" y="77"/>
                  </a:lnTo>
                  <a:lnTo>
                    <a:pt x="214" y="77"/>
                  </a:lnTo>
                  <a:lnTo>
                    <a:pt x="215" y="75"/>
                  </a:lnTo>
                  <a:lnTo>
                    <a:pt x="219" y="73"/>
                  </a:lnTo>
                  <a:lnTo>
                    <a:pt x="219" y="73"/>
                  </a:lnTo>
                  <a:lnTo>
                    <a:pt x="224" y="73"/>
                  </a:lnTo>
                  <a:lnTo>
                    <a:pt x="227" y="75"/>
                  </a:lnTo>
                  <a:lnTo>
                    <a:pt x="228" y="75"/>
                  </a:lnTo>
                  <a:lnTo>
                    <a:pt x="232" y="75"/>
                  </a:lnTo>
                  <a:lnTo>
                    <a:pt x="232" y="75"/>
                  </a:lnTo>
                  <a:lnTo>
                    <a:pt x="235" y="75"/>
                  </a:lnTo>
                  <a:lnTo>
                    <a:pt x="238" y="78"/>
                  </a:lnTo>
                  <a:lnTo>
                    <a:pt x="243" y="80"/>
                  </a:lnTo>
                  <a:lnTo>
                    <a:pt x="245" y="78"/>
                  </a:lnTo>
                  <a:lnTo>
                    <a:pt x="245" y="77"/>
                  </a:lnTo>
                  <a:lnTo>
                    <a:pt x="245" y="77"/>
                  </a:lnTo>
                  <a:lnTo>
                    <a:pt x="243" y="72"/>
                  </a:lnTo>
                  <a:lnTo>
                    <a:pt x="238" y="67"/>
                  </a:lnTo>
                  <a:lnTo>
                    <a:pt x="238" y="67"/>
                  </a:lnTo>
                  <a:close/>
                  <a:moveTo>
                    <a:pt x="20" y="16"/>
                  </a:moveTo>
                  <a:lnTo>
                    <a:pt x="20" y="16"/>
                  </a:lnTo>
                  <a:lnTo>
                    <a:pt x="25" y="16"/>
                  </a:lnTo>
                  <a:lnTo>
                    <a:pt x="30" y="16"/>
                  </a:lnTo>
                  <a:lnTo>
                    <a:pt x="35" y="16"/>
                  </a:lnTo>
                  <a:lnTo>
                    <a:pt x="38" y="15"/>
                  </a:lnTo>
                  <a:lnTo>
                    <a:pt x="38" y="15"/>
                  </a:lnTo>
                  <a:lnTo>
                    <a:pt x="38" y="13"/>
                  </a:lnTo>
                  <a:lnTo>
                    <a:pt x="35" y="12"/>
                  </a:lnTo>
                  <a:lnTo>
                    <a:pt x="28" y="7"/>
                  </a:lnTo>
                  <a:lnTo>
                    <a:pt x="28" y="7"/>
                  </a:lnTo>
                  <a:lnTo>
                    <a:pt x="27" y="3"/>
                  </a:lnTo>
                  <a:lnTo>
                    <a:pt x="25" y="0"/>
                  </a:lnTo>
                  <a:lnTo>
                    <a:pt x="25" y="0"/>
                  </a:lnTo>
                  <a:lnTo>
                    <a:pt x="23" y="2"/>
                  </a:lnTo>
                  <a:lnTo>
                    <a:pt x="20" y="2"/>
                  </a:lnTo>
                  <a:lnTo>
                    <a:pt x="20" y="2"/>
                  </a:lnTo>
                  <a:lnTo>
                    <a:pt x="17" y="0"/>
                  </a:lnTo>
                  <a:lnTo>
                    <a:pt x="12" y="0"/>
                  </a:lnTo>
                  <a:lnTo>
                    <a:pt x="7" y="2"/>
                  </a:lnTo>
                  <a:lnTo>
                    <a:pt x="7" y="2"/>
                  </a:lnTo>
                  <a:lnTo>
                    <a:pt x="5" y="3"/>
                  </a:lnTo>
                  <a:lnTo>
                    <a:pt x="7" y="5"/>
                  </a:lnTo>
                  <a:lnTo>
                    <a:pt x="7" y="10"/>
                  </a:lnTo>
                  <a:lnTo>
                    <a:pt x="7" y="10"/>
                  </a:lnTo>
                  <a:lnTo>
                    <a:pt x="7" y="12"/>
                  </a:lnTo>
                  <a:lnTo>
                    <a:pt x="5" y="13"/>
                  </a:lnTo>
                  <a:lnTo>
                    <a:pt x="4" y="16"/>
                  </a:lnTo>
                  <a:lnTo>
                    <a:pt x="4" y="16"/>
                  </a:lnTo>
                  <a:lnTo>
                    <a:pt x="2" y="18"/>
                  </a:lnTo>
                  <a:lnTo>
                    <a:pt x="0" y="21"/>
                  </a:lnTo>
                  <a:lnTo>
                    <a:pt x="0" y="21"/>
                  </a:lnTo>
                  <a:lnTo>
                    <a:pt x="4" y="23"/>
                  </a:lnTo>
                  <a:lnTo>
                    <a:pt x="9" y="25"/>
                  </a:lnTo>
                  <a:lnTo>
                    <a:pt x="9" y="25"/>
                  </a:lnTo>
                  <a:lnTo>
                    <a:pt x="12" y="23"/>
                  </a:lnTo>
                  <a:lnTo>
                    <a:pt x="15" y="21"/>
                  </a:lnTo>
                  <a:lnTo>
                    <a:pt x="17" y="20"/>
                  </a:lnTo>
                  <a:lnTo>
                    <a:pt x="20" y="16"/>
                  </a:lnTo>
                  <a:lnTo>
                    <a:pt x="20" y="1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59">
              <a:extLst>
                <a:ext uri="{FF2B5EF4-FFF2-40B4-BE49-F238E27FC236}">
                  <a16:creationId xmlns="" xmlns:a16="http://schemas.microsoft.com/office/drawing/2014/main" id="{E94EF6D5-F20B-4825-9419-2EF863132A8D}"/>
                </a:ext>
              </a:extLst>
            </p:cNvPr>
            <p:cNvSpPr>
              <a:spLocks/>
            </p:cNvSpPr>
            <p:nvPr/>
          </p:nvSpPr>
          <p:spPr bwMode="auto">
            <a:xfrm>
              <a:off x="8051800" y="3853872"/>
              <a:ext cx="49212" cy="46038"/>
            </a:xfrm>
            <a:custGeom>
              <a:avLst/>
              <a:gdLst>
                <a:gd name="T0" fmla="*/ 15 w 31"/>
                <a:gd name="T1" fmla="*/ 0 h 29"/>
                <a:gd name="T2" fmla="*/ 15 w 31"/>
                <a:gd name="T3" fmla="*/ 0 h 29"/>
                <a:gd name="T4" fmla="*/ 11 w 31"/>
                <a:gd name="T5" fmla="*/ 0 h 29"/>
                <a:gd name="T6" fmla="*/ 7 w 31"/>
                <a:gd name="T7" fmla="*/ 2 h 29"/>
                <a:gd name="T8" fmla="*/ 2 w 31"/>
                <a:gd name="T9" fmla="*/ 5 h 29"/>
                <a:gd name="T10" fmla="*/ 0 w 31"/>
                <a:gd name="T11" fmla="*/ 8 h 29"/>
                <a:gd name="T12" fmla="*/ 0 w 31"/>
                <a:gd name="T13" fmla="*/ 8 h 29"/>
                <a:gd name="T14" fmla="*/ 2 w 31"/>
                <a:gd name="T15" fmla="*/ 11 h 29"/>
                <a:gd name="T16" fmla="*/ 2 w 31"/>
                <a:gd name="T17" fmla="*/ 11 h 29"/>
                <a:gd name="T18" fmla="*/ 5 w 31"/>
                <a:gd name="T19" fmla="*/ 16 h 29"/>
                <a:gd name="T20" fmla="*/ 10 w 31"/>
                <a:gd name="T21" fmla="*/ 21 h 29"/>
                <a:gd name="T22" fmla="*/ 10 w 31"/>
                <a:gd name="T23" fmla="*/ 21 h 29"/>
                <a:gd name="T24" fmla="*/ 11 w 31"/>
                <a:gd name="T25" fmla="*/ 23 h 29"/>
                <a:gd name="T26" fmla="*/ 11 w 31"/>
                <a:gd name="T27" fmla="*/ 24 h 29"/>
                <a:gd name="T28" fmla="*/ 11 w 31"/>
                <a:gd name="T29" fmla="*/ 29 h 29"/>
                <a:gd name="T30" fmla="*/ 11 w 31"/>
                <a:gd name="T31" fmla="*/ 29 h 29"/>
                <a:gd name="T32" fmla="*/ 16 w 31"/>
                <a:gd name="T33" fmla="*/ 28 h 29"/>
                <a:gd name="T34" fmla="*/ 16 w 31"/>
                <a:gd name="T35" fmla="*/ 28 h 29"/>
                <a:gd name="T36" fmla="*/ 21 w 31"/>
                <a:gd name="T37" fmla="*/ 26 h 29"/>
                <a:gd name="T38" fmla="*/ 25 w 31"/>
                <a:gd name="T39" fmla="*/ 21 h 29"/>
                <a:gd name="T40" fmla="*/ 31 w 31"/>
                <a:gd name="T41" fmla="*/ 13 h 29"/>
                <a:gd name="T42" fmla="*/ 31 w 31"/>
                <a:gd name="T43" fmla="*/ 13 h 29"/>
                <a:gd name="T44" fmla="*/ 29 w 31"/>
                <a:gd name="T45" fmla="*/ 10 h 29"/>
                <a:gd name="T46" fmla="*/ 25 w 31"/>
                <a:gd name="T47" fmla="*/ 5 h 29"/>
                <a:gd name="T48" fmla="*/ 20 w 31"/>
                <a:gd name="T49" fmla="*/ 2 h 29"/>
                <a:gd name="T50" fmla="*/ 15 w 31"/>
                <a:gd name="T51" fmla="*/ 0 h 29"/>
                <a:gd name="T52" fmla="*/ 15 w 31"/>
                <a:gd name="T5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15" y="0"/>
                  </a:moveTo>
                  <a:lnTo>
                    <a:pt x="15" y="0"/>
                  </a:lnTo>
                  <a:lnTo>
                    <a:pt x="11" y="0"/>
                  </a:lnTo>
                  <a:lnTo>
                    <a:pt x="7" y="2"/>
                  </a:lnTo>
                  <a:lnTo>
                    <a:pt x="2" y="5"/>
                  </a:lnTo>
                  <a:lnTo>
                    <a:pt x="0" y="8"/>
                  </a:lnTo>
                  <a:lnTo>
                    <a:pt x="0" y="8"/>
                  </a:lnTo>
                  <a:lnTo>
                    <a:pt x="2" y="11"/>
                  </a:lnTo>
                  <a:lnTo>
                    <a:pt x="2" y="11"/>
                  </a:lnTo>
                  <a:lnTo>
                    <a:pt x="5" y="16"/>
                  </a:lnTo>
                  <a:lnTo>
                    <a:pt x="10" y="21"/>
                  </a:lnTo>
                  <a:lnTo>
                    <a:pt x="10" y="21"/>
                  </a:lnTo>
                  <a:lnTo>
                    <a:pt x="11" y="23"/>
                  </a:lnTo>
                  <a:lnTo>
                    <a:pt x="11" y="24"/>
                  </a:lnTo>
                  <a:lnTo>
                    <a:pt x="11" y="29"/>
                  </a:lnTo>
                  <a:lnTo>
                    <a:pt x="11" y="29"/>
                  </a:lnTo>
                  <a:lnTo>
                    <a:pt x="16" y="28"/>
                  </a:lnTo>
                  <a:lnTo>
                    <a:pt x="16" y="28"/>
                  </a:lnTo>
                  <a:lnTo>
                    <a:pt x="21" y="26"/>
                  </a:lnTo>
                  <a:lnTo>
                    <a:pt x="25" y="21"/>
                  </a:lnTo>
                  <a:lnTo>
                    <a:pt x="31" y="13"/>
                  </a:lnTo>
                  <a:lnTo>
                    <a:pt x="31" y="13"/>
                  </a:lnTo>
                  <a:lnTo>
                    <a:pt x="29" y="10"/>
                  </a:lnTo>
                  <a:lnTo>
                    <a:pt x="25" y="5"/>
                  </a:lnTo>
                  <a:lnTo>
                    <a:pt x="20" y="2"/>
                  </a:lnTo>
                  <a:lnTo>
                    <a:pt x="15" y="0"/>
                  </a:lnTo>
                  <a:lnTo>
                    <a:pt x="15"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60">
              <a:extLst>
                <a:ext uri="{FF2B5EF4-FFF2-40B4-BE49-F238E27FC236}">
                  <a16:creationId xmlns="" xmlns:a16="http://schemas.microsoft.com/office/drawing/2014/main" id="{713E989A-57D7-4C6F-AEDD-6D7FC4EECA83}"/>
                </a:ext>
              </a:extLst>
            </p:cNvPr>
            <p:cNvSpPr>
              <a:spLocks/>
            </p:cNvSpPr>
            <p:nvPr/>
          </p:nvSpPr>
          <p:spPr bwMode="auto">
            <a:xfrm>
              <a:off x="8990013" y="3680835"/>
              <a:ext cx="144462" cy="131763"/>
            </a:xfrm>
            <a:custGeom>
              <a:avLst/>
              <a:gdLst>
                <a:gd name="T0" fmla="*/ 87 w 91"/>
                <a:gd name="T1" fmla="*/ 3 h 83"/>
                <a:gd name="T2" fmla="*/ 82 w 91"/>
                <a:gd name="T3" fmla="*/ 3 h 83"/>
                <a:gd name="T4" fmla="*/ 77 w 91"/>
                <a:gd name="T5" fmla="*/ 0 h 83"/>
                <a:gd name="T6" fmla="*/ 73 w 91"/>
                <a:gd name="T7" fmla="*/ 1 h 83"/>
                <a:gd name="T8" fmla="*/ 70 w 91"/>
                <a:gd name="T9" fmla="*/ 8 h 83"/>
                <a:gd name="T10" fmla="*/ 69 w 91"/>
                <a:gd name="T11" fmla="*/ 10 h 83"/>
                <a:gd name="T12" fmla="*/ 64 w 91"/>
                <a:gd name="T13" fmla="*/ 13 h 83"/>
                <a:gd name="T14" fmla="*/ 59 w 91"/>
                <a:gd name="T15" fmla="*/ 16 h 83"/>
                <a:gd name="T16" fmla="*/ 54 w 91"/>
                <a:gd name="T17" fmla="*/ 18 h 83"/>
                <a:gd name="T18" fmla="*/ 54 w 91"/>
                <a:gd name="T19" fmla="*/ 21 h 83"/>
                <a:gd name="T20" fmla="*/ 54 w 91"/>
                <a:gd name="T21" fmla="*/ 24 h 83"/>
                <a:gd name="T22" fmla="*/ 46 w 91"/>
                <a:gd name="T23" fmla="*/ 24 h 83"/>
                <a:gd name="T24" fmla="*/ 43 w 91"/>
                <a:gd name="T25" fmla="*/ 24 h 83"/>
                <a:gd name="T26" fmla="*/ 39 w 91"/>
                <a:gd name="T27" fmla="*/ 21 h 83"/>
                <a:gd name="T28" fmla="*/ 38 w 91"/>
                <a:gd name="T29" fmla="*/ 21 h 83"/>
                <a:gd name="T30" fmla="*/ 33 w 91"/>
                <a:gd name="T31" fmla="*/ 24 h 83"/>
                <a:gd name="T32" fmla="*/ 30 w 91"/>
                <a:gd name="T33" fmla="*/ 29 h 83"/>
                <a:gd name="T34" fmla="*/ 18 w 91"/>
                <a:gd name="T35" fmla="*/ 37 h 83"/>
                <a:gd name="T36" fmla="*/ 5 w 91"/>
                <a:gd name="T37" fmla="*/ 44 h 83"/>
                <a:gd name="T38" fmla="*/ 0 w 91"/>
                <a:gd name="T39" fmla="*/ 49 h 83"/>
                <a:gd name="T40" fmla="*/ 10 w 91"/>
                <a:gd name="T41" fmla="*/ 52 h 83"/>
                <a:gd name="T42" fmla="*/ 15 w 91"/>
                <a:gd name="T43" fmla="*/ 57 h 83"/>
                <a:gd name="T44" fmla="*/ 15 w 91"/>
                <a:gd name="T45" fmla="*/ 63 h 83"/>
                <a:gd name="T46" fmla="*/ 8 w 91"/>
                <a:gd name="T47" fmla="*/ 71 h 83"/>
                <a:gd name="T48" fmla="*/ 8 w 91"/>
                <a:gd name="T49" fmla="*/ 75 h 83"/>
                <a:gd name="T50" fmla="*/ 10 w 91"/>
                <a:gd name="T51" fmla="*/ 78 h 83"/>
                <a:gd name="T52" fmla="*/ 12 w 91"/>
                <a:gd name="T53" fmla="*/ 81 h 83"/>
                <a:gd name="T54" fmla="*/ 15 w 91"/>
                <a:gd name="T55" fmla="*/ 83 h 83"/>
                <a:gd name="T56" fmla="*/ 17 w 91"/>
                <a:gd name="T57" fmla="*/ 81 h 83"/>
                <a:gd name="T58" fmla="*/ 20 w 91"/>
                <a:gd name="T59" fmla="*/ 80 h 83"/>
                <a:gd name="T60" fmla="*/ 26 w 91"/>
                <a:gd name="T61" fmla="*/ 80 h 83"/>
                <a:gd name="T62" fmla="*/ 30 w 91"/>
                <a:gd name="T63" fmla="*/ 81 h 83"/>
                <a:gd name="T64" fmla="*/ 38 w 91"/>
                <a:gd name="T65" fmla="*/ 76 h 83"/>
                <a:gd name="T66" fmla="*/ 43 w 91"/>
                <a:gd name="T67" fmla="*/ 73 h 83"/>
                <a:gd name="T68" fmla="*/ 49 w 91"/>
                <a:gd name="T69" fmla="*/ 73 h 83"/>
                <a:gd name="T70" fmla="*/ 57 w 91"/>
                <a:gd name="T71" fmla="*/ 71 h 83"/>
                <a:gd name="T72" fmla="*/ 44 w 91"/>
                <a:gd name="T73" fmla="*/ 60 h 83"/>
                <a:gd name="T74" fmla="*/ 43 w 91"/>
                <a:gd name="T75" fmla="*/ 57 h 83"/>
                <a:gd name="T76" fmla="*/ 46 w 91"/>
                <a:gd name="T77" fmla="*/ 50 h 83"/>
                <a:gd name="T78" fmla="*/ 49 w 91"/>
                <a:gd name="T79" fmla="*/ 49 h 83"/>
                <a:gd name="T80" fmla="*/ 60 w 91"/>
                <a:gd name="T81" fmla="*/ 42 h 83"/>
                <a:gd name="T82" fmla="*/ 72 w 91"/>
                <a:gd name="T83" fmla="*/ 34 h 83"/>
                <a:gd name="T84" fmla="*/ 73 w 91"/>
                <a:gd name="T85" fmla="*/ 27 h 83"/>
                <a:gd name="T86" fmla="*/ 77 w 91"/>
                <a:gd name="T87" fmla="*/ 18 h 83"/>
                <a:gd name="T88" fmla="*/ 82 w 91"/>
                <a:gd name="T89" fmla="*/ 13 h 83"/>
                <a:gd name="T90" fmla="*/ 91 w 91"/>
                <a:gd name="T91" fmla="*/ 5 h 83"/>
                <a:gd name="T92" fmla="*/ 87 w 91"/>
                <a:gd name="T93"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 h="83">
                  <a:moveTo>
                    <a:pt x="87" y="3"/>
                  </a:moveTo>
                  <a:lnTo>
                    <a:pt x="87" y="3"/>
                  </a:lnTo>
                  <a:lnTo>
                    <a:pt x="83" y="3"/>
                  </a:lnTo>
                  <a:lnTo>
                    <a:pt x="82" y="3"/>
                  </a:lnTo>
                  <a:lnTo>
                    <a:pt x="78" y="0"/>
                  </a:lnTo>
                  <a:lnTo>
                    <a:pt x="77" y="0"/>
                  </a:lnTo>
                  <a:lnTo>
                    <a:pt x="77" y="0"/>
                  </a:lnTo>
                  <a:lnTo>
                    <a:pt x="73" y="1"/>
                  </a:lnTo>
                  <a:lnTo>
                    <a:pt x="72" y="5"/>
                  </a:lnTo>
                  <a:lnTo>
                    <a:pt x="70" y="8"/>
                  </a:lnTo>
                  <a:lnTo>
                    <a:pt x="69" y="10"/>
                  </a:lnTo>
                  <a:lnTo>
                    <a:pt x="69" y="10"/>
                  </a:lnTo>
                  <a:lnTo>
                    <a:pt x="65" y="11"/>
                  </a:lnTo>
                  <a:lnTo>
                    <a:pt x="64" y="13"/>
                  </a:lnTo>
                  <a:lnTo>
                    <a:pt x="62" y="14"/>
                  </a:lnTo>
                  <a:lnTo>
                    <a:pt x="59" y="16"/>
                  </a:lnTo>
                  <a:lnTo>
                    <a:pt x="59" y="16"/>
                  </a:lnTo>
                  <a:lnTo>
                    <a:pt x="54" y="18"/>
                  </a:lnTo>
                  <a:lnTo>
                    <a:pt x="52" y="19"/>
                  </a:lnTo>
                  <a:lnTo>
                    <a:pt x="54" y="21"/>
                  </a:lnTo>
                  <a:lnTo>
                    <a:pt x="54" y="21"/>
                  </a:lnTo>
                  <a:lnTo>
                    <a:pt x="54" y="24"/>
                  </a:lnTo>
                  <a:lnTo>
                    <a:pt x="52" y="24"/>
                  </a:lnTo>
                  <a:lnTo>
                    <a:pt x="46" y="24"/>
                  </a:lnTo>
                  <a:lnTo>
                    <a:pt x="46" y="24"/>
                  </a:lnTo>
                  <a:lnTo>
                    <a:pt x="43" y="24"/>
                  </a:lnTo>
                  <a:lnTo>
                    <a:pt x="41" y="23"/>
                  </a:lnTo>
                  <a:lnTo>
                    <a:pt x="39" y="21"/>
                  </a:lnTo>
                  <a:lnTo>
                    <a:pt x="38" y="21"/>
                  </a:lnTo>
                  <a:lnTo>
                    <a:pt x="38" y="21"/>
                  </a:lnTo>
                  <a:lnTo>
                    <a:pt x="34" y="21"/>
                  </a:lnTo>
                  <a:lnTo>
                    <a:pt x="33" y="24"/>
                  </a:lnTo>
                  <a:lnTo>
                    <a:pt x="30" y="29"/>
                  </a:lnTo>
                  <a:lnTo>
                    <a:pt x="30" y="29"/>
                  </a:lnTo>
                  <a:lnTo>
                    <a:pt x="25" y="32"/>
                  </a:lnTo>
                  <a:lnTo>
                    <a:pt x="18" y="37"/>
                  </a:lnTo>
                  <a:lnTo>
                    <a:pt x="5" y="44"/>
                  </a:lnTo>
                  <a:lnTo>
                    <a:pt x="5" y="44"/>
                  </a:lnTo>
                  <a:lnTo>
                    <a:pt x="2" y="45"/>
                  </a:lnTo>
                  <a:lnTo>
                    <a:pt x="0" y="49"/>
                  </a:lnTo>
                  <a:lnTo>
                    <a:pt x="0" y="49"/>
                  </a:lnTo>
                  <a:lnTo>
                    <a:pt x="10" y="52"/>
                  </a:lnTo>
                  <a:lnTo>
                    <a:pt x="15" y="57"/>
                  </a:lnTo>
                  <a:lnTo>
                    <a:pt x="15" y="57"/>
                  </a:lnTo>
                  <a:lnTo>
                    <a:pt x="17" y="60"/>
                  </a:lnTo>
                  <a:lnTo>
                    <a:pt x="15" y="63"/>
                  </a:lnTo>
                  <a:lnTo>
                    <a:pt x="8" y="71"/>
                  </a:lnTo>
                  <a:lnTo>
                    <a:pt x="8" y="71"/>
                  </a:lnTo>
                  <a:lnTo>
                    <a:pt x="7" y="73"/>
                  </a:lnTo>
                  <a:lnTo>
                    <a:pt x="8" y="75"/>
                  </a:lnTo>
                  <a:lnTo>
                    <a:pt x="10" y="76"/>
                  </a:lnTo>
                  <a:lnTo>
                    <a:pt x="10" y="78"/>
                  </a:lnTo>
                  <a:lnTo>
                    <a:pt x="10" y="78"/>
                  </a:lnTo>
                  <a:lnTo>
                    <a:pt x="12" y="81"/>
                  </a:lnTo>
                  <a:lnTo>
                    <a:pt x="13" y="83"/>
                  </a:lnTo>
                  <a:lnTo>
                    <a:pt x="15" y="83"/>
                  </a:lnTo>
                  <a:lnTo>
                    <a:pt x="17" y="81"/>
                  </a:lnTo>
                  <a:lnTo>
                    <a:pt x="17" y="81"/>
                  </a:lnTo>
                  <a:lnTo>
                    <a:pt x="18" y="80"/>
                  </a:lnTo>
                  <a:lnTo>
                    <a:pt x="20" y="80"/>
                  </a:lnTo>
                  <a:lnTo>
                    <a:pt x="26" y="80"/>
                  </a:lnTo>
                  <a:lnTo>
                    <a:pt x="26" y="80"/>
                  </a:lnTo>
                  <a:lnTo>
                    <a:pt x="30" y="81"/>
                  </a:lnTo>
                  <a:lnTo>
                    <a:pt x="30" y="81"/>
                  </a:lnTo>
                  <a:lnTo>
                    <a:pt x="30" y="81"/>
                  </a:lnTo>
                  <a:lnTo>
                    <a:pt x="38" y="76"/>
                  </a:lnTo>
                  <a:lnTo>
                    <a:pt x="38" y="76"/>
                  </a:lnTo>
                  <a:lnTo>
                    <a:pt x="43" y="73"/>
                  </a:lnTo>
                  <a:lnTo>
                    <a:pt x="49" y="73"/>
                  </a:lnTo>
                  <a:lnTo>
                    <a:pt x="49" y="73"/>
                  </a:lnTo>
                  <a:lnTo>
                    <a:pt x="54" y="73"/>
                  </a:lnTo>
                  <a:lnTo>
                    <a:pt x="57" y="71"/>
                  </a:lnTo>
                  <a:lnTo>
                    <a:pt x="57" y="71"/>
                  </a:lnTo>
                  <a:lnTo>
                    <a:pt x="44" y="60"/>
                  </a:lnTo>
                  <a:lnTo>
                    <a:pt x="44" y="60"/>
                  </a:lnTo>
                  <a:lnTo>
                    <a:pt x="43" y="57"/>
                  </a:lnTo>
                  <a:lnTo>
                    <a:pt x="43" y="54"/>
                  </a:lnTo>
                  <a:lnTo>
                    <a:pt x="46" y="50"/>
                  </a:lnTo>
                  <a:lnTo>
                    <a:pt x="49" y="49"/>
                  </a:lnTo>
                  <a:lnTo>
                    <a:pt x="49" y="49"/>
                  </a:lnTo>
                  <a:lnTo>
                    <a:pt x="54" y="45"/>
                  </a:lnTo>
                  <a:lnTo>
                    <a:pt x="60" y="42"/>
                  </a:lnTo>
                  <a:lnTo>
                    <a:pt x="72" y="34"/>
                  </a:lnTo>
                  <a:lnTo>
                    <a:pt x="72" y="34"/>
                  </a:lnTo>
                  <a:lnTo>
                    <a:pt x="73" y="32"/>
                  </a:lnTo>
                  <a:lnTo>
                    <a:pt x="73" y="27"/>
                  </a:lnTo>
                  <a:lnTo>
                    <a:pt x="75" y="23"/>
                  </a:lnTo>
                  <a:lnTo>
                    <a:pt x="77" y="18"/>
                  </a:lnTo>
                  <a:lnTo>
                    <a:pt x="77" y="18"/>
                  </a:lnTo>
                  <a:lnTo>
                    <a:pt x="82" y="13"/>
                  </a:lnTo>
                  <a:lnTo>
                    <a:pt x="91" y="5"/>
                  </a:lnTo>
                  <a:lnTo>
                    <a:pt x="91" y="5"/>
                  </a:lnTo>
                  <a:lnTo>
                    <a:pt x="87" y="3"/>
                  </a:lnTo>
                  <a:lnTo>
                    <a:pt x="87" y="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61">
              <a:extLst>
                <a:ext uri="{FF2B5EF4-FFF2-40B4-BE49-F238E27FC236}">
                  <a16:creationId xmlns="" xmlns:a16="http://schemas.microsoft.com/office/drawing/2014/main" id="{7A5302C6-4C5A-4F0D-964B-75D0C210DBAF}"/>
                </a:ext>
              </a:extLst>
            </p:cNvPr>
            <p:cNvSpPr>
              <a:spLocks/>
            </p:cNvSpPr>
            <p:nvPr/>
          </p:nvSpPr>
          <p:spPr bwMode="auto">
            <a:xfrm>
              <a:off x="8096250" y="3985635"/>
              <a:ext cx="157162" cy="87313"/>
            </a:xfrm>
            <a:custGeom>
              <a:avLst/>
              <a:gdLst>
                <a:gd name="T0" fmla="*/ 99 w 99"/>
                <a:gd name="T1" fmla="*/ 36 h 55"/>
                <a:gd name="T2" fmla="*/ 96 w 99"/>
                <a:gd name="T3" fmla="*/ 36 h 55"/>
                <a:gd name="T4" fmla="*/ 86 w 99"/>
                <a:gd name="T5" fmla="*/ 34 h 55"/>
                <a:gd name="T6" fmla="*/ 78 w 99"/>
                <a:gd name="T7" fmla="*/ 33 h 55"/>
                <a:gd name="T8" fmla="*/ 73 w 99"/>
                <a:gd name="T9" fmla="*/ 31 h 55"/>
                <a:gd name="T10" fmla="*/ 58 w 99"/>
                <a:gd name="T11" fmla="*/ 26 h 55"/>
                <a:gd name="T12" fmla="*/ 53 w 99"/>
                <a:gd name="T13" fmla="*/ 23 h 55"/>
                <a:gd name="T14" fmla="*/ 26 w 99"/>
                <a:gd name="T15" fmla="*/ 3 h 55"/>
                <a:gd name="T16" fmla="*/ 23 w 99"/>
                <a:gd name="T17" fmla="*/ 0 h 55"/>
                <a:gd name="T18" fmla="*/ 18 w 99"/>
                <a:gd name="T19" fmla="*/ 0 h 55"/>
                <a:gd name="T20" fmla="*/ 16 w 99"/>
                <a:gd name="T21" fmla="*/ 0 h 55"/>
                <a:gd name="T22" fmla="*/ 8 w 99"/>
                <a:gd name="T23" fmla="*/ 3 h 55"/>
                <a:gd name="T24" fmla="*/ 5 w 99"/>
                <a:gd name="T25" fmla="*/ 6 h 55"/>
                <a:gd name="T26" fmla="*/ 1 w 99"/>
                <a:gd name="T27" fmla="*/ 11 h 55"/>
                <a:gd name="T28" fmla="*/ 0 w 99"/>
                <a:gd name="T29" fmla="*/ 21 h 55"/>
                <a:gd name="T30" fmla="*/ 1 w 99"/>
                <a:gd name="T31" fmla="*/ 23 h 55"/>
                <a:gd name="T32" fmla="*/ 6 w 99"/>
                <a:gd name="T33" fmla="*/ 26 h 55"/>
                <a:gd name="T34" fmla="*/ 13 w 99"/>
                <a:gd name="T35" fmla="*/ 28 h 55"/>
                <a:gd name="T36" fmla="*/ 18 w 99"/>
                <a:gd name="T37" fmla="*/ 31 h 55"/>
                <a:gd name="T38" fmla="*/ 21 w 99"/>
                <a:gd name="T39" fmla="*/ 34 h 55"/>
                <a:gd name="T40" fmla="*/ 27 w 99"/>
                <a:gd name="T41" fmla="*/ 36 h 55"/>
                <a:gd name="T42" fmla="*/ 37 w 99"/>
                <a:gd name="T43" fmla="*/ 42 h 55"/>
                <a:gd name="T44" fmla="*/ 40 w 99"/>
                <a:gd name="T45" fmla="*/ 42 h 55"/>
                <a:gd name="T46" fmla="*/ 50 w 99"/>
                <a:gd name="T47" fmla="*/ 41 h 55"/>
                <a:gd name="T48" fmla="*/ 52 w 99"/>
                <a:gd name="T49" fmla="*/ 41 h 55"/>
                <a:gd name="T50" fmla="*/ 57 w 99"/>
                <a:gd name="T51" fmla="*/ 47 h 55"/>
                <a:gd name="T52" fmla="*/ 60 w 99"/>
                <a:gd name="T53" fmla="*/ 49 h 55"/>
                <a:gd name="T54" fmla="*/ 70 w 99"/>
                <a:gd name="T55" fmla="*/ 52 h 55"/>
                <a:gd name="T56" fmla="*/ 75 w 99"/>
                <a:gd name="T57" fmla="*/ 54 h 55"/>
                <a:gd name="T58" fmla="*/ 86 w 99"/>
                <a:gd name="T59" fmla="*/ 55 h 55"/>
                <a:gd name="T60" fmla="*/ 97 w 99"/>
                <a:gd name="T61" fmla="*/ 52 h 55"/>
                <a:gd name="T62" fmla="*/ 99 w 99"/>
                <a:gd name="T63" fmla="*/ 49 h 55"/>
                <a:gd name="T64" fmla="*/ 97 w 99"/>
                <a:gd name="T65" fmla="*/ 39 h 55"/>
                <a:gd name="T66" fmla="*/ 99 w 99"/>
                <a:gd name="T67"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55">
                  <a:moveTo>
                    <a:pt x="99" y="36"/>
                  </a:moveTo>
                  <a:lnTo>
                    <a:pt x="99" y="36"/>
                  </a:lnTo>
                  <a:lnTo>
                    <a:pt x="96" y="36"/>
                  </a:lnTo>
                  <a:lnTo>
                    <a:pt x="96" y="36"/>
                  </a:lnTo>
                  <a:lnTo>
                    <a:pt x="91" y="36"/>
                  </a:lnTo>
                  <a:lnTo>
                    <a:pt x="86" y="34"/>
                  </a:lnTo>
                  <a:lnTo>
                    <a:pt x="83" y="33"/>
                  </a:lnTo>
                  <a:lnTo>
                    <a:pt x="78" y="33"/>
                  </a:lnTo>
                  <a:lnTo>
                    <a:pt x="78" y="33"/>
                  </a:lnTo>
                  <a:lnTo>
                    <a:pt x="73" y="31"/>
                  </a:lnTo>
                  <a:lnTo>
                    <a:pt x="67" y="29"/>
                  </a:lnTo>
                  <a:lnTo>
                    <a:pt x="58" y="26"/>
                  </a:lnTo>
                  <a:lnTo>
                    <a:pt x="53" y="23"/>
                  </a:lnTo>
                  <a:lnTo>
                    <a:pt x="53" y="23"/>
                  </a:lnTo>
                  <a:lnTo>
                    <a:pt x="39" y="11"/>
                  </a:lnTo>
                  <a:lnTo>
                    <a:pt x="26" y="3"/>
                  </a:lnTo>
                  <a:lnTo>
                    <a:pt x="26" y="3"/>
                  </a:lnTo>
                  <a:lnTo>
                    <a:pt x="23" y="0"/>
                  </a:lnTo>
                  <a:lnTo>
                    <a:pt x="19" y="0"/>
                  </a:lnTo>
                  <a:lnTo>
                    <a:pt x="18" y="0"/>
                  </a:lnTo>
                  <a:lnTo>
                    <a:pt x="16" y="0"/>
                  </a:lnTo>
                  <a:lnTo>
                    <a:pt x="16" y="0"/>
                  </a:lnTo>
                  <a:lnTo>
                    <a:pt x="13" y="3"/>
                  </a:lnTo>
                  <a:lnTo>
                    <a:pt x="8" y="3"/>
                  </a:lnTo>
                  <a:lnTo>
                    <a:pt x="8" y="3"/>
                  </a:lnTo>
                  <a:lnTo>
                    <a:pt x="5" y="6"/>
                  </a:lnTo>
                  <a:lnTo>
                    <a:pt x="3" y="8"/>
                  </a:lnTo>
                  <a:lnTo>
                    <a:pt x="1" y="11"/>
                  </a:lnTo>
                  <a:lnTo>
                    <a:pt x="1" y="11"/>
                  </a:lnTo>
                  <a:lnTo>
                    <a:pt x="0" y="21"/>
                  </a:lnTo>
                  <a:lnTo>
                    <a:pt x="0" y="21"/>
                  </a:lnTo>
                  <a:lnTo>
                    <a:pt x="1" y="23"/>
                  </a:lnTo>
                  <a:lnTo>
                    <a:pt x="3" y="23"/>
                  </a:lnTo>
                  <a:lnTo>
                    <a:pt x="6" y="26"/>
                  </a:lnTo>
                  <a:lnTo>
                    <a:pt x="6" y="26"/>
                  </a:lnTo>
                  <a:lnTo>
                    <a:pt x="13" y="28"/>
                  </a:lnTo>
                  <a:lnTo>
                    <a:pt x="16" y="29"/>
                  </a:lnTo>
                  <a:lnTo>
                    <a:pt x="18" y="31"/>
                  </a:lnTo>
                  <a:lnTo>
                    <a:pt x="18" y="31"/>
                  </a:lnTo>
                  <a:lnTo>
                    <a:pt x="21" y="34"/>
                  </a:lnTo>
                  <a:lnTo>
                    <a:pt x="27" y="36"/>
                  </a:lnTo>
                  <a:lnTo>
                    <a:pt x="27" y="36"/>
                  </a:lnTo>
                  <a:lnTo>
                    <a:pt x="32" y="39"/>
                  </a:lnTo>
                  <a:lnTo>
                    <a:pt x="37" y="42"/>
                  </a:lnTo>
                  <a:lnTo>
                    <a:pt x="37" y="42"/>
                  </a:lnTo>
                  <a:lnTo>
                    <a:pt x="40" y="42"/>
                  </a:lnTo>
                  <a:lnTo>
                    <a:pt x="44" y="42"/>
                  </a:lnTo>
                  <a:lnTo>
                    <a:pt x="50" y="41"/>
                  </a:lnTo>
                  <a:lnTo>
                    <a:pt x="50" y="41"/>
                  </a:lnTo>
                  <a:lnTo>
                    <a:pt x="52" y="41"/>
                  </a:lnTo>
                  <a:lnTo>
                    <a:pt x="55" y="42"/>
                  </a:lnTo>
                  <a:lnTo>
                    <a:pt x="57" y="47"/>
                  </a:lnTo>
                  <a:lnTo>
                    <a:pt x="57" y="47"/>
                  </a:lnTo>
                  <a:lnTo>
                    <a:pt x="60" y="49"/>
                  </a:lnTo>
                  <a:lnTo>
                    <a:pt x="65" y="50"/>
                  </a:lnTo>
                  <a:lnTo>
                    <a:pt x="70" y="52"/>
                  </a:lnTo>
                  <a:lnTo>
                    <a:pt x="75" y="54"/>
                  </a:lnTo>
                  <a:lnTo>
                    <a:pt x="75" y="54"/>
                  </a:lnTo>
                  <a:lnTo>
                    <a:pt x="78" y="55"/>
                  </a:lnTo>
                  <a:lnTo>
                    <a:pt x="86" y="55"/>
                  </a:lnTo>
                  <a:lnTo>
                    <a:pt x="93" y="54"/>
                  </a:lnTo>
                  <a:lnTo>
                    <a:pt x="97" y="52"/>
                  </a:lnTo>
                  <a:lnTo>
                    <a:pt x="97" y="52"/>
                  </a:lnTo>
                  <a:lnTo>
                    <a:pt x="99" y="49"/>
                  </a:lnTo>
                  <a:lnTo>
                    <a:pt x="99" y="46"/>
                  </a:lnTo>
                  <a:lnTo>
                    <a:pt x="97" y="39"/>
                  </a:lnTo>
                  <a:lnTo>
                    <a:pt x="97" y="39"/>
                  </a:lnTo>
                  <a:lnTo>
                    <a:pt x="99" y="36"/>
                  </a:lnTo>
                  <a:lnTo>
                    <a:pt x="99" y="3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62">
              <a:extLst>
                <a:ext uri="{FF2B5EF4-FFF2-40B4-BE49-F238E27FC236}">
                  <a16:creationId xmlns="" xmlns:a16="http://schemas.microsoft.com/office/drawing/2014/main" id="{5FD91735-D526-482D-AE09-CA6667F8EDFC}"/>
                </a:ext>
              </a:extLst>
            </p:cNvPr>
            <p:cNvSpPr>
              <a:spLocks/>
            </p:cNvSpPr>
            <p:nvPr/>
          </p:nvSpPr>
          <p:spPr bwMode="auto">
            <a:xfrm>
              <a:off x="8328025" y="4026910"/>
              <a:ext cx="176212" cy="390525"/>
            </a:xfrm>
            <a:custGeom>
              <a:avLst/>
              <a:gdLst>
                <a:gd name="T0" fmla="*/ 88 w 111"/>
                <a:gd name="T1" fmla="*/ 218 h 246"/>
                <a:gd name="T2" fmla="*/ 85 w 111"/>
                <a:gd name="T3" fmla="*/ 207 h 246"/>
                <a:gd name="T4" fmla="*/ 77 w 111"/>
                <a:gd name="T5" fmla="*/ 194 h 246"/>
                <a:gd name="T6" fmla="*/ 77 w 111"/>
                <a:gd name="T7" fmla="*/ 184 h 246"/>
                <a:gd name="T8" fmla="*/ 78 w 111"/>
                <a:gd name="T9" fmla="*/ 174 h 246"/>
                <a:gd name="T10" fmla="*/ 80 w 111"/>
                <a:gd name="T11" fmla="*/ 171 h 246"/>
                <a:gd name="T12" fmla="*/ 77 w 111"/>
                <a:gd name="T13" fmla="*/ 165 h 246"/>
                <a:gd name="T14" fmla="*/ 70 w 111"/>
                <a:gd name="T15" fmla="*/ 155 h 246"/>
                <a:gd name="T16" fmla="*/ 69 w 111"/>
                <a:gd name="T17" fmla="*/ 127 h 246"/>
                <a:gd name="T18" fmla="*/ 77 w 111"/>
                <a:gd name="T19" fmla="*/ 124 h 246"/>
                <a:gd name="T20" fmla="*/ 87 w 111"/>
                <a:gd name="T21" fmla="*/ 121 h 246"/>
                <a:gd name="T22" fmla="*/ 96 w 111"/>
                <a:gd name="T23" fmla="*/ 116 h 246"/>
                <a:gd name="T24" fmla="*/ 101 w 111"/>
                <a:gd name="T25" fmla="*/ 111 h 246"/>
                <a:gd name="T26" fmla="*/ 106 w 111"/>
                <a:gd name="T27" fmla="*/ 104 h 246"/>
                <a:gd name="T28" fmla="*/ 111 w 111"/>
                <a:gd name="T29" fmla="*/ 96 h 246"/>
                <a:gd name="T30" fmla="*/ 106 w 111"/>
                <a:gd name="T31" fmla="*/ 98 h 246"/>
                <a:gd name="T32" fmla="*/ 98 w 111"/>
                <a:gd name="T33" fmla="*/ 95 h 246"/>
                <a:gd name="T34" fmla="*/ 90 w 111"/>
                <a:gd name="T35" fmla="*/ 90 h 246"/>
                <a:gd name="T36" fmla="*/ 90 w 111"/>
                <a:gd name="T37" fmla="*/ 81 h 246"/>
                <a:gd name="T38" fmla="*/ 85 w 111"/>
                <a:gd name="T39" fmla="*/ 75 h 246"/>
                <a:gd name="T40" fmla="*/ 80 w 111"/>
                <a:gd name="T41" fmla="*/ 68 h 246"/>
                <a:gd name="T42" fmla="*/ 77 w 111"/>
                <a:gd name="T43" fmla="*/ 62 h 246"/>
                <a:gd name="T44" fmla="*/ 67 w 111"/>
                <a:gd name="T45" fmla="*/ 64 h 246"/>
                <a:gd name="T46" fmla="*/ 67 w 111"/>
                <a:gd name="T47" fmla="*/ 54 h 246"/>
                <a:gd name="T48" fmla="*/ 80 w 111"/>
                <a:gd name="T49" fmla="*/ 34 h 246"/>
                <a:gd name="T50" fmla="*/ 80 w 111"/>
                <a:gd name="T51" fmla="*/ 15 h 246"/>
                <a:gd name="T52" fmla="*/ 74 w 111"/>
                <a:gd name="T53" fmla="*/ 11 h 246"/>
                <a:gd name="T54" fmla="*/ 72 w 111"/>
                <a:gd name="T55" fmla="*/ 3 h 246"/>
                <a:gd name="T56" fmla="*/ 64 w 111"/>
                <a:gd name="T57" fmla="*/ 2 h 246"/>
                <a:gd name="T58" fmla="*/ 62 w 111"/>
                <a:gd name="T59" fmla="*/ 3 h 246"/>
                <a:gd name="T60" fmla="*/ 57 w 111"/>
                <a:gd name="T61" fmla="*/ 10 h 246"/>
                <a:gd name="T62" fmla="*/ 61 w 111"/>
                <a:gd name="T63" fmla="*/ 20 h 246"/>
                <a:gd name="T64" fmla="*/ 54 w 111"/>
                <a:gd name="T65" fmla="*/ 18 h 246"/>
                <a:gd name="T66" fmla="*/ 44 w 111"/>
                <a:gd name="T67" fmla="*/ 23 h 246"/>
                <a:gd name="T68" fmla="*/ 35 w 111"/>
                <a:gd name="T69" fmla="*/ 33 h 246"/>
                <a:gd name="T70" fmla="*/ 31 w 111"/>
                <a:gd name="T71" fmla="*/ 49 h 246"/>
                <a:gd name="T72" fmla="*/ 28 w 111"/>
                <a:gd name="T73" fmla="*/ 62 h 246"/>
                <a:gd name="T74" fmla="*/ 21 w 111"/>
                <a:gd name="T75" fmla="*/ 65 h 246"/>
                <a:gd name="T76" fmla="*/ 15 w 111"/>
                <a:gd name="T77" fmla="*/ 70 h 246"/>
                <a:gd name="T78" fmla="*/ 13 w 111"/>
                <a:gd name="T79" fmla="*/ 81 h 246"/>
                <a:gd name="T80" fmla="*/ 10 w 111"/>
                <a:gd name="T81" fmla="*/ 91 h 246"/>
                <a:gd name="T82" fmla="*/ 4 w 111"/>
                <a:gd name="T83" fmla="*/ 101 h 246"/>
                <a:gd name="T84" fmla="*/ 8 w 111"/>
                <a:gd name="T85" fmla="*/ 116 h 246"/>
                <a:gd name="T86" fmla="*/ 21 w 111"/>
                <a:gd name="T87" fmla="*/ 129 h 246"/>
                <a:gd name="T88" fmla="*/ 28 w 111"/>
                <a:gd name="T89" fmla="*/ 156 h 246"/>
                <a:gd name="T90" fmla="*/ 25 w 111"/>
                <a:gd name="T91" fmla="*/ 168 h 246"/>
                <a:gd name="T92" fmla="*/ 35 w 111"/>
                <a:gd name="T93" fmla="*/ 174 h 246"/>
                <a:gd name="T94" fmla="*/ 43 w 111"/>
                <a:gd name="T95" fmla="*/ 171 h 246"/>
                <a:gd name="T96" fmla="*/ 54 w 111"/>
                <a:gd name="T97" fmla="*/ 158 h 246"/>
                <a:gd name="T98" fmla="*/ 61 w 111"/>
                <a:gd name="T99" fmla="*/ 163 h 246"/>
                <a:gd name="T100" fmla="*/ 67 w 111"/>
                <a:gd name="T101" fmla="*/ 192 h 246"/>
                <a:gd name="T102" fmla="*/ 77 w 111"/>
                <a:gd name="T103" fmla="*/ 210 h 246"/>
                <a:gd name="T104" fmla="*/ 78 w 111"/>
                <a:gd name="T105" fmla="*/ 226 h 246"/>
                <a:gd name="T106" fmla="*/ 80 w 111"/>
                <a:gd name="T107" fmla="*/ 243 h 246"/>
                <a:gd name="T108" fmla="*/ 80 w 111"/>
                <a:gd name="T109" fmla="*/ 244 h 246"/>
                <a:gd name="T110" fmla="*/ 90 w 111"/>
                <a:gd name="T111" fmla="*/ 22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246">
                  <a:moveTo>
                    <a:pt x="90" y="225"/>
                  </a:moveTo>
                  <a:lnTo>
                    <a:pt x="90" y="225"/>
                  </a:lnTo>
                  <a:lnTo>
                    <a:pt x="90" y="222"/>
                  </a:lnTo>
                  <a:lnTo>
                    <a:pt x="88" y="218"/>
                  </a:lnTo>
                  <a:lnTo>
                    <a:pt x="87" y="217"/>
                  </a:lnTo>
                  <a:lnTo>
                    <a:pt x="87" y="215"/>
                  </a:lnTo>
                  <a:lnTo>
                    <a:pt x="87" y="215"/>
                  </a:lnTo>
                  <a:lnTo>
                    <a:pt x="85" y="207"/>
                  </a:lnTo>
                  <a:lnTo>
                    <a:pt x="83" y="202"/>
                  </a:lnTo>
                  <a:lnTo>
                    <a:pt x="80" y="199"/>
                  </a:lnTo>
                  <a:lnTo>
                    <a:pt x="80" y="199"/>
                  </a:lnTo>
                  <a:lnTo>
                    <a:pt x="77" y="194"/>
                  </a:lnTo>
                  <a:lnTo>
                    <a:pt x="75" y="191"/>
                  </a:lnTo>
                  <a:lnTo>
                    <a:pt x="75" y="187"/>
                  </a:lnTo>
                  <a:lnTo>
                    <a:pt x="77" y="184"/>
                  </a:lnTo>
                  <a:lnTo>
                    <a:pt x="77" y="184"/>
                  </a:lnTo>
                  <a:lnTo>
                    <a:pt x="77" y="182"/>
                  </a:lnTo>
                  <a:lnTo>
                    <a:pt x="78" y="179"/>
                  </a:lnTo>
                  <a:lnTo>
                    <a:pt x="78" y="176"/>
                  </a:lnTo>
                  <a:lnTo>
                    <a:pt x="78" y="174"/>
                  </a:lnTo>
                  <a:lnTo>
                    <a:pt x="78" y="174"/>
                  </a:lnTo>
                  <a:lnTo>
                    <a:pt x="80" y="174"/>
                  </a:lnTo>
                  <a:lnTo>
                    <a:pt x="80" y="173"/>
                  </a:lnTo>
                  <a:lnTo>
                    <a:pt x="80" y="171"/>
                  </a:lnTo>
                  <a:lnTo>
                    <a:pt x="78" y="169"/>
                  </a:lnTo>
                  <a:lnTo>
                    <a:pt x="78" y="169"/>
                  </a:lnTo>
                  <a:lnTo>
                    <a:pt x="77" y="166"/>
                  </a:lnTo>
                  <a:lnTo>
                    <a:pt x="77" y="165"/>
                  </a:lnTo>
                  <a:lnTo>
                    <a:pt x="77" y="161"/>
                  </a:lnTo>
                  <a:lnTo>
                    <a:pt x="77" y="160"/>
                  </a:lnTo>
                  <a:lnTo>
                    <a:pt x="77" y="160"/>
                  </a:lnTo>
                  <a:lnTo>
                    <a:pt x="70" y="155"/>
                  </a:lnTo>
                  <a:lnTo>
                    <a:pt x="67" y="152"/>
                  </a:lnTo>
                  <a:lnTo>
                    <a:pt x="67" y="148"/>
                  </a:lnTo>
                  <a:lnTo>
                    <a:pt x="67" y="148"/>
                  </a:lnTo>
                  <a:lnTo>
                    <a:pt x="69" y="127"/>
                  </a:lnTo>
                  <a:lnTo>
                    <a:pt x="69" y="127"/>
                  </a:lnTo>
                  <a:lnTo>
                    <a:pt x="70" y="125"/>
                  </a:lnTo>
                  <a:lnTo>
                    <a:pt x="72" y="124"/>
                  </a:lnTo>
                  <a:lnTo>
                    <a:pt x="77" y="124"/>
                  </a:lnTo>
                  <a:lnTo>
                    <a:pt x="77" y="124"/>
                  </a:lnTo>
                  <a:lnTo>
                    <a:pt x="80" y="124"/>
                  </a:lnTo>
                  <a:lnTo>
                    <a:pt x="83" y="122"/>
                  </a:lnTo>
                  <a:lnTo>
                    <a:pt x="87" y="121"/>
                  </a:lnTo>
                  <a:lnTo>
                    <a:pt x="87" y="121"/>
                  </a:lnTo>
                  <a:lnTo>
                    <a:pt x="88" y="117"/>
                  </a:lnTo>
                  <a:lnTo>
                    <a:pt x="93" y="116"/>
                  </a:lnTo>
                  <a:lnTo>
                    <a:pt x="96" y="116"/>
                  </a:lnTo>
                  <a:lnTo>
                    <a:pt x="98" y="114"/>
                  </a:lnTo>
                  <a:lnTo>
                    <a:pt x="98" y="114"/>
                  </a:lnTo>
                  <a:lnTo>
                    <a:pt x="100" y="112"/>
                  </a:lnTo>
                  <a:lnTo>
                    <a:pt x="101" y="111"/>
                  </a:lnTo>
                  <a:lnTo>
                    <a:pt x="103" y="109"/>
                  </a:lnTo>
                  <a:lnTo>
                    <a:pt x="105" y="108"/>
                  </a:lnTo>
                  <a:lnTo>
                    <a:pt x="105" y="108"/>
                  </a:lnTo>
                  <a:lnTo>
                    <a:pt x="106" y="104"/>
                  </a:lnTo>
                  <a:lnTo>
                    <a:pt x="108" y="101"/>
                  </a:lnTo>
                  <a:lnTo>
                    <a:pt x="111" y="96"/>
                  </a:lnTo>
                  <a:lnTo>
                    <a:pt x="111" y="96"/>
                  </a:lnTo>
                  <a:lnTo>
                    <a:pt x="111" y="96"/>
                  </a:lnTo>
                  <a:lnTo>
                    <a:pt x="111" y="96"/>
                  </a:lnTo>
                  <a:lnTo>
                    <a:pt x="109" y="96"/>
                  </a:lnTo>
                  <a:lnTo>
                    <a:pt x="106" y="98"/>
                  </a:lnTo>
                  <a:lnTo>
                    <a:pt x="106" y="98"/>
                  </a:lnTo>
                  <a:lnTo>
                    <a:pt x="101" y="99"/>
                  </a:lnTo>
                  <a:lnTo>
                    <a:pt x="100" y="98"/>
                  </a:lnTo>
                  <a:lnTo>
                    <a:pt x="98" y="96"/>
                  </a:lnTo>
                  <a:lnTo>
                    <a:pt x="98" y="95"/>
                  </a:lnTo>
                  <a:lnTo>
                    <a:pt x="98" y="95"/>
                  </a:lnTo>
                  <a:lnTo>
                    <a:pt x="96" y="91"/>
                  </a:lnTo>
                  <a:lnTo>
                    <a:pt x="95" y="91"/>
                  </a:lnTo>
                  <a:lnTo>
                    <a:pt x="90" y="90"/>
                  </a:lnTo>
                  <a:lnTo>
                    <a:pt x="90" y="90"/>
                  </a:lnTo>
                  <a:lnTo>
                    <a:pt x="88" y="90"/>
                  </a:lnTo>
                  <a:lnTo>
                    <a:pt x="88" y="88"/>
                  </a:lnTo>
                  <a:lnTo>
                    <a:pt x="90" y="81"/>
                  </a:lnTo>
                  <a:lnTo>
                    <a:pt x="90" y="81"/>
                  </a:lnTo>
                  <a:lnTo>
                    <a:pt x="90" y="80"/>
                  </a:lnTo>
                  <a:lnTo>
                    <a:pt x="90" y="78"/>
                  </a:lnTo>
                  <a:lnTo>
                    <a:pt x="85" y="75"/>
                  </a:lnTo>
                  <a:lnTo>
                    <a:pt x="85" y="75"/>
                  </a:lnTo>
                  <a:lnTo>
                    <a:pt x="83" y="75"/>
                  </a:lnTo>
                  <a:lnTo>
                    <a:pt x="82" y="72"/>
                  </a:lnTo>
                  <a:lnTo>
                    <a:pt x="80" y="68"/>
                  </a:lnTo>
                  <a:lnTo>
                    <a:pt x="82" y="65"/>
                  </a:lnTo>
                  <a:lnTo>
                    <a:pt x="82" y="65"/>
                  </a:lnTo>
                  <a:lnTo>
                    <a:pt x="80" y="64"/>
                  </a:lnTo>
                  <a:lnTo>
                    <a:pt x="77" y="62"/>
                  </a:lnTo>
                  <a:lnTo>
                    <a:pt x="74" y="62"/>
                  </a:lnTo>
                  <a:lnTo>
                    <a:pt x="69" y="62"/>
                  </a:lnTo>
                  <a:lnTo>
                    <a:pt x="69" y="62"/>
                  </a:lnTo>
                  <a:lnTo>
                    <a:pt x="67" y="64"/>
                  </a:lnTo>
                  <a:lnTo>
                    <a:pt x="67" y="62"/>
                  </a:lnTo>
                  <a:lnTo>
                    <a:pt x="67" y="57"/>
                  </a:lnTo>
                  <a:lnTo>
                    <a:pt x="67" y="57"/>
                  </a:lnTo>
                  <a:lnTo>
                    <a:pt x="67" y="54"/>
                  </a:lnTo>
                  <a:lnTo>
                    <a:pt x="70" y="49"/>
                  </a:lnTo>
                  <a:lnTo>
                    <a:pt x="78" y="37"/>
                  </a:lnTo>
                  <a:lnTo>
                    <a:pt x="78" y="37"/>
                  </a:lnTo>
                  <a:lnTo>
                    <a:pt x="80" y="34"/>
                  </a:lnTo>
                  <a:lnTo>
                    <a:pt x="82" y="29"/>
                  </a:lnTo>
                  <a:lnTo>
                    <a:pt x="82" y="20"/>
                  </a:lnTo>
                  <a:lnTo>
                    <a:pt x="82" y="20"/>
                  </a:lnTo>
                  <a:lnTo>
                    <a:pt x="80" y="15"/>
                  </a:lnTo>
                  <a:lnTo>
                    <a:pt x="80" y="13"/>
                  </a:lnTo>
                  <a:lnTo>
                    <a:pt x="75" y="13"/>
                  </a:lnTo>
                  <a:lnTo>
                    <a:pt x="75" y="13"/>
                  </a:lnTo>
                  <a:lnTo>
                    <a:pt x="74" y="11"/>
                  </a:lnTo>
                  <a:lnTo>
                    <a:pt x="74" y="10"/>
                  </a:lnTo>
                  <a:lnTo>
                    <a:pt x="74" y="5"/>
                  </a:lnTo>
                  <a:lnTo>
                    <a:pt x="74" y="5"/>
                  </a:lnTo>
                  <a:lnTo>
                    <a:pt x="72" y="3"/>
                  </a:lnTo>
                  <a:lnTo>
                    <a:pt x="70" y="2"/>
                  </a:lnTo>
                  <a:lnTo>
                    <a:pt x="67" y="0"/>
                  </a:lnTo>
                  <a:lnTo>
                    <a:pt x="64" y="2"/>
                  </a:lnTo>
                  <a:lnTo>
                    <a:pt x="64" y="2"/>
                  </a:lnTo>
                  <a:lnTo>
                    <a:pt x="62" y="3"/>
                  </a:lnTo>
                  <a:lnTo>
                    <a:pt x="62" y="3"/>
                  </a:lnTo>
                  <a:lnTo>
                    <a:pt x="62" y="3"/>
                  </a:lnTo>
                  <a:lnTo>
                    <a:pt x="62" y="3"/>
                  </a:lnTo>
                  <a:lnTo>
                    <a:pt x="62" y="5"/>
                  </a:lnTo>
                  <a:lnTo>
                    <a:pt x="59" y="8"/>
                  </a:lnTo>
                  <a:lnTo>
                    <a:pt x="59" y="8"/>
                  </a:lnTo>
                  <a:lnTo>
                    <a:pt x="57" y="10"/>
                  </a:lnTo>
                  <a:lnTo>
                    <a:pt x="57" y="11"/>
                  </a:lnTo>
                  <a:lnTo>
                    <a:pt x="61" y="18"/>
                  </a:lnTo>
                  <a:lnTo>
                    <a:pt x="61" y="18"/>
                  </a:lnTo>
                  <a:lnTo>
                    <a:pt x="61" y="20"/>
                  </a:lnTo>
                  <a:lnTo>
                    <a:pt x="59" y="21"/>
                  </a:lnTo>
                  <a:lnTo>
                    <a:pt x="56" y="20"/>
                  </a:lnTo>
                  <a:lnTo>
                    <a:pt x="54" y="18"/>
                  </a:lnTo>
                  <a:lnTo>
                    <a:pt x="54" y="18"/>
                  </a:lnTo>
                  <a:lnTo>
                    <a:pt x="52" y="16"/>
                  </a:lnTo>
                  <a:lnTo>
                    <a:pt x="51" y="18"/>
                  </a:lnTo>
                  <a:lnTo>
                    <a:pt x="44" y="23"/>
                  </a:lnTo>
                  <a:lnTo>
                    <a:pt x="44" y="23"/>
                  </a:lnTo>
                  <a:lnTo>
                    <a:pt x="38" y="26"/>
                  </a:lnTo>
                  <a:lnTo>
                    <a:pt x="36" y="29"/>
                  </a:lnTo>
                  <a:lnTo>
                    <a:pt x="35" y="33"/>
                  </a:lnTo>
                  <a:lnTo>
                    <a:pt x="35" y="33"/>
                  </a:lnTo>
                  <a:lnTo>
                    <a:pt x="35" y="37"/>
                  </a:lnTo>
                  <a:lnTo>
                    <a:pt x="33" y="41"/>
                  </a:lnTo>
                  <a:lnTo>
                    <a:pt x="31" y="46"/>
                  </a:lnTo>
                  <a:lnTo>
                    <a:pt x="31" y="49"/>
                  </a:lnTo>
                  <a:lnTo>
                    <a:pt x="31" y="49"/>
                  </a:lnTo>
                  <a:lnTo>
                    <a:pt x="31" y="52"/>
                  </a:lnTo>
                  <a:lnTo>
                    <a:pt x="30" y="57"/>
                  </a:lnTo>
                  <a:lnTo>
                    <a:pt x="28" y="62"/>
                  </a:lnTo>
                  <a:lnTo>
                    <a:pt x="26" y="65"/>
                  </a:lnTo>
                  <a:lnTo>
                    <a:pt x="26" y="65"/>
                  </a:lnTo>
                  <a:lnTo>
                    <a:pt x="25" y="65"/>
                  </a:lnTo>
                  <a:lnTo>
                    <a:pt x="21" y="65"/>
                  </a:lnTo>
                  <a:lnTo>
                    <a:pt x="17" y="64"/>
                  </a:lnTo>
                  <a:lnTo>
                    <a:pt x="17" y="64"/>
                  </a:lnTo>
                  <a:lnTo>
                    <a:pt x="15" y="65"/>
                  </a:lnTo>
                  <a:lnTo>
                    <a:pt x="15" y="70"/>
                  </a:lnTo>
                  <a:lnTo>
                    <a:pt x="15" y="73"/>
                  </a:lnTo>
                  <a:lnTo>
                    <a:pt x="13" y="77"/>
                  </a:lnTo>
                  <a:lnTo>
                    <a:pt x="13" y="77"/>
                  </a:lnTo>
                  <a:lnTo>
                    <a:pt x="13" y="81"/>
                  </a:lnTo>
                  <a:lnTo>
                    <a:pt x="12" y="85"/>
                  </a:lnTo>
                  <a:lnTo>
                    <a:pt x="12" y="90"/>
                  </a:lnTo>
                  <a:lnTo>
                    <a:pt x="10" y="91"/>
                  </a:lnTo>
                  <a:lnTo>
                    <a:pt x="10" y="91"/>
                  </a:lnTo>
                  <a:lnTo>
                    <a:pt x="8" y="93"/>
                  </a:lnTo>
                  <a:lnTo>
                    <a:pt x="5" y="96"/>
                  </a:lnTo>
                  <a:lnTo>
                    <a:pt x="4" y="101"/>
                  </a:lnTo>
                  <a:lnTo>
                    <a:pt x="4" y="101"/>
                  </a:lnTo>
                  <a:lnTo>
                    <a:pt x="0" y="104"/>
                  </a:lnTo>
                  <a:lnTo>
                    <a:pt x="0" y="104"/>
                  </a:lnTo>
                  <a:lnTo>
                    <a:pt x="5" y="112"/>
                  </a:lnTo>
                  <a:lnTo>
                    <a:pt x="8" y="116"/>
                  </a:lnTo>
                  <a:lnTo>
                    <a:pt x="12" y="117"/>
                  </a:lnTo>
                  <a:lnTo>
                    <a:pt x="12" y="117"/>
                  </a:lnTo>
                  <a:lnTo>
                    <a:pt x="17" y="122"/>
                  </a:lnTo>
                  <a:lnTo>
                    <a:pt x="21" y="129"/>
                  </a:lnTo>
                  <a:lnTo>
                    <a:pt x="26" y="145"/>
                  </a:lnTo>
                  <a:lnTo>
                    <a:pt x="26" y="145"/>
                  </a:lnTo>
                  <a:lnTo>
                    <a:pt x="28" y="150"/>
                  </a:lnTo>
                  <a:lnTo>
                    <a:pt x="28" y="156"/>
                  </a:lnTo>
                  <a:lnTo>
                    <a:pt x="26" y="161"/>
                  </a:lnTo>
                  <a:lnTo>
                    <a:pt x="25" y="166"/>
                  </a:lnTo>
                  <a:lnTo>
                    <a:pt x="25" y="166"/>
                  </a:lnTo>
                  <a:lnTo>
                    <a:pt x="25" y="168"/>
                  </a:lnTo>
                  <a:lnTo>
                    <a:pt x="25" y="169"/>
                  </a:lnTo>
                  <a:lnTo>
                    <a:pt x="30" y="173"/>
                  </a:lnTo>
                  <a:lnTo>
                    <a:pt x="30" y="173"/>
                  </a:lnTo>
                  <a:lnTo>
                    <a:pt x="35" y="174"/>
                  </a:lnTo>
                  <a:lnTo>
                    <a:pt x="38" y="174"/>
                  </a:lnTo>
                  <a:lnTo>
                    <a:pt x="41" y="174"/>
                  </a:lnTo>
                  <a:lnTo>
                    <a:pt x="43" y="171"/>
                  </a:lnTo>
                  <a:lnTo>
                    <a:pt x="43" y="171"/>
                  </a:lnTo>
                  <a:lnTo>
                    <a:pt x="49" y="165"/>
                  </a:lnTo>
                  <a:lnTo>
                    <a:pt x="52" y="161"/>
                  </a:lnTo>
                  <a:lnTo>
                    <a:pt x="54" y="158"/>
                  </a:lnTo>
                  <a:lnTo>
                    <a:pt x="54" y="158"/>
                  </a:lnTo>
                  <a:lnTo>
                    <a:pt x="56" y="156"/>
                  </a:lnTo>
                  <a:lnTo>
                    <a:pt x="57" y="158"/>
                  </a:lnTo>
                  <a:lnTo>
                    <a:pt x="61" y="163"/>
                  </a:lnTo>
                  <a:lnTo>
                    <a:pt x="61" y="163"/>
                  </a:lnTo>
                  <a:lnTo>
                    <a:pt x="64" y="169"/>
                  </a:lnTo>
                  <a:lnTo>
                    <a:pt x="65" y="178"/>
                  </a:lnTo>
                  <a:lnTo>
                    <a:pt x="65" y="178"/>
                  </a:lnTo>
                  <a:lnTo>
                    <a:pt x="67" y="192"/>
                  </a:lnTo>
                  <a:lnTo>
                    <a:pt x="70" y="200"/>
                  </a:lnTo>
                  <a:lnTo>
                    <a:pt x="74" y="205"/>
                  </a:lnTo>
                  <a:lnTo>
                    <a:pt x="74" y="205"/>
                  </a:lnTo>
                  <a:lnTo>
                    <a:pt x="77" y="210"/>
                  </a:lnTo>
                  <a:lnTo>
                    <a:pt x="78" y="217"/>
                  </a:lnTo>
                  <a:lnTo>
                    <a:pt x="78" y="223"/>
                  </a:lnTo>
                  <a:lnTo>
                    <a:pt x="78" y="226"/>
                  </a:lnTo>
                  <a:lnTo>
                    <a:pt x="78" y="226"/>
                  </a:lnTo>
                  <a:lnTo>
                    <a:pt x="78" y="230"/>
                  </a:lnTo>
                  <a:lnTo>
                    <a:pt x="78" y="235"/>
                  </a:lnTo>
                  <a:lnTo>
                    <a:pt x="80" y="238"/>
                  </a:lnTo>
                  <a:lnTo>
                    <a:pt x="80" y="243"/>
                  </a:lnTo>
                  <a:lnTo>
                    <a:pt x="80" y="243"/>
                  </a:lnTo>
                  <a:lnTo>
                    <a:pt x="78" y="246"/>
                  </a:lnTo>
                  <a:lnTo>
                    <a:pt x="78" y="246"/>
                  </a:lnTo>
                  <a:lnTo>
                    <a:pt x="80" y="244"/>
                  </a:lnTo>
                  <a:lnTo>
                    <a:pt x="83" y="243"/>
                  </a:lnTo>
                  <a:lnTo>
                    <a:pt x="87" y="235"/>
                  </a:lnTo>
                  <a:lnTo>
                    <a:pt x="90" y="225"/>
                  </a:lnTo>
                  <a:lnTo>
                    <a:pt x="90" y="22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63">
              <a:extLst>
                <a:ext uri="{FF2B5EF4-FFF2-40B4-BE49-F238E27FC236}">
                  <a16:creationId xmlns="" xmlns:a16="http://schemas.microsoft.com/office/drawing/2014/main" id="{FE5AD59E-9D10-4B8F-A8CE-8A4CB45DFF85}"/>
                </a:ext>
              </a:extLst>
            </p:cNvPr>
            <p:cNvSpPr>
              <a:spLocks/>
            </p:cNvSpPr>
            <p:nvPr/>
          </p:nvSpPr>
          <p:spPr bwMode="auto">
            <a:xfrm>
              <a:off x="8266113" y="4034847"/>
              <a:ext cx="61912" cy="33338"/>
            </a:xfrm>
            <a:custGeom>
              <a:avLst/>
              <a:gdLst>
                <a:gd name="T0" fmla="*/ 39 w 39"/>
                <a:gd name="T1" fmla="*/ 6 h 21"/>
                <a:gd name="T2" fmla="*/ 39 w 39"/>
                <a:gd name="T3" fmla="*/ 6 h 21"/>
                <a:gd name="T4" fmla="*/ 34 w 39"/>
                <a:gd name="T5" fmla="*/ 3 h 21"/>
                <a:gd name="T6" fmla="*/ 30 w 39"/>
                <a:gd name="T7" fmla="*/ 2 h 21"/>
                <a:gd name="T8" fmla="*/ 26 w 39"/>
                <a:gd name="T9" fmla="*/ 3 h 21"/>
                <a:gd name="T10" fmla="*/ 23 w 39"/>
                <a:gd name="T11" fmla="*/ 2 h 21"/>
                <a:gd name="T12" fmla="*/ 23 w 39"/>
                <a:gd name="T13" fmla="*/ 2 h 21"/>
                <a:gd name="T14" fmla="*/ 17 w 39"/>
                <a:gd name="T15" fmla="*/ 0 h 21"/>
                <a:gd name="T16" fmla="*/ 15 w 39"/>
                <a:gd name="T17" fmla="*/ 0 h 21"/>
                <a:gd name="T18" fmla="*/ 13 w 39"/>
                <a:gd name="T19" fmla="*/ 0 h 21"/>
                <a:gd name="T20" fmla="*/ 13 w 39"/>
                <a:gd name="T21" fmla="*/ 0 h 21"/>
                <a:gd name="T22" fmla="*/ 8 w 39"/>
                <a:gd name="T23" fmla="*/ 3 h 21"/>
                <a:gd name="T24" fmla="*/ 5 w 39"/>
                <a:gd name="T25" fmla="*/ 5 h 21"/>
                <a:gd name="T26" fmla="*/ 3 w 39"/>
                <a:gd name="T27" fmla="*/ 8 h 21"/>
                <a:gd name="T28" fmla="*/ 3 w 39"/>
                <a:gd name="T29" fmla="*/ 8 h 21"/>
                <a:gd name="T30" fmla="*/ 0 w 39"/>
                <a:gd name="T31" fmla="*/ 15 h 21"/>
                <a:gd name="T32" fmla="*/ 0 w 39"/>
                <a:gd name="T33" fmla="*/ 15 h 21"/>
                <a:gd name="T34" fmla="*/ 2 w 39"/>
                <a:gd name="T35" fmla="*/ 16 h 21"/>
                <a:gd name="T36" fmla="*/ 3 w 39"/>
                <a:gd name="T37" fmla="*/ 16 h 21"/>
                <a:gd name="T38" fmla="*/ 3 w 39"/>
                <a:gd name="T39" fmla="*/ 16 h 21"/>
                <a:gd name="T40" fmla="*/ 8 w 39"/>
                <a:gd name="T41" fmla="*/ 18 h 21"/>
                <a:gd name="T42" fmla="*/ 10 w 39"/>
                <a:gd name="T43" fmla="*/ 19 h 21"/>
                <a:gd name="T44" fmla="*/ 13 w 39"/>
                <a:gd name="T45" fmla="*/ 19 h 21"/>
                <a:gd name="T46" fmla="*/ 13 w 39"/>
                <a:gd name="T47" fmla="*/ 19 h 21"/>
                <a:gd name="T48" fmla="*/ 15 w 39"/>
                <a:gd name="T49" fmla="*/ 19 h 21"/>
                <a:gd name="T50" fmla="*/ 18 w 39"/>
                <a:gd name="T51" fmla="*/ 19 h 21"/>
                <a:gd name="T52" fmla="*/ 21 w 39"/>
                <a:gd name="T53" fmla="*/ 21 h 21"/>
                <a:gd name="T54" fmla="*/ 25 w 39"/>
                <a:gd name="T55" fmla="*/ 19 h 21"/>
                <a:gd name="T56" fmla="*/ 25 w 39"/>
                <a:gd name="T57" fmla="*/ 19 h 21"/>
                <a:gd name="T58" fmla="*/ 30 w 39"/>
                <a:gd name="T59" fmla="*/ 19 h 21"/>
                <a:gd name="T60" fmla="*/ 33 w 39"/>
                <a:gd name="T61" fmla="*/ 19 h 21"/>
                <a:gd name="T62" fmla="*/ 36 w 39"/>
                <a:gd name="T63" fmla="*/ 19 h 21"/>
                <a:gd name="T64" fmla="*/ 38 w 39"/>
                <a:gd name="T65" fmla="*/ 18 h 21"/>
                <a:gd name="T66" fmla="*/ 38 w 39"/>
                <a:gd name="T67" fmla="*/ 18 h 21"/>
                <a:gd name="T68" fmla="*/ 39 w 39"/>
                <a:gd name="T69" fmla="*/ 15 h 21"/>
                <a:gd name="T70" fmla="*/ 38 w 39"/>
                <a:gd name="T71" fmla="*/ 11 h 21"/>
                <a:gd name="T72" fmla="*/ 36 w 39"/>
                <a:gd name="T73" fmla="*/ 6 h 21"/>
                <a:gd name="T74" fmla="*/ 36 w 39"/>
                <a:gd name="T75" fmla="*/ 6 h 21"/>
                <a:gd name="T76" fmla="*/ 39 w 39"/>
                <a:gd name="T77" fmla="*/ 6 h 21"/>
                <a:gd name="T78" fmla="*/ 39 w 39"/>
                <a:gd name="T7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21">
                  <a:moveTo>
                    <a:pt x="39" y="6"/>
                  </a:moveTo>
                  <a:lnTo>
                    <a:pt x="39" y="6"/>
                  </a:lnTo>
                  <a:lnTo>
                    <a:pt x="34" y="3"/>
                  </a:lnTo>
                  <a:lnTo>
                    <a:pt x="30" y="2"/>
                  </a:lnTo>
                  <a:lnTo>
                    <a:pt x="26" y="3"/>
                  </a:lnTo>
                  <a:lnTo>
                    <a:pt x="23" y="2"/>
                  </a:lnTo>
                  <a:lnTo>
                    <a:pt x="23" y="2"/>
                  </a:lnTo>
                  <a:lnTo>
                    <a:pt x="17" y="0"/>
                  </a:lnTo>
                  <a:lnTo>
                    <a:pt x="15" y="0"/>
                  </a:lnTo>
                  <a:lnTo>
                    <a:pt x="13" y="0"/>
                  </a:lnTo>
                  <a:lnTo>
                    <a:pt x="13" y="0"/>
                  </a:lnTo>
                  <a:lnTo>
                    <a:pt x="8" y="3"/>
                  </a:lnTo>
                  <a:lnTo>
                    <a:pt x="5" y="5"/>
                  </a:lnTo>
                  <a:lnTo>
                    <a:pt x="3" y="8"/>
                  </a:lnTo>
                  <a:lnTo>
                    <a:pt x="3" y="8"/>
                  </a:lnTo>
                  <a:lnTo>
                    <a:pt x="0" y="15"/>
                  </a:lnTo>
                  <a:lnTo>
                    <a:pt x="0" y="15"/>
                  </a:lnTo>
                  <a:lnTo>
                    <a:pt x="2" y="16"/>
                  </a:lnTo>
                  <a:lnTo>
                    <a:pt x="3" y="16"/>
                  </a:lnTo>
                  <a:lnTo>
                    <a:pt x="3" y="16"/>
                  </a:lnTo>
                  <a:lnTo>
                    <a:pt x="8" y="18"/>
                  </a:lnTo>
                  <a:lnTo>
                    <a:pt x="10" y="19"/>
                  </a:lnTo>
                  <a:lnTo>
                    <a:pt x="13" y="19"/>
                  </a:lnTo>
                  <a:lnTo>
                    <a:pt x="13" y="19"/>
                  </a:lnTo>
                  <a:lnTo>
                    <a:pt x="15" y="19"/>
                  </a:lnTo>
                  <a:lnTo>
                    <a:pt x="18" y="19"/>
                  </a:lnTo>
                  <a:lnTo>
                    <a:pt x="21" y="21"/>
                  </a:lnTo>
                  <a:lnTo>
                    <a:pt x="25" y="19"/>
                  </a:lnTo>
                  <a:lnTo>
                    <a:pt x="25" y="19"/>
                  </a:lnTo>
                  <a:lnTo>
                    <a:pt x="30" y="19"/>
                  </a:lnTo>
                  <a:lnTo>
                    <a:pt x="33" y="19"/>
                  </a:lnTo>
                  <a:lnTo>
                    <a:pt x="36" y="19"/>
                  </a:lnTo>
                  <a:lnTo>
                    <a:pt x="38" y="18"/>
                  </a:lnTo>
                  <a:lnTo>
                    <a:pt x="38" y="18"/>
                  </a:lnTo>
                  <a:lnTo>
                    <a:pt x="39" y="15"/>
                  </a:lnTo>
                  <a:lnTo>
                    <a:pt x="38" y="11"/>
                  </a:lnTo>
                  <a:lnTo>
                    <a:pt x="36" y="6"/>
                  </a:lnTo>
                  <a:lnTo>
                    <a:pt x="36" y="6"/>
                  </a:lnTo>
                  <a:lnTo>
                    <a:pt x="39" y="6"/>
                  </a:lnTo>
                  <a:lnTo>
                    <a:pt x="39" y="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64">
              <a:extLst>
                <a:ext uri="{FF2B5EF4-FFF2-40B4-BE49-F238E27FC236}">
                  <a16:creationId xmlns="" xmlns:a16="http://schemas.microsoft.com/office/drawing/2014/main" id="{10774770-175C-4A59-A7ED-F6297CF6E1CC}"/>
                </a:ext>
              </a:extLst>
            </p:cNvPr>
            <p:cNvSpPr>
              <a:spLocks/>
            </p:cNvSpPr>
            <p:nvPr/>
          </p:nvSpPr>
          <p:spPr bwMode="auto">
            <a:xfrm>
              <a:off x="8528050" y="4142797"/>
              <a:ext cx="149225" cy="315913"/>
            </a:xfrm>
            <a:custGeom>
              <a:avLst/>
              <a:gdLst>
                <a:gd name="T0" fmla="*/ 63 w 94"/>
                <a:gd name="T1" fmla="*/ 20 h 199"/>
                <a:gd name="T2" fmla="*/ 58 w 94"/>
                <a:gd name="T3" fmla="*/ 13 h 199"/>
                <a:gd name="T4" fmla="*/ 55 w 94"/>
                <a:gd name="T5" fmla="*/ 7 h 199"/>
                <a:gd name="T6" fmla="*/ 47 w 94"/>
                <a:gd name="T7" fmla="*/ 4 h 199"/>
                <a:gd name="T8" fmla="*/ 42 w 94"/>
                <a:gd name="T9" fmla="*/ 0 h 199"/>
                <a:gd name="T10" fmla="*/ 34 w 94"/>
                <a:gd name="T11" fmla="*/ 7 h 199"/>
                <a:gd name="T12" fmla="*/ 27 w 94"/>
                <a:gd name="T13" fmla="*/ 8 h 199"/>
                <a:gd name="T14" fmla="*/ 21 w 94"/>
                <a:gd name="T15" fmla="*/ 10 h 199"/>
                <a:gd name="T16" fmla="*/ 13 w 94"/>
                <a:gd name="T17" fmla="*/ 8 h 199"/>
                <a:gd name="T18" fmla="*/ 8 w 94"/>
                <a:gd name="T19" fmla="*/ 10 h 199"/>
                <a:gd name="T20" fmla="*/ 3 w 94"/>
                <a:gd name="T21" fmla="*/ 10 h 199"/>
                <a:gd name="T22" fmla="*/ 3 w 94"/>
                <a:gd name="T23" fmla="*/ 17 h 199"/>
                <a:gd name="T24" fmla="*/ 6 w 94"/>
                <a:gd name="T25" fmla="*/ 22 h 199"/>
                <a:gd name="T26" fmla="*/ 11 w 94"/>
                <a:gd name="T27" fmla="*/ 30 h 199"/>
                <a:gd name="T28" fmla="*/ 16 w 94"/>
                <a:gd name="T29" fmla="*/ 35 h 199"/>
                <a:gd name="T30" fmla="*/ 23 w 94"/>
                <a:gd name="T31" fmla="*/ 36 h 199"/>
                <a:gd name="T32" fmla="*/ 31 w 94"/>
                <a:gd name="T33" fmla="*/ 38 h 199"/>
                <a:gd name="T34" fmla="*/ 34 w 94"/>
                <a:gd name="T35" fmla="*/ 43 h 199"/>
                <a:gd name="T36" fmla="*/ 36 w 94"/>
                <a:gd name="T37" fmla="*/ 48 h 199"/>
                <a:gd name="T38" fmla="*/ 27 w 94"/>
                <a:gd name="T39" fmla="*/ 51 h 199"/>
                <a:gd name="T40" fmla="*/ 26 w 94"/>
                <a:gd name="T41" fmla="*/ 56 h 199"/>
                <a:gd name="T42" fmla="*/ 37 w 94"/>
                <a:gd name="T43" fmla="*/ 64 h 199"/>
                <a:gd name="T44" fmla="*/ 40 w 94"/>
                <a:gd name="T45" fmla="*/ 69 h 199"/>
                <a:gd name="T46" fmla="*/ 45 w 94"/>
                <a:gd name="T47" fmla="*/ 77 h 199"/>
                <a:gd name="T48" fmla="*/ 57 w 94"/>
                <a:gd name="T49" fmla="*/ 92 h 199"/>
                <a:gd name="T50" fmla="*/ 62 w 94"/>
                <a:gd name="T51" fmla="*/ 98 h 199"/>
                <a:gd name="T52" fmla="*/ 70 w 94"/>
                <a:gd name="T53" fmla="*/ 108 h 199"/>
                <a:gd name="T54" fmla="*/ 70 w 94"/>
                <a:gd name="T55" fmla="*/ 124 h 199"/>
                <a:gd name="T56" fmla="*/ 75 w 94"/>
                <a:gd name="T57" fmla="*/ 137 h 199"/>
                <a:gd name="T58" fmla="*/ 73 w 94"/>
                <a:gd name="T59" fmla="*/ 145 h 199"/>
                <a:gd name="T60" fmla="*/ 62 w 94"/>
                <a:gd name="T61" fmla="*/ 158 h 199"/>
                <a:gd name="T62" fmla="*/ 53 w 94"/>
                <a:gd name="T63" fmla="*/ 158 h 199"/>
                <a:gd name="T64" fmla="*/ 50 w 94"/>
                <a:gd name="T65" fmla="*/ 163 h 199"/>
                <a:gd name="T66" fmla="*/ 53 w 94"/>
                <a:gd name="T67" fmla="*/ 171 h 199"/>
                <a:gd name="T68" fmla="*/ 45 w 94"/>
                <a:gd name="T69" fmla="*/ 171 h 199"/>
                <a:gd name="T70" fmla="*/ 39 w 94"/>
                <a:gd name="T71" fmla="*/ 171 h 199"/>
                <a:gd name="T72" fmla="*/ 31 w 94"/>
                <a:gd name="T73" fmla="*/ 176 h 199"/>
                <a:gd name="T74" fmla="*/ 36 w 94"/>
                <a:gd name="T75" fmla="*/ 181 h 199"/>
                <a:gd name="T76" fmla="*/ 34 w 94"/>
                <a:gd name="T77" fmla="*/ 189 h 199"/>
                <a:gd name="T78" fmla="*/ 34 w 94"/>
                <a:gd name="T79" fmla="*/ 196 h 199"/>
                <a:gd name="T80" fmla="*/ 39 w 94"/>
                <a:gd name="T81" fmla="*/ 197 h 199"/>
                <a:gd name="T82" fmla="*/ 52 w 94"/>
                <a:gd name="T83" fmla="*/ 189 h 199"/>
                <a:gd name="T84" fmla="*/ 52 w 94"/>
                <a:gd name="T85" fmla="*/ 186 h 199"/>
                <a:gd name="T86" fmla="*/ 53 w 94"/>
                <a:gd name="T87" fmla="*/ 184 h 199"/>
                <a:gd name="T88" fmla="*/ 58 w 94"/>
                <a:gd name="T89" fmla="*/ 176 h 199"/>
                <a:gd name="T90" fmla="*/ 60 w 94"/>
                <a:gd name="T91" fmla="*/ 175 h 199"/>
                <a:gd name="T92" fmla="*/ 70 w 94"/>
                <a:gd name="T93" fmla="*/ 175 h 199"/>
                <a:gd name="T94" fmla="*/ 84 w 94"/>
                <a:gd name="T95" fmla="*/ 166 h 199"/>
                <a:gd name="T96" fmla="*/ 93 w 94"/>
                <a:gd name="T97" fmla="*/ 157 h 199"/>
                <a:gd name="T98" fmla="*/ 94 w 94"/>
                <a:gd name="T99" fmla="*/ 140 h 199"/>
                <a:gd name="T100" fmla="*/ 91 w 94"/>
                <a:gd name="T101" fmla="*/ 119 h 199"/>
                <a:gd name="T102" fmla="*/ 78 w 94"/>
                <a:gd name="T103" fmla="*/ 98 h 199"/>
                <a:gd name="T104" fmla="*/ 68 w 94"/>
                <a:gd name="T105" fmla="*/ 92 h 199"/>
                <a:gd name="T106" fmla="*/ 55 w 94"/>
                <a:gd name="T107" fmla="*/ 75 h 199"/>
                <a:gd name="T108" fmla="*/ 52 w 94"/>
                <a:gd name="T109" fmla="*/ 70 h 199"/>
                <a:gd name="T110" fmla="*/ 49 w 94"/>
                <a:gd name="T111" fmla="*/ 52 h 199"/>
                <a:gd name="T112" fmla="*/ 53 w 94"/>
                <a:gd name="T113" fmla="*/ 46 h 199"/>
                <a:gd name="T114" fmla="*/ 57 w 94"/>
                <a:gd name="T115" fmla="*/ 41 h 199"/>
                <a:gd name="T116" fmla="*/ 63 w 94"/>
                <a:gd name="T117" fmla="*/ 35 h 199"/>
                <a:gd name="T118" fmla="*/ 68 w 94"/>
                <a:gd name="T119" fmla="*/ 31 h 199"/>
                <a:gd name="T120" fmla="*/ 75 w 94"/>
                <a:gd name="T121" fmla="*/ 26 h 199"/>
                <a:gd name="T122" fmla="*/ 71 w 94"/>
                <a:gd name="T123" fmla="*/ 2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 h="199">
                  <a:moveTo>
                    <a:pt x="71" y="23"/>
                  </a:moveTo>
                  <a:lnTo>
                    <a:pt x="71" y="23"/>
                  </a:lnTo>
                  <a:lnTo>
                    <a:pt x="63" y="20"/>
                  </a:lnTo>
                  <a:lnTo>
                    <a:pt x="60" y="17"/>
                  </a:lnTo>
                  <a:lnTo>
                    <a:pt x="58" y="13"/>
                  </a:lnTo>
                  <a:lnTo>
                    <a:pt x="58" y="13"/>
                  </a:lnTo>
                  <a:lnTo>
                    <a:pt x="60" y="10"/>
                  </a:lnTo>
                  <a:lnTo>
                    <a:pt x="58" y="7"/>
                  </a:lnTo>
                  <a:lnTo>
                    <a:pt x="55" y="7"/>
                  </a:lnTo>
                  <a:lnTo>
                    <a:pt x="55" y="7"/>
                  </a:lnTo>
                  <a:lnTo>
                    <a:pt x="50" y="5"/>
                  </a:lnTo>
                  <a:lnTo>
                    <a:pt x="47" y="4"/>
                  </a:lnTo>
                  <a:lnTo>
                    <a:pt x="44" y="0"/>
                  </a:lnTo>
                  <a:lnTo>
                    <a:pt x="44" y="0"/>
                  </a:lnTo>
                  <a:lnTo>
                    <a:pt x="42" y="0"/>
                  </a:lnTo>
                  <a:lnTo>
                    <a:pt x="39" y="2"/>
                  </a:lnTo>
                  <a:lnTo>
                    <a:pt x="34" y="7"/>
                  </a:lnTo>
                  <a:lnTo>
                    <a:pt x="34" y="7"/>
                  </a:lnTo>
                  <a:lnTo>
                    <a:pt x="32" y="8"/>
                  </a:lnTo>
                  <a:lnTo>
                    <a:pt x="31" y="8"/>
                  </a:lnTo>
                  <a:lnTo>
                    <a:pt x="27" y="8"/>
                  </a:lnTo>
                  <a:lnTo>
                    <a:pt x="24" y="8"/>
                  </a:lnTo>
                  <a:lnTo>
                    <a:pt x="24" y="8"/>
                  </a:lnTo>
                  <a:lnTo>
                    <a:pt x="21" y="10"/>
                  </a:lnTo>
                  <a:lnTo>
                    <a:pt x="18" y="8"/>
                  </a:lnTo>
                  <a:lnTo>
                    <a:pt x="16" y="8"/>
                  </a:lnTo>
                  <a:lnTo>
                    <a:pt x="13" y="8"/>
                  </a:lnTo>
                  <a:lnTo>
                    <a:pt x="13" y="8"/>
                  </a:lnTo>
                  <a:lnTo>
                    <a:pt x="11" y="10"/>
                  </a:lnTo>
                  <a:lnTo>
                    <a:pt x="8" y="10"/>
                  </a:lnTo>
                  <a:lnTo>
                    <a:pt x="6" y="8"/>
                  </a:lnTo>
                  <a:lnTo>
                    <a:pt x="3" y="10"/>
                  </a:lnTo>
                  <a:lnTo>
                    <a:pt x="3" y="10"/>
                  </a:lnTo>
                  <a:lnTo>
                    <a:pt x="0" y="13"/>
                  </a:lnTo>
                  <a:lnTo>
                    <a:pt x="0" y="13"/>
                  </a:lnTo>
                  <a:lnTo>
                    <a:pt x="3" y="17"/>
                  </a:lnTo>
                  <a:lnTo>
                    <a:pt x="5" y="20"/>
                  </a:lnTo>
                  <a:lnTo>
                    <a:pt x="5" y="20"/>
                  </a:lnTo>
                  <a:lnTo>
                    <a:pt x="6" y="22"/>
                  </a:lnTo>
                  <a:lnTo>
                    <a:pt x="8" y="25"/>
                  </a:lnTo>
                  <a:lnTo>
                    <a:pt x="9" y="26"/>
                  </a:lnTo>
                  <a:lnTo>
                    <a:pt x="11" y="30"/>
                  </a:lnTo>
                  <a:lnTo>
                    <a:pt x="11" y="30"/>
                  </a:lnTo>
                  <a:lnTo>
                    <a:pt x="13" y="33"/>
                  </a:lnTo>
                  <a:lnTo>
                    <a:pt x="16" y="35"/>
                  </a:lnTo>
                  <a:lnTo>
                    <a:pt x="19" y="36"/>
                  </a:lnTo>
                  <a:lnTo>
                    <a:pt x="23" y="36"/>
                  </a:lnTo>
                  <a:lnTo>
                    <a:pt x="23" y="36"/>
                  </a:lnTo>
                  <a:lnTo>
                    <a:pt x="27" y="35"/>
                  </a:lnTo>
                  <a:lnTo>
                    <a:pt x="29" y="35"/>
                  </a:lnTo>
                  <a:lnTo>
                    <a:pt x="31" y="38"/>
                  </a:lnTo>
                  <a:lnTo>
                    <a:pt x="31" y="38"/>
                  </a:lnTo>
                  <a:lnTo>
                    <a:pt x="32" y="41"/>
                  </a:lnTo>
                  <a:lnTo>
                    <a:pt x="34" y="43"/>
                  </a:lnTo>
                  <a:lnTo>
                    <a:pt x="36" y="46"/>
                  </a:lnTo>
                  <a:lnTo>
                    <a:pt x="36" y="48"/>
                  </a:lnTo>
                  <a:lnTo>
                    <a:pt x="36" y="48"/>
                  </a:lnTo>
                  <a:lnTo>
                    <a:pt x="34" y="49"/>
                  </a:lnTo>
                  <a:lnTo>
                    <a:pt x="31" y="51"/>
                  </a:lnTo>
                  <a:lnTo>
                    <a:pt x="27" y="51"/>
                  </a:lnTo>
                  <a:lnTo>
                    <a:pt x="26" y="54"/>
                  </a:lnTo>
                  <a:lnTo>
                    <a:pt x="26" y="54"/>
                  </a:lnTo>
                  <a:lnTo>
                    <a:pt x="26" y="56"/>
                  </a:lnTo>
                  <a:lnTo>
                    <a:pt x="27" y="57"/>
                  </a:lnTo>
                  <a:lnTo>
                    <a:pt x="32" y="61"/>
                  </a:lnTo>
                  <a:lnTo>
                    <a:pt x="37" y="64"/>
                  </a:lnTo>
                  <a:lnTo>
                    <a:pt x="39" y="65"/>
                  </a:lnTo>
                  <a:lnTo>
                    <a:pt x="39" y="65"/>
                  </a:lnTo>
                  <a:lnTo>
                    <a:pt x="40" y="69"/>
                  </a:lnTo>
                  <a:lnTo>
                    <a:pt x="42" y="72"/>
                  </a:lnTo>
                  <a:lnTo>
                    <a:pt x="45" y="77"/>
                  </a:lnTo>
                  <a:lnTo>
                    <a:pt x="45" y="77"/>
                  </a:lnTo>
                  <a:lnTo>
                    <a:pt x="52" y="85"/>
                  </a:lnTo>
                  <a:lnTo>
                    <a:pt x="55" y="88"/>
                  </a:lnTo>
                  <a:lnTo>
                    <a:pt x="57" y="92"/>
                  </a:lnTo>
                  <a:lnTo>
                    <a:pt x="57" y="92"/>
                  </a:lnTo>
                  <a:lnTo>
                    <a:pt x="58" y="95"/>
                  </a:lnTo>
                  <a:lnTo>
                    <a:pt x="62" y="98"/>
                  </a:lnTo>
                  <a:lnTo>
                    <a:pt x="68" y="101"/>
                  </a:lnTo>
                  <a:lnTo>
                    <a:pt x="68" y="101"/>
                  </a:lnTo>
                  <a:lnTo>
                    <a:pt x="70" y="108"/>
                  </a:lnTo>
                  <a:lnTo>
                    <a:pt x="70" y="114"/>
                  </a:lnTo>
                  <a:lnTo>
                    <a:pt x="70" y="114"/>
                  </a:lnTo>
                  <a:lnTo>
                    <a:pt x="70" y="124"/>
                  </a:lnTo>
                  <a:lnTo>
                    <a:pt x="71" y="131"/>
                  </a:lnTo>
                  <a:lnTo>
                    <a:pt x="75" y="137"/>
                  </a:lnTo>
                  <a:lnTo>
                    <a:pt x="75" y="137"/>
                  </a:lnTo>
                  <a:lnTo>
                    <a:pt x="76" y="139"/>
                  </a:lnTo>
                  <a:lnTo>
                    <a:pt x="75" y="142"/>
                  </a:lnTo>
                  <a:lnTo>
                    <a:pt x="73" y="145"/>
                  </a:lnTo>
                  <a:lnTo>
                    <a:pt x="65" y="152"/>
                  </a:lnTo>
                  <a:lnTo>
                    <a:pt x="65" y="152"/>
                  </a:lnTo>
                  <a:lnTo>
                    <a:pt x="62" y="158"/>
                  </a:lnTo>
                  <a:lnTo>
                    <a:pt x="58" y="160"/>
                  </a:lnTo>
                  <a:lnTo>
                    <a:pt x="53" y="158"/>
                  </a:lnTo>
                  <a:lnTo>
                    <a:pt x="53" y="158"/>
                  </a:lnTo>
                  <a:lnTo>
                    <a:pt x="50" y="158"/>
                  </a:lnTo>
                  <a:lnTo>
                    <a:pt x="50" y="160"/>
                  </a:lnTo>
                  <a:lnTo>
                    <a:pt x="50" y="163"/>
                  </a:lnTo>
                  <a:lnTo>
                    <a:pt x="53" y="166"/>
                  </a:lnTo>
                  <a:lnTo>
                    <a:pt x="53" y="171"/>
                  </a:lnTo>
                  <a:lnTo>
                    <a:pt x="53" y="171"/>
                  </a:lnTo>
                  <a:lnTo>
                    <a:pt x="52" y="171"/>
                  </a:lnTo>
                  <a:lnTo>
                    <a:pt x="50" y="171"/>
                  </a:lnTo>
                  <a:lnTo>
                    <a:pt x="45" y="171"/>
                  </a:lnTo>
                  <a:lnTo>
                    <a:pt x="40" y="170"/>
                  </a:lnTo>
                  <a:lnTo>
                    <a:pt x="39" y="170"/>
                  </a:lnTo>
                  <a:lnTo>
                    <a:pt x="39" y="171"/>
                  </a:lnTo>
                  <a:lnTo>
                    <a:pt x="39" y="171"/>
                  </a:lnTo>
                  <a:lnTo>
                    <a:pt x="36" y="175"/>
                  </a:lnTo>
                  <a:lnTo>
                    <a:pt x="31" y="176"/>
                  </a:lnTo>
                  <a:lnTo>
                    <a:pt x="31" y="176"/>
                  </a:lnTo>
                  <a:lnTo>
                    <a:pt x="36" y="181"/>
                  </a:lnTo>
                  <a:lnTo>
                    <a:pt x="36" y="181"/>
                  </a:lnTo>
                  <a:lnTo>
                    <a:pt x="37" y="183"/>
                  </a:lnTo>
                  <a:lnTo>
                    <a:pt x="36" y="186"/>
                  </a:lnTo>
                  <a:lnTo>
                    <a:pt x="34" y="189"/>
                  </a:lnTo>
                  <a:lnTo>
                    <a:pt x="32" y="193"/>
                  </a:lnTo>
                  <a:lnTo>
                    <a:pt x="32" y="193"/>
                  </a:lnTo>
                  <a:lnTo>
                    <a:pt x="34" y="196"/>
                  </a:lnTo>
                  <a:lnTo>
                    <a:pt x="36" y="199"/>
                  </a:lnTo>
                  <a:lnTo>
                    <a:pt x="37" y="199"/>
                  </a:lnTo>
                  <a:lnTo>
                    <a:pt x="39" y="197"/>
                  </a:lnTo>
                  <a:lnTo>
                    <a:pt x="39" y="197"/>
                  </a:lnTo>
                  <a:lnTo>
                    <a:pt x="45" y="193"/>
                  </a:lnTo>
                  <a:lnTo>
                    <a:pt x="52" y="189"/>
                  </a:lnTo>
                  <a:lnTo>
                    <a:pt x="52" y="189"/>
                  </a:lnTo>
                  <a:lnTo>
                    <a:pt x="52" y="188"/>
                  </a:lnTo>
                  <a:lnTo>
                    <a:pt x="52" y="186"/>
                  </a:lnTo>
                  <a:lnTo>
                    <a:pt x="53" y="184"/>
                  </a:lnTo>
                  <a:lnTo>
                    <a:pt x="53" y="184"/>
                  </a:lnTo>
                  <a:lnTo>
                    <a:pt x="53" y="184"/>
                  </a:lnTo>
                  <a:lnTo>
                    <a:pt x="55" y="183"/>
                  </a:lnTo>
                  <a:lnTo>
                    <a:pt x="57" y="181"/>
                  </a:lnTo>
                  <a:lnTo>
                    <a:pt x="58" y="176"/>
                  </a:lnTo>
                  <a:lnTo>
                    <a:pt x="58" y="176"/>
                  </a:lnTo>
                  <a:lnTo>
                    <a:pt x="58" y="176"/>
                  </a:lnTo>
                  <a:lnTo>
                    <a:pt x="60" y="175"/>
                  </a:lnTo>
                  <a:lnTo>
                    <a:pt x="66" y="176"/>
                  </a:lnTo>
                  <a:lnTo>
                    <a:pt x="66" y="176"/>
                  </a:lnTo>
                  <a:lnTo>
                    <a:pt x="70" y="175"/>
                  </a:lnTo>
                  <a:lnTo>
                    <a:pt x="75" y="173"/>
                  </a:lnTo>
                  <a:lnTo>
                    <a:pt x="84" y="166"/>
                  </a:lnTo>
                  <a:lnTo>
                    <a:pt x="84" y="166"/>
                  </a:lnTo>
                  <a:lnTo>
                    <a:pt x="88" y="165"/>
                  </a:lnTo>
                  <a:lnTo>
                    <a:pt x="91" y="162"/>
                  </a:lnTo>
                  <a:lnTo>
                    <a:pt x="93" y="157"/>
                  </a:lnTo>
                  <a:lnTo>
                    <a:pt x="94" y="150"/>
                  </a:lnTo>
                  <a:lnTo>
                    <a:pt x="94" y="150"/>
                  </a:lnTo>
                  <a:lnTo>
                    <a:pt x="94" y="140"/>
                  </a:lnTo>
                  <a:lnTo>
                    <a:pt x="93" y="131"/>
                  </a:lnTo>
                  <a:lnTo>
                    <a:pt x="91" y="119"/>
                  </a:lnTo>
                  <a:lnTo>
                    <a:pt x="91" y="119"/>
                  </a:lnTo>
                  <a:lnTo>
                    <a:pt x="86" y="108"/>
                  </a:lnTo>
                  <a:lnTo>
                    <a:pt x="81" y="101"/>
                  </a:lnTo>
                  <a:lnTo>
                    <a:pt x="78" y="98"/>
                  </a:lnTo>
                  <a:lnTo>
                    <a:pt x="78" y="98"/>
                  </a:lnTo>
                  <a:lnTo>
                    <a:pt x="75" y="96"/>
                  </a:lnTo>
                  <a:lnTo>
                    <a:pt x="68" y="92"/>
                  </a:lnTo>
                  <a:lnTo>
                    <a:pt x="57" y="80"/>
                  </a:lnTo>
                  <a:lnTo>
                    <a:pt x="57" y="80"/>
                  </a:lnTo>
                  <a:lnTo>
                    <a:pt x="55" y="75"/>
                  </a:lnTo>
                  <a:lnTo>
                    <a:pt x="53" y="74"/>
                  </a:lnTo>
                  <a:lnTo>
                    <a:pt x="52" y="70"/>
                  </a:lnTo>
                  <a:lnTo>
                    <a:pt x="52" y="70"/>
                  </a:lnTo>
                  <a:lnTo>
                    <a:pt x="49" y="67"/>
                  </a:lnTo>
                  <a:lnTo>
                    <a:pt x="49" y="62"/>
                  </a:lnTo>
                  <a:lnTo>
                    <a:pt x="49" y="52"/>
                  </a:lnTo>
                  <a:lnTo>
                    <a:pt x="49" y="52"/>
                  </a:lnTo>
                  <a:lnTo>
                    <a:pt x="50" y="49"/>
                  </a:lnTo>
                  <a:lnTo>
                    <a:pt x="53" y="46"/>
                  </a:lnTo>
                  <a:lnTo>
                    <a:pt x="57" y="44"/>
                  </a:lnTo>
                  <a:lnTo>
                    <a:pt x="57" y="41"/>
                  </a:lnTo>
                  <a:lnTo>
                    <a:pt x="57" y="41"/>
                  </a:lnTo>
                  <a:lnTo>
                    <a:pt x="58" y="36"/>
                  </a:lnTo>
                  <a:lnTo>
                    <a:pt x="60" y="35"/>
                  </a:lnTo>
                  <a:lnTo>
                    <a:pt x="63" y="35"/>
                  </a:lnTo>
                  <a:lnTo>
                    <a:pt x="63" y="35"/>
                  </a:lnTo>
                  <a:lnTo>
                    <a:pt x="65" y="33"/>
                  </a:lnTo>
                  <a:lnTo>
                    <a:pt x="68" y="31"/>
                  </a:lnTo>
                  <a:lnTo>
                    <a:pt x="73" y="26"/>
                  </a:lnTo>
                  <a:lnTo>
                    <a:pt x="73" y="26"/>
                  </a:lnTo>
                  <a:lnTo>
                    <a:pt x="75" y="26"/>
                  </a:lnTo>
                  <a:lnTo>
                    <a:pt x="75" y="26"/>
                  </a:lnTo>
                  <a:lnTo>
                    <a:pt x="71" y="23"/>
                  </a:lnTo>
                  <a:lnTo>
                    <a:pt x="71" y="2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65">
              <a:extLst>
                <a:ext uri="{FF2B5EF4-FFF2-40B4-BE49-F238E27FC236}">
                  <a16:creationId xmlns="" xmlns:a16="http://schemas.microsoft.com/office/drawing/2014/main" id="{7F4A5DF4-D989-45B5-8EA6-3A6D00455FA0}"/>
                </a:ext>
              </a:extLst>
            </p:cNvPr>
            <p:cNvSpPr>
              <a:spLocks/>
            </p:cNvSpPr>
            <p:nvPr/>
          </p:nvSpPr>
          <p:spPr bwMode="auto">
            <a:xfrm>
              <a:off x="8532813" y="4334885"/>
              <a:ext cx="115887" cy="87313"/>
            </a:xfrm>
            <a:custGeom>
              <a:avLst/>
              <a:gdLst>
                <a:gd name="T0" fmla="*/ 36 w 73"/>
                <a:gd name="T1" fmla="*/ 50 h 55"/>
                <a:gd name="T2" fmla="*/ 37 w 73"/>
                <a:gd name="T3" fmla="*/ 49 h 55"/>
                <a:gd name="T4" fmla="*/ 47 w 73"/>
                <a:gd name="T5" fmla="*/ 50 h 55"/>
                <a:gd name="T6" fmla="*/ 50 w 73"/>
                <a:gd name="T7" fmla="*/ 50 h 55"/>
                <a:gd name="T8" fmla="*/ 50 w 73"/>
                <a:gd name="T9" fmla="*/ 45 h 55"/>
                <a:gd name="T10" fmla="*/ 47 w 73"/>
                <a:gd name="T11" fmla="*/ 39 h 55"/>
                <a:gd name="T12" fmla="*/ 50 w 73"/>
                <a:gd name="T13" fmla="*/ 37 h 55"/>
                <a:gd name="T14" fmla="*/ 55 w 73"/>
                <a:gd name="T15" fmla="*/ 39 h 55"/>
                <a:gd name="T16" fmla="*/ 62 w 73"/>
                <a:gd name="T17" fmla="*/ 31 h 55"/>
                <a:gd name="T18" fmla="*/ 70 w 73"/>
                <a:gd name="T19" fmla="*/ 24 h 55"/>
                <a:gd name="T20" fmla="*/ 73 w 73"/>
                <a:gd name="T21" fmla="*/ 18 h 55"/>
                <a:gd name="T22" fmla="*/ 72 w 73"/>
                <a:gd name="T23" fmla="*/ 16 h 55"/>
                <a:gd name="T24" fmla="*/ 67 w 73"/>
                <a:gd name="T25" fmla="*/ 0 h 55"/>
                <a:gd name="T26" fmla="*/ 62 w 73"/>
                <a:gd name="T27" fmla="*/ 1 h 55"/>
                <a:gd name="T28" fmla="*/ 57 w 73"/>
                <a:gd name="T29" fmla="*/ 1 h 55"/>
                <a:gd name="T30" fmla="*/ 49 w 73"/>
                <a:gd name="T31" fmla="*/ 1 h 55"/>
                <a:gd name="T32" fmla="*/ 49 w 73"/>
                <a:gd name="T33" fmla="*/ 5 h 55"/>
                <a:gd name="T34" fmla="*/ 46 w 73"/>
                <a:gd name="T35" fmla="*/ 8 h 55"/>
                <a:gd name="T36" fmla="*/ 44 w 73"/>
                <a:gd name="T37" fmla="*/ 8 h 55"/>
                <a:gd name="T38" fmla="*/ 44 w 73"/>
                <a:gd name="T39" fmla="*/ 6 h 55"/>
                <a:gd name="T40" fmla="*/ 39 w 73"/>
                <a:gd name="T41" fmla="*/ 5 h 55"/>
                <a:gd name="T42" fmla="*/ 37 w 73"/>
                <a:gd name="T43" fmla="*/ 1 h 55"/>
                <a:gd name="T44" fmla="*/ 29 w 73"/>
                <a:gd name="T45" fmla="*/ 1 h 55"/>
                <a:gd name="T46" fmla="*/ 20 w 73"/>
                <a:gd name="T47" fmla="*/ 1 h 55"/>
                <a:gd name="T48" fmla="*/ 15 w 73"/>
                <a:gd name="T49" fmla="*/ 1 h 55"/>
                <a:gd name="T50" fmla="*/ 6 w 73"/>
                <a:gd name="T51" fmla="*/ 6 h 55"/>
                <a:gd name="T52" fmla="*/ 2 w 73"/>
                <a:gd name="T53" fmla="*/ 11 h 55"/>
                <a:gd name="T54" fmla="*/ 0 w 73"/>
                <a:gd name="T55" fmla="*/ 16 h 55"/>
                <a:gd name="T56" fmla="*/ 2 w 73"/>
                <a:gd name="T57" fmla="*/ 23 h 55"/>
                <a:gd name="T58" fmla="*/ 3 w 73"/>
                <a:gd name="T59" fmla="*/ 26 h 55"/>
                <a:gd name="T60" fmla="*/ 5 w 73"/>
                <a:gd name="T61" fmla="*/ 29 h 55"/>
                <a:gd name="T62" fmla="*/ 3 w 73"/>
                <a:gd name="T63" fmla="*/ 32 h 55"/>
                <a:gd name="T64" fmla="*/ 3 w 73"/>
                <a:gd name="T65" fmla="*/ 32 h 55"/>
                <a:gd name="T66" fmla="*/ 6 w 73"/>
                <a:gd name="T67" fmla="*/ 39 h 55"/>
                <a:gd name="T68" fmla="*/ 6 w 73"/>
                <a:gd name="T69" fmla="*/ 44 h 55"/>
                <a:gd name="T70" fmla="*/ 10 w 73"/>
                <a:gd name="T71" fmla="*/ 47 h 55"/>
                <a:gd name="T72" fmla="*/ 15 w 73"/>
                <a:gd name="T73" fmla="*/ 45 h 55"/>
                <a:gd name="T74" fmla="*/ 16 w 73"/>
                <a:gd name="T75" fmla="*/ 49 h 55"/>
                <a:gd name="T76" fmla="*/ 16 w 73"/>
                <a:gd name="T77" fmla="*/ 54 h 55"/>
                <a:gd name="T78" fmla="*/ 18 w 73"/>
                <a:gd name="T79" fmla="*/ 54 h 55"/>
                <a:gd name="T80" fmla="*/ 24 w 73"/>
                <a:gd name="T81" fmla="*/ 52 h 55"/>
                <a:gd name="T82" fmla="*/ 26 w 73"/>
                <a:gd name="T83" fmla="*/ 54 h 55"/>
                <a:gd name="T84" fmla="*/ 28 w 73"/>
                <a:gd name="T85" fmla="*/ 55 h 55"/>
                <a:gd name="T86" fmla="*/ 36 w 73"/>
                <a:gd name="T87"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55">
                  <a:moveTo>
                    <a:pt x="36" y="50"/>
                  </a:moveTo>
                  <a:lnTo>
                    <a:pt x="36" y="50"/>
                  </a:lnTo>
                  <a:lnTo>
                    <a:pt x="36" y="49"/>
                  </a:lnTo>
                  <a:lnTo>
                    <a:pt x="37" y="49"/>
                  </a:lnTo>
                  <a:lnTo>
                    <a:pt x="42" y="50"/>
                  </a:lnTo>
                  <a:lnTo>
                    <a:pt x="47" y="50"/>
                  </a:lnTo>
                  <a:lnTo>
                    <a:pt x="49" y="50"/>
                  </a:lnTo>
                  <a:lnTo>
                    <a:pt x="50" y="50"/>
                  </a:lnTo>
                  <a:lnTo>
                    <a:pt x="50" y="50"/>
                  </a:lnTo>
                  <a:lnTo>
                    <a:pt x="50" y="45"/>
                  </a:lnTo>
                  <a:lnTo>
                    <a:pt x="47" y="42"/>
                  </a:lnTo>
                  <a:lnTo>
                    <a:pt x="47" y="39"/>
                  </a:lnTo>
                  <a:lnTo>
                    <a:pt x="47" y="37"/>
                  </a:lnTo>
                  <a:lnTo>
                    <a:pt x="50" y="37"/>
                  </a:lnTo>
                  <a:lnTo>
                    <a:pt x="50" y="37"/>
                  </a:lnTo>
                  <a:lnTo>
                    <a:pt x="55" y="39"/>
                  </a:lnTo>
                  <a:lnTo>
                    <a:pt x="59" y="37"/>
                  </a:lnTo>
                  <a:lnTo>
                    <a:pt x="62" y="31"/>
                  </a:lnTo>
                  <a:lnTo>
                    <a:pt x="62" y="31"/>
                  </a:lnTo>
                  <a:lnTo>
                    <a:pt x="70" y="24"/>
                  </a:lnTo>
                  <a:lnTo>
                    <a:pt x="72" y="21"/>
                  </a:lnTo>
                  <a:lnTo>
                    <a:pt x="73" y="18"/>
                  </a:lnTo>
                  <a:lnTo>
                    <a:pt x="72" y="16"/>
                  </a:lnTo>
                  <a:lnTo>
                    <a:pt x="72" y="16"/>
                  </a:lnTo>
                  <a:lnTo>
                    <a:pt x="68" y="8"/>
                  </a:lnTo>
                  <a:lnTo>
                    <a:pt x="67" y="0"/>
                  </a:lnTo>
                  <a:lnTo>
                    <a:pt x="67" y="0"/>
                  </a:lnTo>
                  <a:lnTo>
                    <a:pt x="62" y="1"/>
                  </a:lnTo>
                  <a:lnTo>
                    <a:pt x="57" y="1"/>
                  </a:lnTo>
                  <a:lnTo>
                    <a:pt x="57" y="1"/>
                  </a:lnTo>
                  <a:lnTo>
                    <a:pt x="52" y="0"/>
                  </a:lnTo>
                  <a:lnTo>
                    <a:pt x="49" y="1"/>
                  </a:lnTo>
                  <a:lnTo>
                    <a:pt x="49" y="5"/>
                  </a:lnTo>
                  <a:lnTo>
                    <a:pt x="49" y="5"/>
                  </a:lnTo>
                  <a:lnTo>
                    <a:pt x="47" y="6"/>
                  </a:lnTo>
                  <a:lnTo>
                    <a:pt x="46" y="8"/>
                  </a:lnTo>
                  <a:lnTo>
                    <a:pt x="46" y="8"/>
                  </a:lnTo>
                  <a:lnTo>
                    <a:pt x="44" y="8"/>
                  </a:lnTo>
                  <a:lnTo>
                    <a:pt x="44" y="8"/>
                  </a:lnTo>
                  <a:lnTo>
                    <a:pt x="44" y="6"/>
                  </a:lnTo>
                  <a:lnTo>
                    <a:pt x="42" y="5"/>
                  </a:lnTo>
                  <a:lnTo>
                    <a:pt x="39" y="5"/>
                  </a:lnTo>
                  <a:lnTo>
                    <a:pt x="37" y="1"/>
                  </a:lnTo>
                  <a:lnTo>
                    <a:pt x="37" y="1"/>
                  </a:lnTo>
                  <a:lnTo>
                    <a:pt x="34" y="1"/>
                  </a:lnTo>
                  <a:lnTo>
                    <a:pt x="29" y="1"/>
                  </a:lnTo>
                  <a:lnTo>
                    <a:pt x="24" y="1"/>
                  </a:lnTo>
                  <a:lnTo>
                    <a:pt x="20" y="1"/>
                  </a:lnTo>
                  <a:lnTo>
                    <a:pt x="20" y="1"/>
                  </a:lnTo>
                  <a:lnTo>
                    <a:pt x="15" y="1"/>
                  </a:lnTo>
                  <a:lnTo>
                    <a:pt x="10" y="3"/>
                  </a:lnTo>
                  <a:lnTo>
                    <a:pt x="6" y="6"/>
                  </a:lnTo>
                  <a:lnTo>
                    <a:pt x="2" y="11"/>
                  </a:lnTo>
                  <a:lnTo>
                    <a:pt x="2" y="11"/>
                  </a:lnTo>
                  <a:lnTo>
                    <a:pt x="0" y="15"/>
                  </a:lnTo>
                  <a:lnTo>
                    <a:pt x="0" y="16"/>
                  </a:lnTo>
                  <a:lnTo>
                    <a:pt x="2" y="19"/>
                  </a:lnTo>
                  <a:lnTo>
                    <a:pt x="2" y="23"/>
                  </a:lnTo>
                  <a:lnTo>
                    <a:pt x="2" y="23"/>
                  </a:lnTo>
                  <a:lnTo>
                    <a:pt x="3" y="26"/>
                  </a:lnTo>
                  <a:lnTo>
                    <a:pt x="3" y="28"/>
                  </a:lnTo>
                  <a:lnTo>
                    <a:pt x="5" y="29"/>
                  </a:lnTo>
                  <a:lnTo>
                    <a:pt x="3" y="32"/>
                  </a:lnTo>
                  <a:lnTo>
                    <a:pt x="3" y="32"/>
                  </a:lnTo>
                  <a:lnTo>
                    <a:pt x="3" y="32"/>
                  </a:lnTo>
                  <a:lnTo>
                    <a:pt x="3" y="32"/>
                  </a:lnTo>
                  <a:lnTo>
                    <a:pt x="6" y="36"/>
                  </a:lnTo>
                  <a:lnTo>
                    <a:pt x="6" y="39"/>
                  </a:lnTo>
                  <a:lnTo>
                    <a:pt x="6" y="44"/>
                  </a:lnTo>
                  <a:lnTo>
                    <a:pt x="6" y="44"/>
                  </a:lnTo>
                  <a:lnTo>
                    <a:pt x="8" y="47"/>
                  </a:lnTo>
                  <a:lnTo>
                    <a:pt x="10" y="47"/>
                  </a:lnTo>
                  <a:lnTo>
                    <a:pt x="15" y="45"/>
                  </a:lnTo>
                  <a:lnTo>
                    <a:pt x="15" y="45"/>
                  </a:lnTo>
                  <a:lnTo>
                    <a:pt x="16" y="47"/>
                  </a:lnTo>
                  <a:lnTo>
                    <a:pt x="16" y="49"/>
                  </a:lnTo>
                  <a:lnTo>
                    <a:pt x="15" y="50"/>
                  </a:lnTo>
                  <a:lnTo>
                    <a:pt x="16" y="54"/>
                  </a:lnTo>
                  <a:lnTo>
                    <a:pt x="16" y="54"/>
                  </a:lnTo>
                  <a:lnTo>
                    <a:pt x="18" y="54"/>
                  </a:lnTo>
                  <a:lnTo>
                    <a:pt x="21" y="54"/>
                  </a:lnTo>
                  <a:lnTo>
                    <a:pt x="24" y="52"/>
                  </a:lnTo>
                  <a:lnTo>
                    <a:pt x="26" y="54"/>
                  </a:lnTo>
                  <a:lnTo>
                    <a:pt x="26" y="54"/>
                  </a:lnTo>
                  <a:lnTo>
                    <a:pt x="28" y="55"/>
                  </a:lnTo>
                  <a:lnTo>
                    <a:pt x="28" y="55"/>
                  </a:lnTo>
                  <a:lnTo>
                    <a:pt x="33" y="54"/>
                  </a:lnTo>
                  <a:lnTo>
                    <a:pt x="36" y="50"/>
                  </a:lnTo>
                  <a:lnTo>
                    <a:pt x="36" y="5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66">
              <a:extLst>
                <a:ext uri="{FF2B5EF4-FFF2-40B4-BE49-F238E27FC236}">
                  <a16:creationId xmlns="" xmlns:a16="http://schemas.microsoft.com/office/drawing/2014/main" id="{4E32543F-2C64-4748-A544-505703A4D91B}"/>
                </a:ext>
              </a:extLst>
            </p:cNvPr>
            <p:cNvSpPr>
              <a:spLocks/>
            </p:cNvSpPr>
            <p:nvPr/>
          </p:nvSpPr>
          <p:spPr bwMode="auto">
            <a:xfrm>
              <a:off x="8486775" y="4163435"/>
              <a:ext cx="152400" cy="184150"/>
            </a:xfrm>
            <a:custGeom>
              <a:avLst/>
              <a:gdLst>
                <a:gd name="T0" fmla="*/ 63 w 96"/>
                <a:gd name="T1" fmla="*/ 51 h 116"/>
                <a:gd name="T2" fmla="*/ 52 w 96"/>
                <a:gd name="T3" fmla="*/ 43 h 116"/>
                <a:gd name="T4" fmla="*/ 53 w 96"/>
                <a:gd name="T5" fmla="*/ 38 h 116"/>
                <a:gd name="T6" fmla="*/ 62 w 96"/>
                <a:gd name="T7" fmla="*/ 35 h 116"/>
                <a:gd name="T8" fmla="*/ 60 w 96"/>
                <a:gd name="T9" fmla="*/ 30 h 116"/>
                <a:gd name="T10" fmla="*/ 57 w 96"/>
                <a:gd name="T11" fmla="*/ 25 h 116"/>
                <a:gd name="T12" fmla="*/ 49 w 96"/>
                <a:gd name="T13" fmla="*/ 23 h 116"/>
                <a:gd name="T14" fmla="*/ 42 w 96"/>
                <a:gd name="T15" fmla="*/ 22 h 116"/>
                <a:gd name="T16" fmla="*/ 37 w 96"/>
                <a:gd name="T17" fmla="*/ 17 h 116"/>
                <a:gd name="T18" fmla="*/ 32 w 96"/>
                <a:gd name="T19" fmla="*/ 9 h 116"/>
                <a:gd name="T20" fmla="*/ 29 w 96"/>
                <a:gd name="T21" fmla="*/ 4 h 116"/>
                <a:gd name="T22" fmla="*/ 22 w 96"/>
                <a:gd name="T23" fmla="*/ 0 h 116"/>
                <a:gd name="T24" fmla="*/ 19 w 96"/>
                <a:gd name="T25" fmla="*/ 0 h 116"/>
                <a:gd name="T26" fmla="*/ 19 w 96"/>
                <a:gd name="T27" fmla="*/ 7 h 116"/>
                <a:gd name="T28" fmla="*/ 21 w 96"/>
                <a:gd name="T29" fmla="*/ 17 h 116"/>
                <a:gd name="T30" fmla="*/ 18 w 96"/>
                <a:gd name="T31" fmla="*/ 17 h 116"/>
                <a:gd name="T32" fmla="*/ 13 w 96"/>
                <a:gd name="T33" fmla="*/ 12 h 116"/>
                <a:gd name="T34" fmla="*/ 8 w 96"/>
                <a:gd name="T35" fmla="*/ 15 h 116"/>
                <a:gd name="T36" fmla="*/ 5 w 96"/>
                <a:gd name="T37" fmla="*/ 22 h 116"/>
                <a:gd name="T38" fmla="*/ 0 w 96"/>
                <a:gd name="T39" fmla="*/ 25 h 116"/>
                <a:gd name="T40" fmla="*/ 3 w 96"/>
                <a:gd name="T41" fmla="*/ 33 h 116"/>
                <a:gd name="T42" fmla="*/ 6 w 96"/>
                <a:gd name="T43" fmla="*/ 39 h 116"/>
                <a:gd name="T44" fmla="*/ 13 w 96"/>
                <a:gd name="T45" fmla="*/ 41 h 116"/>
                <a:gd name="T46" fmla="*/ 13 w 96"/>
                <a:gd name="T47" fmla="*/ 49 h 116"/>
                <a:gd name="T48" fmla="*/ 11 w 96"/>
                <a:gd name="T49" fmla="*/ 59 h 116"/>
                <a:gd name="T50" fmla="*/ 8 w 96"/>
                <a:gd name="T51" fmla="*/ 66 h 116"/>
                <a:gd name="T52" fmla="*/ 13 w 96"/>
                <a:gd name="T53" fmla="*/ 67 h 116"/>
                <a:gd name="T54" fmla="*/ 22 w 96"/>
                <a:gd name="T55" fmla="*/ 59 h 116"/>
                <a:gd name="T56" fmla="*/ 29 w 96"/>
                <a:gd name="T57" fmla="*/ 61 h 116"/>
                <a:gd name="T58" fmla="*/ 34 w 96"/>
                <a:gd name="T59" fmla="*/ 61 h 116"/>
                <a:gd name="T60" fmla="*/ 37 w 96"/>
                <a:gd name="T61" fmla="*/ 59 h 116"/>
                <a:gd name="T62" fmla="*/ 47 w 96"/>
                <a:gd name="T63" fmla="*/ 56 h 116"/>
                <a:gd name="T64" fmla="*/ 55 w 96"/>
                <a:gd name="T65" fmla="*/ 62 h 116"/>
                <a:gd name="T66" fmla="*/ 60 w 96"/>
                <a:gd name="T67" fmla="*/ 69 h 116"/>
                <a:gd name="T68" fmla="*/ 60 w 96"/>
                <a:gd name="T69" fmla="*/ 80 h 116"/>
                <a:gd name="T70" fmla="*/ 62 w 96"/>
                <a:gd name="T71" fmla="*/ 83 h 116"/>
                <a:gd name="T72" fmla="*/ 70 w 96"/>
                <a:gd name="T73" fmla="*/ 92 h 116"/>
                <a:gd name="T74" fmla="*/ 70 w 96"/>
                <a:gd name="T75" fmla="*/ 105 h 116"/>
                <a:gd name="T76" fmla="*/ 68 w 96"/>
                <a:gd name="T77" fmla="*/ 111 h 116"/>
                <a:gd name="T78" fmla="*/ 73 w 96"/>
                <a:gd name="T79" fmla="*/ 116 h 116"/>
                <a:gd name="T80" fmla="*/ 75 w 96"/>
                <a:gd name="T81" fmla="*/ 116 h 116"/>
                <a:gd name="T82" fmla="*/ 78 w 96"/>
                <a:gd name="T83" fmla="*/ 113 h 116"/>
                <a:gd name="T84" fmla="*/ 86 w 96"/>
                <a:gd name="T85" fmla="*/ 109 h 116"/>
                <a:gd name="T86" fmla="*/ 96 w 96"/>
                <a:gd name="T87" fmla="*/ 108 h 116"/>
                <a:gd name="T88" fmla="*/ 96 w 96"/>
                <a:gd name="T89" fmla="*/ 101 h 116"/>
                <a:gd name="T90" fmla="*/ 94 w 96"/>
                <a:gd name="T91" fmla="*/ 88 h 116"/>
                <a:gd name="T92" fmla="*/ 83 w 96"/>
                <a:gd name="T93" fmla="*/ 79 h 116"/>
                <a:gd name="T94" fmla="*/ 78 w 96"/>
                <a:gd name="T95" fmla="*/ 72 h 116"/>
                <a:gd name="T96" fmla="*/ 68 w 96"/>
                <a:gd name="T97" fmla="*/ 59 h 116"/>
                <a:gd name="T98" fmla="*/ 65 w 96"/>
                <a:gd name="T99"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 h="116">
                  <a:moveTo>
                    <a:pt x="65" y="52"/>
                  </a:moveTo>
                  <a:lnTo>
                    <a:pt x="65" y="52"/>
                  </a:lnTo>
                  <a:lnTo>
                    <a:pt x="63" y="51"/>
                  </a:lnTo>
                  <a:lnTo>
                    <a:pt x="58" y="48"/>
                  </a:lnTo>
                  <a:lnTo>
                    <a:pt x="53" y="44"/>
                  </a:lnTo>
                  <a:lnTo>
                    <a:pt x="52" y="43"/>
                  </a:lnTo>
                  <a:lnTo>
                    <a:pt x="52" y="41"/>
                  </a:lnTo>
                  <a:lnTo>
                    <a:pt x="52" y="41"/>
                  </a:lnTo>
                  <a:lnTo>
                    <a:pt x="53" y="38"/>
                  </a:lnTo>
                  <a:lnTo>
                    <a:pt x="57" y="38"/>
                  </a:lnTo>
                  <a:lnTo>
                    <a:pt x="60" y="36"/>
                  </a:lnTo>
                  <a:lnTo>
                    <a:pt x="62" y="35"/>
                  </a:lnTo>
                  <a:lnTo>
                    <a:pt x="62" y="35"/>
                  </a:lnTo>
                  <a:lnTo>
                    <a:pt x="62" y="33"/>
                  </a:lnTo>
                  <a:lnTo>
                    <a:pt x="60" y="30"/>
                  </a:lnTo>
                  <a:lnTo>
                    <a:pt x="58" y="28"/>
                  </a:lnTo>
                  <a:lnTo>
                    <a:pt x="57" y="25"/>
                  </a:lnTo>
                  <a:lnTo>
                    <a:pt x="57" y="25"/>
                  </a:lnTo>
                  <a:lnTo>
                    <a:pt x="55" y="22"/>
                  </a:lnTo>
                  <a:lnTo>
                    <a:pt x="53" y="22"/>
                  </a:lnTo>
                  <a:lnTo>
                    <a:pt x="49" y="23"/>
                  </a:lnTo>
                  <a:lnTo>
                    <a:pt x="49" y="23"/>
                  </a:lnTo>
                  <a:lnTo>
                    <a:pt x="45" y="23"/>
                  </a:lnTo>
                  <a:lnTo>
                    <a:pt x="42" y="22"/>
                  </a:lnTo>
                  <a:lnTo>
                    <a:pt x="39" y="20"/>
                  </a:lnTo>
                  <a:lnTo>
                    <a:pt x="37" y="17"/>
                  </a:lnTo>
                  <a:lnTo>
                    <a:pt x="37" y="17"/>
                  </a:lnTo>
                  <a:lnTo>
                    <a:pt x="35" y="13"/>
                  </a:lnTo>
                  <a:lnTo>
                    <a:pt x="34" y="12"/>
                  </a:lnTo>
                  <a:lnTo>
                    <a:pt x="32" y="9"/>
                  </a:lnTo>
                  <a:lnTo>
                    <a:pt x="31" y="7"/>
                  </a:lnTo>
                  <a:lnTo>
                    <a:pt x="31" y="7"/>
                  </a:lnTo>
                  <a:lnTo>
                    <a:pt x="29" y="4"/>
                  </a:lnTo>
                  <a:lnTo>
                    <a:pt x="26" y="0"/>
                  </a:lnTo>
                  <a:lnTo>
                    <a:pt x="26" y="0"/>
                  </a:lnTo>
                  <a:lnTo>
                    <a:pt x="22" y="0"/>
                  </a:lnTo>
                  <a:lnTo>
                    <a:pt x="21" y="0"/>
                  </a:lnTo>
                  <a:lnTo>
                    <a:pt x="21" y="0"/>
                  </a:lnTo>
                  <a:lnTo>
                    <a:pt x="19" y="0"/>
                  </a:lnTo>
                  <a:lnTo>
                    <a:pt x="19" y="2"/>
                  </a:lnTo>
                  <a:lnTo>
                    <a:pt x="18" y="5"/>
                  </a:lnTo>
                  <a:lnTo>
                    <a:pt x="19" y="7"/>
                  </a:lnTo>
                  <a:lnTo>
                    <a:pt x="19" y="7"/>
                  </a:lnTo>
                  <a:lnTo>
                    <a:pt x="21" y="13"/>
                  </a:lnTo>
                  <a:lnTo>
                    <a:pt x="21" y="17"/>
                  </a:lnTo>
                  <a:lnTo>
                    <a:pt x="19" y="17"/>
                  </a:lnTo>
                  <a:lnTo>
                    <a:pt x="18" y="17"/>
                  </a:lnTo>
                  <a:lnTo>
                    <a:pt x="18" y="17"/>
                  </a:lnTo>
                  <a:lnTo>
                    <a:pt x="16" y="15"/>
                  </a:lnTo>
                  <a:lnTo>
                    <a:pt x="14" y="13"/>
                  </a:lnTo>
                  <a:lnTo>
                    <a:pt x="13" y="12"/>
                  </a:lnTo>
                  <a:lnTo>
                    <a:pt x="11" y="10"/>
                  </a:lnTo>
                  <a:lnTo>
                    <a:pt x="11" y="10"/>
                  </a:lnTo>
                  <a:lnTo>
                    <a:pt x="8" y="15"/>
                  </a:lnTo>
                  <a:lnTo>
                    <a:pt x="6" y="18"/>
                  </a:lnTo>
                  <a:lnTo>
                    <a:pt x="5" y="22"/>
                  </a:lnTo>
                  <a:lnTo>
                    <a:pt x="5" y="22"/>
                  </a:lnTo>
                  <a:lnTo>
                    <a:pt x="3" y="25"/>
                  </a:lnTo>
                  <a:lnTo>
                    <a:pt x="0" y="25"/>
                  </a:lnTo>
                  <a:lnTo>
                    <a:pt x="0" y="25"/>
                  </a:lnTo>
                  <a:lnTo>
                    <a:pt x="3" y="28"/>
                  </a:lnTo>
                  <a:lnTo>
                    <a:pt x="3" y="28"/>
                  </a:lnTo>
                  <a:lnTo>
                    <a:pt x="3" y="33"/>
                  </a:lnTo>
                  <a:lnTo>
                    <a:pt x="3" y="38"/>
                  </a:lnTo>
                  <a:lnTo>
                    <a:pt x="3" y="38"/>
                  </a:lnTo>
                  <a:lnTo>
                    <a:pt x="6" y="39"/>
                  </a:lnTo>
                  <a:lnTo>
                    <a:pt x="8" y="39"/>
                  </a:lnTo>
                  <a:lnTo>
                    <a:pt x="11" y="39"/>
                  </a:lnTo>
                  <a:lnTo>
                    <a:pt x="13" y="41"/>
                  </a:lnTo>
                  <a:lnTo>
                    <a:pt x="13" y="41"/>
                  </a:lnTo>
                  <a:lnTo>
                    <a:pt x="13" y="46"/>
                  </a:lnTo>
                  <a:lnTo>
                    <a:pt x="13" y="49"/>
                  </a:lnTo>
                  <a:lnTo>
                    <a:pt x="11" y="56"/>
                  </a:lnTo>
                  <a:lnTo>
                    <a:pt x="11" y="56"/>
                  </a:lnTo>
                  <a:lnTo>
                    <a:pt x="11" y="59"/>
                  </a:lnTo>
                  <a:lnTo>
                    <a:pt x="9" y="61"/>
                  </a:lnTo>
                  <a:lnTo>
                    <a:pt x="8" y="62"/>
                  </a:lnTo>
                  <a:lnTo>
                    <a:pt x="8" y="66"/>
                  </a:lnTo>
                  <a:lnTo>
                    <a:pt x="8" y="66"/>
                  </a:lnTo>
                  <a:lnTo>
                    <a:pt x="9" y="67"/>
                  </a:lnTo>
                  <a:lnTo>
                    <a:pt x="13" y="67"/>
                  </a:lnTo>
                  <a:lnTo>
                    <a:pt x="19" y="61"/>
                  </a:lnTo>
                  <a:lnTo>
                    <a:pt x="19" y="61"/>
                  </a:lnTo>
                  <a:lnTo>
                    <a:pt x="22" y="59"/>
                  </a:lnTo>
                  <a:lnTo>
                    <a:pt x="26" y="59"/>
                  </a:lnTo>
                  <a:lnTo>
                    <a:pt x="27" y="59"/>
                  </a:lnTo>
                  <a:lnTo>
                    <a:pt x="29" y="61"/>
                  </a:lnTo>
                  <a:lnTo>
                    <a:pt x="29" y="61"/>
                  </a:lnTo>
                  <a:lnTo>
                    <a:pt x="31" y="62"/>
                  </a:lnTo>
                  <a:lnTo>
                    <a:pt x="34" y="61"/>
                  </a:lnTo>
                  <a:lnTo>
                    <a:pt x="35" y="61"/>
                  </a:lnTo>
                  <a:lnTo>
                    <a:pt x="37" y="59"/>
                  </a:lnTo>
                  <a:lnTo>
                    <a:pt x="37" y="59"/>
                  </a:lnTo>
                  <a:lnTo>
                    <a:pt x="40" y="56"/>
                  </a:lnTo>
                  <a:lnTo>
                    <a:pt x="44" y="56"/>
                  </a:lnTo>
                  <a:lnTo>
                    <a:pt x="47" y="56"/>
                  </a:lnTo>
                  <a:lnTo>
                    <a:pt x="50" y="57"/>
                  </a:lnTo>
                  <a:lnTo>
                    <a:pt x="50" y="57"/>
                  </a:lnTo>
                  <a:lnTo>
                    <a:pt x="55" y="62"/>
                  </a:lnTo>
                  <a:lnTo>
                    <a:pt x="60" y="67"/>
                  </a:lnTo>
                  <a:lnTo>
                    <a:pt x="60" y="67"/>
                  </a:lnTo>
                  <a:lnTo>
                    <a:pt x="60" y="69"/>
                  </a:lnTo>
                  <a:lnTo>
                    <a:pt x="62" y="70"/>
                  </a:lnTo>
                  <a:lnTo>
                    <a:pt x="60" y="75"/>
                  </a:lnTo>
                  <a:lnTo>
                    <a:pt x="60" y="80"/>
                  </a:lnTo>
                  <a:lnTo>
                    <a:pt x="60" y="82"/>
                  </a:lnTo>
                  <a:lnTo>
                    <a:pt x="62" y="83"/>
                  </a:lnTo>
                  <a:lnTo>
                    <a:pt x="62" y="83"/>
                  </a:lnTo>
                  <a:lnTo>
                    <a:pt x="63" y="85"/>
                  </a:lnTo>
                  <a:lnTo>
                    <a:pt x="66" y="88"/>
                  </a:lnTo>
                  <a:lnTo>
                    <a:pt x="70" y="92"/>
                  </a:lnTo>
                  <a:lnTo>
                    <a:pt x="70" y="96"/>
                  </a:lnTo>
                  <a:lnTo>
                    <a:pt x="70" y="96"/>
                  </a:lnTo>
                  <a:lnTo>
                    <a:pt x="70" y="105"/>
                  </a:lnTo>
                  <a:lnTo>
                    <a:pt x="70" y="108"/>
                  </a:lnTo>
                  <a:lnTo>
                    <a:pt x="68" y="111"/>
                  </a:lnTo>
                  <a:lnTo>
                    <a:pt x="68" y="111"/>
                  </a:lnTo>
                  <a:lnTo>
                    <a:pt x="71" y="113"/>
                  </a:lnTo>
                  <a:lnTo>
                    <a:pt x="73" y="114"/>
                  </a:lnTo>
                  <a:lnTo>
                    <a:pt x="73" y="116"/>
                  </a:lnTo>
                  <a:lnTo>
                    <a:pt x="73" y="116"/>
                  </a:lnTo>
                  <a:lnTo>
                    <a:pt x="75" y="116"/>
                  </a:lnTo>
                  <a:lnTo>
                    <a:pt x="75" y="116"/>
                  </a:lnTo>
                  <a:lnTo>
                    <a:pt x="76" y="114"/>
                  </a:lnTo>
                  <a:lnTo>
                    <a:pt x="78" y="113"/>
                  </a:lnTo>
                  <a:lnTo>
                    <a:pt x="78" y="113"/>
                  </a:lnTo>
                  <a:lnTo>
                    <a:pt x="78" y="109"/>
                  </a:lnTo>
                  <a:lnTo>
                    <a:pt x="81" y="108"/>
                  </a:lnTo>
                  <a:lnTo>
                    <a:pt x="86" y="109"/>
                  </a:lnTo>
                  <a:lnTo>
                    <a:pt x="86" y="109"/>
                  </a:lnTo>
                  <a:lnTo>
                    <a:pt x="91" y="109"/>
                  </a:lnTo>
                  <a:lnTo>
                    <a:pt x="96" y="108"/>
                  </a:lnTo>
                  <a:lnTo>
                    <a:pt x="96" y="108"/>
                  </a:lnTo>
                  <a:lnTo>
                    <a:pt x="96" y="101"/>
                  </a:lnTo>
                  <a:lnTo>
                    <a:pt x="96" y="101"/>
                  </a:lnTo>
                  <a:lnTo>
                    <a:pt x="96" y="95"/>
                  </a:lnTo>
                  <a:lnTo>
                    <a:pt x="94" y="88"/>
                  </a:lnTo>
                  <a:lnTo>
                    <a:pt x="94" y="88"/>
                  </a:lnTo>
                  <a:lnTo>
                    <a:pt x="88" y="85"/>
                  </a:lnTo>
                  <a:lnTo>
                    <a:pt x="84" y="82"/>
                  </a:lnTo>
                  <a:lnTo>
                    <a:pt x="83" y="79"/>
                  </a:lnTo>
                  <a:lnTo>
                    <a:pt x="83" y="79"/>
                  </a:lnTo>
                  <a:lnTo>
                    <a:pt x="81" y="75"/>
                  </a:lnTo>
                  <a:lnTo>
                    <a:pt x="78" y="72"/>
                  </a:lnTo>
                  <a:lnTo>
                    <a:pt x="71" y="64"/>
                  </a:lnTo>
                  <a:lnTo>
                    <a:pt x="71" y="64"/>
                  </a:lnTo>
                  <a:lnTo>
                    <a:pt x="68" y="59"/>
                  </a:lnTo>
                  <a:lnTo>
                    <a:pt x="66" y="56"/>
                  </a:lnTo>
                  <a:lnTo>
                    <a:pt x="65" y="52"/>
                  </a:lnTo>
                  <a:lnTo>
                    <a:pt x="65" y="5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67">
              <a:extLst>
                <a:ext uri="{FF2B5EF4-FFF2-40B4-BE49-F238E27FC236}">
                  <a16:creationId xmlns="" xmlns:a16="http://schemas.microsoft.com/office/drawing/2014/main" id="{7D07A0D7-8D72-49E9-8EDA-1938544262AD}"/>
                </a:ext>
              </a:extLst>
            </p:cNvPr>
            <p:cNvSpPr>
              <a:spLocks/>
            </p:cNvSpPr>
            <p:nvPr/>
          </p:nvSpPr>
          <p:spPr bwMode="auto">
            <a:xfrm>
              <a:off x="8434388" y="4203122"/>
              <a:ext cx="163512" cy="315913"/>
            </a:xfrm>
            <a:custGeom>
              <a:avLst/>
              <a:gdLst>
                <a:gd name="T0" fmla="*/ 62 w 103"/>
                <a:gd name="T1" fmla="*/ 99 h 199"/>
                <a:gd name="T2" fmla="*/ 68 w 103"/>
                <a:gd name="T3" fmla="*/ 89 h 199"/>
                <a:gd name="T4" fmla="*/ 82 w 103"/>
                <a:gd name="T5" fmla="*/ 84 h 199"/>
                <a:gd name="T6" fmla="*/ 99 w 103"/>
                <a:gd name="T7" fmla="*/ 84 h 199"/>
                <a:gd name="T8" fmla="*/ 103 w 103"/>
                <a:gd name="T9" fmla="*/ 83 h 199"/>
                <a:gd name="T10" fmla="*/ 103 w 103"/>
                <a:gd name="T11" fmla="*/ 67 h 199"/>
                <a:gd name="T12" fmla="*/ 95 w 103"/>
                <a:gd name="T13" fmla="*/ 58 h 199"/>
                <a:gd name="T14" fmla="*/ 95 w 103"/>
                <a:gd name="T15" fmla="*/ 45 h 199"/>
                <a:gd name="T16" fmla="*/ 88 w 103"/>
                <a:gd name="T17" fmla="*/ 37 h 199"/>
                <a:gd name="T18" fmla="*/ 77 w 103"/>
                <a:gd name="T19" fmla="*/ 31 h 199"/>
                <a:gd name="T20" fmla="*/ 68 w 103"/>
                <a:gd name="T21" fmla="*/ 36 h 199"/>
                <a:gd name="T22" fmla="*/ 62 w 103"/>
                <a:gd name="T23" fmla="*/ 36 h 199"/>
                <a:gd name="T24" fmla="*/ 52 w 103"/>
                <a:gd name="T25" fmla="*/ 36 h 199"/>
                <a:gd name="T26" fmla="*/ 41 w 103"/>
                <a:gd name="T27" fmla="*/ 41 h 199"/>
                <a:gd name="T28" fmla="*/ 44 w 103"/>
                <a:gd name="T29" fmla="*/ 34 h 199"/>
                <a:gd name="T30" fmla="*/ 46 w 103"/>
                <a:gd name="T31" fmla="*/ 21 h 199"/>
                <a:gd name="T32" fmla="*/ 41 w 103"/>
                <a:gd name="T33" fmla="*/ 14 h 199"/>
                <a:gd name="T34" fmla="*/ 36 w 103"/>
                <a:gd name="T35" fmla="*/ 8 h 199"/>
                <a:gd name="T36" fmla="*/ 33 w 103"/>
                <a:gd name="T37" fmla="*/ 0 h 199"/>
                <a:gd name="T38" fmla="*/ 26 w 103"/>
                <a:gd name="T39" fmla="*/ 5 h 199"/>
                <a:gd name="T40" fmla="*/ 16 w 103"/>
                <a:gd name="T41" fmla="*/ 11 h 199"/>
                <a:gd name="T42" fmla="*/ 5 w 103"/>
                <a:gd name="T43" fmla="*/ 13 h 199"/>
                <a:gd name="T44" fmla="*/ 0 w 103"/>
                <a:gd name="T45" fmla="*/ 37 h 199"/>
                <a:gd name="T46" fmla="*/ 10 w 103"/>
                <a:gd name="T47" fmla="*/ 49 h 199"/>
                <a:gd name="T48" fmla="*/ 10 w 103"/>
                <a:gd name="T49" fmla="*/ 55 h 199"/>
                <a:gd name="T50" fmla="*/ 13 w 103"/>
                <a:gd name="T51" fmla="*/ 62 h 199"/>
                <a:gd name="T52" fmla="*/ 11 w 103"/>
                <a:gd name="T53" fmla="*/ 65 h 199"/>
                <a:gd name="T54" fmla="*/ 10 w 103"/>
                <a:gd name="T55" fmla="*/ 73 h 199"/>
                <a:gd name="T56" fmla="*/ 13 w 103"/>
                <a:gd name="T57" fmla="*/ 88 h 199"/>
                <a:gd name="T58" fmla="*/ 20 w 103"/>
                <a:gd name="T59" fmla="*/ 104 h 199"/>
                <a:gd name="T60" fmla="*/ 23 w 103"/>
                <a:gd name="T61" fmla="*/ 111 h 199"/>
                <a:gd name="T62" fmla="*/ 16 w 103"/>
                <a:gd name="T63" fmla="*/ 132 h 199"/>
                <a:gd name="T64" fmla="*/ 8 w 103"/>
                <a:gd name="T65" fmla="*/ 155 h 199"/>
                <a:gd name="T66" fmla="*/ 8 w 103"/>
                <a:gd name="T67" fmla="*/ 166 h 199"/>
                <a:gd name="T68" fmla="*/ 26 w 103"/>
                <a:gd name="T69" fmla="*/ 182 h 199"/>
                <a:gd name="T70" fmla="*/ 38 w 103"/>
                <a:gd name="T71" fmla="*/ 189 h 199"/>
                <a:gd name="T72" fmla="*/ 44 w 103"/>
                <a:gd name="T73" fmla="*/ 197 h 199"/>
                <a:gd name="T74" fmla="*/ 54 w 103"/>
                <a:gd name="T75" fmla="*/ 199 h 199"/>
                <a:gd name="T76" fmla="*/ 59 w 103"/>
                <a:gd name="T77" fmla="*/ 194 h 199"/>
                <a:gd name="T78" fmla="*/ 44 w 103"/>
                <a:gd name="T79" fmla="*/ 184 h 199"/>
                <a:gd name="T80" fmla="*/ 34 w 103"/>
                <a:gd name="T81" fmla="*/ 174 h 199"/>
                <a:gd name="T82" fmla="*/ 33 w 103"/>
                <a:gd name="T83" fmla="*/ 163 h 199"/>
                <a:gd name="T84" fmla="*/ 29 w 103"/>
                <a:gd name="T85" fmla="*/ 155 h 199"/>
                <a:gd name="T86" fmla="*/ 20 w 103"/>
                <a:gd name="T87" fmla="*/ 150 h 199"/>
                <a:gd name="T88" fmla="*/ 23 w 103"/>
                <a:gd name="T89" fmla="*/ 130 h 199"/>
                <a:gd name="T90" fmla="*/ 31 w 103"/>
                <a:gd name="T91" fmla="*/ 106 h 199"/>
                <a:gd name="T92" fmla="*/ 31 w 103"/>
                <a:gd name="T93" fmla="*/ 101 h 199"/>
                <a:gd name="T94" fmla="*/ 41 w 103"/>
                <a:gd name="T95" fmla="*/ 101 h 199"/>
                <a:gd name="T96" fmla="*/ 46 w 103"/>
                <a:gd name="T97" fmla="*/ 107 h 199"/>
                <a:gd name="T98" fmla="*/ 59 w 103"/>
                <a:gd name="T99" fmla="*/ 111 h 199"/>
                <a:gd name="T100" fmla="*/ 65 w 103"/>
                <a:gd name="T101" fmla="*/ 115 h 199"/>
                <a:gd name="T102" fmla="*/ 67 w 103"/>
                <a:gd name="T103" fmla="*/ 112 h 199"/>
                <a:gd name="T104" fmla="*/ 64 w 103"/>
                <a:gd name="T105" fmla="*/ 10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 h="199">
                  <a:moveTo>
                    <a:pt x="64" y="106"/>
                  </a:moveTo>
                  <a:lnTo>
                    <a:pt x="64" y="106"/>
                  </a:lnTo>
                  <a:lnTo>
                    <a:pt x="64" y="102"/>
                  </a:lnTo>
                  <a:lnTo>
                    <a:pt x="62" y="99"/>
                  </a:lnTo>
                  <a:lnTo>
                    <a:pt x="62" y="98"/>
                  </a:lnTo>
                  <a:lnTo>
                    <a:pt x="64" y="94"/>
                  </a:lnTo>
                  <a:lnTo>
                    <a:pt x="64" y="94"/>
                  </a:lnTo>
                  <a:lnTo>
                    <a:pt x="68" y="89"/>
                  </a:lnTo>
                  <a:lnTo>
                    <a:pt x="72" y="86"/>
                  </a:lnTo>
                  <a:lnTo>
                    <a:pt x="77" y="84"/>
                  </a:lnTo>
                  <a:lnTo>
                    <a:pt x="82" y="84"/>
                  </a:lnTo>
                  <a:lnTo>
                    <a:pt x="82" y="84"/>
                  </a:lnTo>
                  <a:lnTo>
                    <a:pt x="86" y="84"/>
                  </a:lnTo>
                  <a:lnTo>
                    <a:pt x="91" y="84"/>
                  </a:lnTo>
                  <a:lnTo>
                    <a:pt x="96" y="84"/>
                  </a:lnTo>
                  <a:lnTo>
                    <a:pt x="99" y="84"/>
                  </a:lnTo>
                  <a:lnTo>
                    <a:pt x="99" y="84"/>
                  </a:lnTo>
                  <a:lnTo>
                    <a:pt x="101" y="86"/>
                  </a:lnTo>
                  <a:lnTo>
                    <a:pt x="101" y="86"/>
                  </a:lnTo>
                  <a:lnTo>
                    <a:pt x="103" y="83"/>
                  </a:lnTo>
                  <a:lnTo>
                    <a:pt x="103" y="80"/>
                  </a:lnTo>
                  <a:lnTo>
                    <a:pt x="103" y="71"/>
                  </a:lnTo>
                  <a:lnTo>
                    <a:pt x="103" y="71"/>
                  </a:lnTo>
                  <a:lnTo>
                    <a:pt x="103" y="67"/>
                  </a:lnTo>
                  <a:lnTo>
                    <a:pt x="99" y="63"/>
                  </a:lnTo>
                  <a:lnTo>
                    <a:pt x="96" y="60"/>
                  </a:lnTo>
                  <a:lnTo>
                    <a:pt x="95" y="58"/>
                  </a:lnTo>
                  <a:lnTo>
                    <a:pt x="95" y="58"/>
                  </a:lnTo>
                  <a:lnTo>
                    <a:pt x="93" y="57"/>
                  </a:lnTo>
                  <a:lnTo>
                    <a:pt x="93" y="55"/>
                  </a:lnTo>
                  <a:lnTo>
                    <a:pt x="93" y="50"/>
                  </a:lnTo>
                  <a:lnTo>
                    <a:pt x="95" y="45"/>
                  </a:lnTo>
                  <a:lnTo>
                    <a:pt x="93" y="44"/>
                  </a:lnTo>
                  <a:lnTo>
                    <a:pt x="93" y="42"/>
                  </a:lnTo>
                  <a:lnTo>
                    <a:pt x="93" y="42"/>
                  </a:lnTo>
                  <a:lnTo>
                    <a:pt x="88" y="37"/>
                  </a:lnTo>
                  <a:lnTo>
                    <a:pt x="83" y="32"/>
                  </a:lnTo>
                  <a:lnTo>
                    <a:pt x="83" y="32"/>
                  </a:lnTo>
                  <a:lnTo>
                    <a:pt x="80" y="31"/>
                  </a:lnTo>
                  <a:lnTo>
                    <a:pt x="77" y="31"/>
                  </a:lnTo>
                  <a:lnTo>
                    <a:pt x="73" y="31"/>
                  </a:lnTo>
                  <a:lnTo>
                    <a:pt x="70" y="34"/>
                  </a:lnTo>
                  <a:lnTo>
                    <a:pt x="70" y="34"/>
                  </a:lnTo>
                  <a:lnTo>
                    <a:pt x="68" y="36"/>
                  </a:lnTo>
                  <a:lnTo>
                    <a:pt x="67" y="36"/>
                  </a:lnTo>
                  <a:lnTo>
                    <a:pt x="64" y="37"/>
                  </a:lnTo>
                  <a:lnTo>
                    <a:pt x="62" y="36"/>
                  </a:lnTo>
                  <a:lnTo>
                    <a:pt x="62" y="36"/>
                  </a:lnTo>
                  <a:lnTo>
                    <a:pt x="60" y="34"/>
                  </a:lnTo>
                  <a:lnTo>
                    <a:pt x="59" y="34"/>
                  </a:lnTo>
                  <a:lnTo>
                    <a:pt x="55" y="34"/>
                  </a:lnTo>
                  <a:lnTo>
                    <a:pt x="52" y="36"/>
                  </a:lnTo>
                  <a:lnTo>
                    <a:pt x="52" y="36"/>
                  </a:lnTo>
                  <a:lnTo>
                    <a:pt x="46" y="42"/>
                  </a:lnTo>
                  <a:lnTo>
                    <a:pt x="42" y="42"/>
                  </a:lnTo>
                  <a:lnTo>
                    <a:pt x="41" y="41"/>
                  </a:lnTo>
                  <a:lnTo>
                    <a:pt x="41" y="41"/>
                  </a:lnTo>
                  <a:lnTo>
                    <a:pt x="41" y="37"/>
                  </a:lnTo>
                  <a:lnTo>
                    <a:pt x="42" y="36"/>
                  </a:lnTo>
                  <a:lnTo>
                    <a:pt x="44" y="34"/>
                  </a:lnTo>
                  <a:lnTo>
                    <a:pt x="44" y="31"/>
                  </a:lnTo>
                  <a:lnTo>
                    <a:pt x="44" y="31"/>
                  </a:lnTo>
                  <a:lnTo>
                    <a:pt x="46" y="24"/>
                  </a:lnTo>
                  <a:lnTo>
                    <a:pt x="46" y="21"/>
                  </a:lnTo>
                  <a:lnTo>
                    <a:pt x="46" y="16"/>
                  </a:lnTo>
                  <a:lnTo>
                    <a:pt x="46" y="16"/>
                  </a:lnTo>
                  <a:lnTo>
                    <a:pt x="44" y="14"/>
                  </a:lnTo>
                  <a:lnTo>
                    <a:pt x="41" y="14"/>
                  </a:lnTo>
                  <a:lnTo>
                    <a:pt x="39" y="14"/>
                  </a:lnTo>
                  <a:lnTo>
                    <a:pt x="36" y="13"/>
                  </a:lnTo>
                  <a:lnTo>
                    <a:pt x="36" y="13"/>
                  </a:lnTo>
                  <a:lnTo>
                    <a:pt x="36" y="8"/>
                  </a:lnTo>
                  <a:lnTo>
                    <a:pt x="36" y="3"/>
                  </a:lnTo>
                  <a:lnTo>
                    <a:pt x="36" y="3"/>
                  </a:lnTo>
                  <a:lnTo>
                    <a:pt x="33" y="0"/>
                  </a:lnTo>
                  <a:lnTo>
                    <a:pt x="33" y="0"/>
                  </a:lnTo>
                  <a:lnTo>
                    <a:pt x="31" y="3"/>
                  </a:lnTo>
                  <a:lnTo>
                    <a:pt x="31" y="3"/>
                  </a:lnTo>
                  <a:lnTo>
                    <a:pt x="29" y="5"/>
                  </a:lnTo>
                  <a:lnTo>
                    <a:pt x="26" y="5"/>
                  </a:lnTo>
                  <a:lnTo>
                    <a:pt x="21" y="6"/>
                  </a:lnTo>
                  <a:lnTo>
                    <a:pt x="20" y="10"/>
                  </a:lnTo>
                  <a:lnTo>
                    <a:pt x="20" y="10"/>
                  </a:lnTo>
                  <a:lnTo>
                    <a:pt x="16" y="11"/>
                  </a:lnTo>
                  <a:lnTo>
                    <a:pt x="13" y="13"/>
                  </a:lnTo>
                  <a:lnTo>
                    <a:pt x="10" y="13"/>
                  </a:lnTo>
                  <a:lnTo>
                    <a:pt x="10" y="13"/>
                  </a:lnTo>
                  <a:lnTo>
                    <a:pt x="5" y="13"/>
                  </a:lnTo>
                  <a:lnTo>
                    <a:pt x="3" y="14"/>
                  </a:lnTo>
                  <a:lnTo>
                    <a:pt x="2" y="16"/>
                  </a:lnTo>
                  <a:lnTo>
                    <a:pt x="2" y="16"/>
                  </a:lnTo>
                  <a:lnTo>
                    <a:pt x="0" y="37"/>
                  </a:lnTo>
                  <a:lnTo>
                    <a:pt x="0" y="37"/>
                  </a:lnTo>
                  <a:lnTo>
                    <a:pt x="0" y="41"/>
                  </a:lnTo>
                  <a:lnTo>
                    <a:pt x="3" y="44"/>
                  </a:lnTo>
                  <a:lnTo>
                    <a:pt x="10" y="49"/>
                  </a:lnTo>
                  <a:lnTo>
                    <a:pt x="10" y="49"/>
                  </a:lnTo>
                  <a:lnTo>
                    <a:pt x="10" y="50"/>
                  </a:lnTo>
                  <a:lnTo>
                    <a:pt x="10" y="54"/>
                  </a:lnTo>
                  <a:lnTo>
                    <a:pt x="10" y="55"/>
                  </a:lnTo>
                  <a:lnTo>
                    <a:pt x="11" y="58"/>
                  </a:lnTo>
                  <a:lnTo>
                    <a:pt x="11" y="58"/>
                  </a:lnTo>
                  <a:lnTo>
                    <a:pt x="13" y="60"/>
                  </a:lnTo>
                  <a:lnTo>
                    <a:pt x="13" y="62"/>
                  </a:lnTo>
                  <a:lnTo>
                    <a:pt x="13" y="63"/>
                  </a:lnTo>
                  <a:lnTo>
                    <a:pt x="11" y="63"/>
                  </a:lnTo>
                  <a:lnTo>
                    <a:pt x="11" y="63"/>
                  </a:lnTo>
                  <a:lnTo>
                    <a:pt x="11" y="65"/>
                  </a:lnTo>
                  <a:lnTo>
                    <a:pt x="11" y="68"/>
                  </a:lnTo>
                  <a:lnTo>
                    <a:pt x="10" y="71"/>
                  </a:lnTo>
                  <a:lnTo>
                    <a:pt x="10" y="73"/>
                  </a:lnTo>
                  <a:lnTo>
                    <a:pt x="10" y="73"/>
                  </a:lnTo>
                  <a:lnTo>
                    <a:pt x="8" y="76"/>
                  </a:lnTo>
                  <a:lnTo>
                    <a:pt x="8" y="80"/>
                  </a:lnTo>
                  <a:lnTo>
                    <a:pt x="10" y="83"/>
                  </a:lnTo>
                  <a:lnTo>
                    <a:pt x="13" y="88"/>
                  </a:lnTo>
                  <a:lnTo>
                    <a:pt x="13" y="88"/>
                  </a:lnTo>
                  <a:lnTo>
                    <a:pt x="16" y="91"/>
                  </a:lnTo>
                  <a:lnTo>
                    <a:pt x="18" y="96"/>
                  </a:lnTo>
                  <a:lnTo>
                    <a:pt x="20" y="104"/>
                  </a:lnTo>
                  <a:lnTo>
                    <a:pt x="20" y="104"/>
                  </a:lnTo>
                  <a:lnTo>
                    <a:pt x="20" y="106"/>
                  </a:lnTo>
                  <a:lnTo>
                    <a:pt x="21" y="107"/>
                  </a:lnTo>
                  <a:lnTo>
                    <a:pt x="23" y="111"/>
                  </a:lnTo>
                  <a:lnTo>
                    <a:pt x="23" y="114"/>
                  </a:lnTo>
                  <a:lnTo>
                    <a:pt x="23" y="114"/>
                  </a:lnTo>
                  <a:lnTo>
                    <a:pt x="20" y="124"/>
                  </a:lnTo>
                  <a:lnTo>
                    <a:pt x="16" y="132"/>
                  </a:lnTo>
                  <a:lnTo>
                    <a:pt x="13" y="133"/>
                  </a:lnTo>
                  <a:lnTo>
                    <a:pt x="11" y="135"/>
                  </a:lnTo>
                  <a:lnTo>
                    <a:pt x="11" y="135"/>
                  </a:lnTo>
                  <a:lnTo>
                    <a:pt x="8" y="155"/>
                  </a:lnTo>
                  <a:lnTo>
                    <a:pt x="8" y="155"/>
                  </a:lnTo>
                  <a:lnTo>
                    <a:pt x="7" y="163"/>
                  </a:lnTo>
                  <a:lnTo>
                    <a:pt x="7" y="164"/>
                  </a:lnTo>
                  <a:lnTo>
                    <a:pt x="8" y="166"/>
                  </a:lnTo>
                  <a:lnTo>
                    <a:pt x="8" y="166"/>
                  </a:lnTo>
                  <a:lnTo>
                    <a:pt x="11" y="168"/>
                  </a:lnTo>
                  <a:lnTo>
                    <a:pt x="16" y="171"/>
                  </a:lnTo>
                  <a:lnTo>
                    <a:pt x="26" y="182"/>
                  </a:lnTo>
                  <a:lnTo>
                    <a:pt x="26" y="182"/>
                  </a:lnTo>
                  <a:lnTo>
                    <a:pt x="29" y="189"/>
                  </a:lnTo>
                  <a:lnTo>
                    <a:pt x="29" y="189"/>
                  </a:lnTo>
                  <a:lnTo>
                    <a:pt x="38" y="189"/>
                  </a:lnTo>
                  <a:lnTo>
                    <a:pt x="38" y="189"/>
                  </a:lnTo>
                  <a:lnTo>
                    <a:pt x="41" y="190"/>
                  </a:lnTo>
                  <a:lnTo>
                    <a:pt x="42" y="192"/>
                  </a:lnTo>
                  <a:lnTo>
                    <a:pt x="44" y="197"/>
                  </a:lnTo>
                  <a:lnTo>
                    <a:pt x="44" y="197"/>
                  </a:lnTo>
                  <a:lnTo>
                    <a:pt x="46" y="199"/>
                  </a:lnTo>
                  <a:lnTo>
                    <a:pt x="49" y="199"/>
                  </a:lnTo>
                  <a:lnTo>
                    <a:pt x="54" y="199"/>
                  </a:lnTo>
                  <a:lnTo>
                    <a:pt x="54" y="199"/>
                  </a:lnTo>
                  <a:lnTo>
                    <a:pt x="55" y="197"/>
                  </a:lnTo>
                  <a:lnTo>
                    <a:pt x="55" y="195"/>
                  </a:lnTo>
                  <a:lnTo>
                    <a:pt x="59" y="194"/>
                  </a:lnTo>
                  <a:lnTo>
                    <a:pt x="59" y="194"/>
                  </a:lnTo>
                  <a:lnTo>
                    <a:pt x="52" y="187"/>
                  </a:lnTo>
                  <a:lnTo>
                    <a:pt x="47" y="185"/>
                  </a:lnTo>
                  <a:lnTo>
                    <a:pt x="44" y="184"/>
                  </a:lnTo>
                  <a:lnTo>
                    <a:pt x="44" y="184"/>
                  </a:lnTo>
                  <a:lnTo>
                    <a:pt x="39" y="182"/>
                  </a:lnTo>
                  <a:lnTo>
                    <a:pt x="36" y="179"/>
                  </a:lnTo>
                  <a:lnTo>
                    <a:pt x="34" y="174"/>
                  </a:lnTo>
                  <a:lnTo>
                    <a:pt x="34" y="169"/>
                  </a:lnTo>
                  <a:lnTo>
                    <a:pt x="34" y="169"/>
                  </a:lnTo>
                  <a:lnTo>
                    <a:pt x="34" y="166"/>
                  </a:lnTo>
                  <a:lnTo>
                    <a:pt x="33" y="163"/>
                  </a:lnTo>
                  <a:lnTo>
                    <a:pt x="31" y="159"/>
                  </a:lnTo>
                  <a:lnTo>
                    <a:pt x="29" y="158"/>
                  </a:lnTo>
                  <a:lnTo>
                    <a:pt x="29" y="158"/>
                  </a:lnTo>
                  <a:lnTo>
                    <a:pt x="29" y="155"/>
                  </a:lnTo>
                  <a:lnTo>
                    <a:pt x="28" y="153"/>
                  </a:lnTo>
                  <a:lnTo>
                    <a:pt x="21" y="151"/>
                  </a:lnTo>
                  <a:lnTo>
                    <a:pt x="21" y="151"/>
                  </a:lnTo>
                  <a:lnTo>
                    <a:pt x="20" y="150"/>
                  </a:lnTo>
                  <a:lnTo>
                    <a:pt x="20" y="148"/>
                  </a:lnTo>
                  <a:lnTo>
                    <a:pt x="20" y="142"/>
                  </a:lnTo>
                  <a:lnTo>
                    <a:pt x="23" y="130"/>
                  </a:lnTo>
                  <a:lnTo>
                    <a:pt x="23" y="130"/>
                  </a:lnTo>
                  <a:lnTo>
                    <a:pt x="25" y="124"/>
                  </a:lnTo>
                  <a:lnTo>
                    <a:pt x="28" y="117"/>
                  </a:lnTo>
                  <a:lnTo>
                    <a:pt x="29" y="109"/>
                  </a:lnTo>
                  <a:lnTo>
                    <a:pt x="31" y="106"/>
                  </a:lnTo>
                  <a:lnTo>
                    <a:pt x="29" y="104"/>
                  </a:lnTo>
                  <a:lnTo>
                    <a:pt x="29" y="104"/>
                  </a:lnTo>
                  <a:lnTo>
                    <a:pt x="29" y="102"/>
                  </a:lnTo>
                  <a:lnTo>
                    <a:pt x="31" y="101"/>
                  </a:lnTo>
                  <a:lnTo>
                    <a:pt x="34" y="98"/>
                  </a:lnTo>
                  <a:lnTo>
                    <a:pt x="38" y="98"/>
                  </a:lnTo>
                  <a:lnTo>
                    <a:pt x="39" y="99"/>
                  </a:lnTo>
                  <a:lnTo>
                    <a:pt x="41" y="101"/>
                  </a:lnTo>
                  <a:lnTo>
                    <a:pt x="41" y="101"/>
                  </a:lnTo>
                  <a:lnTo>
                    <a:pt x="42" y="104"/>
                  </a:lnTo>
                  <a:lnTo>
                    <a:pt x="44" y="106"/>
                  </a:lnTo>
                  <a:lnTo>
                    <a:pt x="46" y="107"/>
                  </a:lnTo>
                  <a:lnTo>
                    <a:pt x="51" y="107"/>
                  </a:lnTo>
                  <a:lnTo>
                    <a:pt x="51" y="107"/>
                  </a:lnTo>
                  <a:lnTo>
                    <a:pt x="55" y="109"/>
                  </a:lnTo>
                  <a:lnTo>
                    <a:pt x="59" y="111"/>
                  </a:lnTo>
                  <a:lnTo>
                    <a:pt x="60" y="114"/>
                  </a:lnTo>
                  <a:lnTo>
                    <a:pt x="65" y="115"/>
                  </a:lnTo>
                  <a:lnTo>
                    <a:pt x="65" y="115"/>
                  </a:lnTo>
                  <a:lnTo>
                    <a:pt x="65" y="115"/>
                  </a:lnTo>
                  <a:lnTo>
                    <a:pt x="65" y="115"/>
                  </a:lnTo>
                  <a:lnTo>
                    <a:pt x="65" y="115"/>
                  </a:lnTo>
                  <a:lnTo>
                    <a:pt x="65" y="115"/>
                  </a:lnTo>
                  <a:lnTo>
                    <a:pt x="67" y="112"/>
                  </a:lnTo>
                  <a:lnTo>
                    <a:pt x="65" y="111"/>
                  </a:lnTo>
                  <a:lnTo>
                    <a:pt x="65" y="109"/>
                  </a:lnTo>
                  <a:lnTo>
                    <a:pt x="64" y="106"/>
                  </a:lnTo>
                  <a:lnTo>
                    <a:pt x="64" y="10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68">
              <a:extLst>
                <a:ext uri="{FF2B5EF4-FFF2-40B4-BE49-F238E27FC236}">
                  <a16:creationId xmlns="" xmlns:a16="http://schemas.microsoft.com/office/drawing/2014/main" id="{27A97134-8BED-494C-ABAD-A8E790A41914}"/>
                </a:ext>
              </a:extLst>
            </p:cNvPr>
            <p:cNvSpPr>
              <a:spLocks/>
            </p:cNvSpPr>
            <p:nvPr/>
          </p:nvSpPr>
          <p:spPr bwMode="auto">
            <a:xfrm>
              <a:off x="6726238" y="3352222"/>
              <a:ext cx="195262" cy="163513"/>
            </a:xfrm>
            <a:custGeom>
              <a:avLst/>
              <a:gdLst>
                <a:gd name="T0" fmla="*/ 1 w 123"/>
                <a:gd name="T1" fmla="*/ 21 h 103"/>
                <a:gd name="T2" fmla="*/ 1 w 123"/>
                <a:gd name="T3" fmla="*/ 31 h 103"/>
                <a:gd name="T4" fmla="*/ 1 w 123"/>
                <a:gd name="T5" fmla="*/ 34 h 103"/>
                <a:gd name="T6" fmla="*/ 1 w 123"/>
                <a:gd name="T7" fmla="*/ 39 h 103"/>
                <a:gd name="T8" fmla="*/ 3 w 123"/>
                <a:gd name="T9" fmla="*/ 42 h 103"/>
                <a:gd name="T10" fmla="*/ 5 w 123"/>
                <a:gd name="T11" fmla="*/ 46 h 103"/>
                <a:gd name="T12" fmla="*/ 6 w 123"/>
                <a:gd name="T13" fmla="*/ 52 h 103"/>
                <a:gd name="T14" fmla="*/ 8 w 123"/>
                <a:gd name="T15" fmla="*/ 59 h 103"/>
                <a:gd name="T16" fmla="*/ 9 w 123"/>
                <a:gd name="T17" fmla="*/ 63 h 103"/>
                <a:gd name="T18" fmla="*/ 9 w 123"/>
                <a:gd name="T19" fmla="*/ 70 h 103"/>
                <a:gd name="T20" fmla="*/ 18 w 123"/>
                <a:gd name="T21" fmla="*/ 73 h 103"/>
                <a:gd name="T22" fmla="*/ 24 w 123"/>
                <a:gd name="T23" fmla="*/ 76 h 103"/>
                <a:gd name="T24" fmla="*/ 26 w 123"/>
                <a:gd name="T25" fmla="*/ 80 h 103"/>
                <a:gd name="T26" fmla="*/ 31 w 123"/>
                <a:gd name="T27" fmla="*/ 83 h 103"/>
                <a:gd name="T28" fmla="*/ 32 w 123"/>
                <a:gd name="T29" fmla="*/ 83 h 103"/>
                <a:gd name="T30" fmla="*/ 35 w 123"/>
                <a:gd name="T31" fmla="*/ 81 h 103"/>
                <a:gd name="T32" fmla="*/ 40 w 123"/>
                <a:gd name="T33" fmla="*/ 81 h 103"/>
                <a:gd name="T34" fmla="*/ 42 w 123"/>
                <a:gd name="T35" fmla="*/ 83 h 103"/>
                <a:gd name="T36" fmla="*/ 44 w 123"/>
                <a:gd name="T37" fmla="*/ 86 h 103"/>
                <a:gd name="T38" fmla="*/ 47 w 123"/>
                <a:gd name="T39" fmla="*/ 88 h 103"/>
                <a:gd name="T40" fmla="*/ 52 w 123"/>
                <a:gd name="T41" fmla="*/ 88 h 103"/>
                <a:gd name="T42" fmla="*/ 58 w 123"/>
                <a:gd name="T43" fmla="*/ 96 h 103"/>
                <a:gd name="T44" fmla="*/ 60 w 123"/>
                <a:gd name="T45" fmla="*/ 96 h 103"/>
                <a:gd name="T46" fmla="*/ 65 w 123"/>
                <a:gd name="T47" fmla="*/ 94 h 103"/>
                <a:gd name="T48" fmla="*/ 66 w 123"/>
                <a:gd name="T49" fmla="*/ 94 h 103"/>
                <a:gd name="T50" fmla="*/ 78 w 123"/>
                <a:gd name="T51" fmla="*/ 96 h 103"/>
                <a:gd name="T52" fmla="*/ 79 w 123"/>
                <a:gd name="T53" fmla="*/ 96 h 103"/>
                <a:gd name="T54" fmla="*/ 88 w 123"/>
                <a:gd name="T55" fmla="*/ 98 h 103"/>
                <a:gd name="T56" fmla="*/ 94 w 123"/>
                <a:gd name="T57" fmla="*/ 98 h 103"/>
                <a:gd name="T58" fmla="*/ 99 w 123"/>
                <a:gd name="T59" fmla="*/ 99 h 103"/>
                <a:gd name="T60" fmla="*/ 106 w 123"/>
                <a:gd name="T61" fmla="*/ 103 h 103"/>
                <a:gd name="T62" fmla="*/ 106 w 123"/>
                <a:gd name="T63" fmla="*/ 93 h 103"/>
                <a:gd name="T64" fmla="*/ 112 w 123"/>
                <a:gd name="T65" fmla="*/ 88 h 103"/>
                <a:gd name="T66" fmla="*/ 119 w 123"/>
                <a:gd name="T67" fmla="*/ 81 h 103"/>
                <a:gd name="T68" fmla="*/ 123 w 123"/>
                <a:gd name="T69" fmla="*/ 76 h 103"/>
                <a:gd name="T70" fmla="*/ 123 w 123"/>
                <a:gd name="T71" fmla="*/ 73 h 103"/>
                <a:gd name="T72" fmla="*/ 119 w 123"/>
                <a:gd name="T73" fmla="*/ 63 h 103"/>
                <a:gd name="T74" fmla="*/ 117 w 123"/>
                <a:gd name="T75" fmla="*/ 59 h 103"/>
                <a:gd name="T76" fmla="*/ 117 w 123"/>
                <a:gd name="T77" fmla="*/ 52 h 103"/>
                <a:gd name="T78" fmla="*/ 115 w 123"/>
                <a:gd name="T79" fmla="*/ 49 h 103"/>
                <a:gd name="T80" fmla="*/ 114 w 123"/>
                <a:gd name="T81" fmla="*/ 46 h 103"/>
                <a:gd name="T82" fmla="*/ 120 w 123"/>
                <a:gd name="T83" fmla="*/ 39 h 103"/>
                <a:gd name="T84" fmla="*/ 122 w 123"/>
                <a:gd name="T85" fmla="*/ 36 h 103"/>
                <a:gd name="T86" fmla="*/ 122 w 123"/>
                <a:gd name="T87" fmla="*/ 29 h 103"/>
                <a:gd name="T88" fmla="*/ 120 w 123"/>
                <a:gd name="T89" fmla="*/ 28 h 103"/>
                <a:gd name="T90" fmla="*/ 119 w 123"/>
                <a:gd name="T91" fmla="*/ 18 h 103"/>
                <a:gd name="T92" fmla="*/ 117 w 123"/>
                <a:gd name="T93" fmla="*/ 15 h 103"/>
                <a:gd name="T94" fmla="*/ 109 w 123"/>
                <a:gd name="T95" fmla="*/ 10 h 103"/>
                <a:gd name="T96" fmla="*/ 107 w 123"/>
                <a:gd name="T97" fmla="*/ 10 h 103"/>
                <a:gd name="T98" fmla="*/ 99 w 123"/>
                <a:gd name="T99" fmla="*/ 10 h 103"/>
                <a:gd name="T100" fmla="*/ 73 w 123"/>
                <a:gd name="T101" fmla="*/ 8 h 103"/>
                <a:gd name="T102" fmla="*/ 66 w 123"/>
                <a:gd name="T103" fmla="*/ 5 h 103"/>
                <a:gd name="T104" fmla="*/ 65 w 123"/>
                <a:gd name="T105" fmla="*/ 8 h 103"/>
                <a:gd name="T106" fmla="*/ 60 w 123"/>
                <a:gd name="T107" fmla="*/ 10 h 103"/>
                <a:gd name="T108" fmla="*/ 55 w 123"/>
                <a:gd name="T109" fmla="*/ 6 h 103"/>
                <a:gd name="T110" fmla="*/ 53 w 123"/>
                <a:gd name="T111" fmla="*/ 2 h 103"/>
                <a:gd name="T112" fmla="*/ 42 w 123"/>
                <a:gd name="T113" fmla="*/ 2 h 103"/>
                <a:gd name="T114" fmla="*/ 26 w 123"/>
                <a:gd name="T115" fmla="*/ 10 h 103"/>
                <a:gd name="T116" fmla="*/ 19 w 123"/>
                <a:gd name="T117" fmla="*/ 13 h 103"/>
                <a:gd name="T118" fmla="*/ 8 w 123"/>
                <a:gd name="T119" fmla="*/ 15 h 103"/>
                <a:gd name="T120" fmla="*/ 5 w 123"/>
                <a:gd name="T121" fmla="*/ 16 h 103"/>
                <a:gd name="T122" fmla="*/ 1 w 123"/>
                <a:gd name="T123" fmla="*/ 19 h 103"/>
                <a:gd name="T124" fmla="*/ 1 w 123"/>
                <a:gd name="T125" fmla="*/ 2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 h="103">
                  <a:moveTo>
                    <a:pt x="1" y="21"/>
                  </a:moveTo>
                  <a:lnTo>
                    <a:pt x="1" y="21"/>
                  </a:lnTo>
                  <a:lnTo>
                    <a:pt x="1" y="28"/>
                  </a:lnTo>
                  <a:lnTo>
                    <a:pt x="1" y="31"/>
                  </a:lnTo>
                  <a:lnTo>
                    <a:pt x="1" y="34"/>
                  </a:lnTo>
                  <a:lnTo>
                    <a:pt x="1" y="34"/>
                  </a:lnTo>
                  <a:lnTo>
                    <a:pt x="0" y="37"/>
                  </a:lnTo>
                  <a:lnTo>
                    <a:pt x="1" y="39"/>
                  </a:lnTo>
                  <a:lnTo>
                    <a:pt x="1" y="39"/>
                  </a:lnTo>
                  <a:lnTo>
                    <a:pt x="3" y="42"/>
                  </a:lnTo>
                  <a:lnTo>
                    <a:pt x="5" y="46"/>
                  </a:lnTo>
                  <a:lnTo>
                    <a:pt x="5" y="46"/>
                  </a:lnTo>
                  <a:lnTo>
                    <a:pt x="5" y="49"/>
                  </a:lnTo>
                  <a:lnTo>
                    <a:pt x="6" y="52"/>
                  </a:lnTo>
                  <a:lnTo>
                    <a:pt x="6" y="52"/>
                  </a:lnTo>
                  <a:lnTo>
                    <a:pt x="8" y="59"/>
                  </a:lnTo>
                  <a:lnTo>
                    <a:pt x="9" y="63"/>
                  </a:lnTo>
                  <a:lnTo>
                    <a:pt x="9" y="63"/>
                  </a:lnTo>
                  <a:lnTo>
                    <a:pt x="11" y="67"/>
                  </a:lnTo>
                  <a:lnTo>
                    <a:pt x="9" y="70"/>
                  </a:lnTo>
                  <a:lnTo>
                    <a:pt x="9" y="70"/>
                  </a:lnTo>
                  <a:lnTo>
                    <a:pt x="18" y="73"/>
                  </a:lnTo>
                  <a:lnTo>
                    <a:pt x="18" y="73"/>
                  </a:lnTo>
                  <a:lnTo>
                    <a:pt x="24" y="76"/>
                  </a:lnTo>
                  <a:lnTo>
                    <a:pt x="26" y="80"/>
                  </a:lnTo>
                  <a:lnTo>
                    <a:pt x="26" y="80"/>
                  </a:lnTo>
                  <a:lnTo>
                    <a:pt x="29" y="83"/>
                  </a:lnTo>
                  <a:lnTo>
                    <a:pt x="31" y="83"/>
                  </a:lnTo>
                  <a:lnTo>
                    <a:pt x="32" y="83"/>
                  </a:lnTo>
                  <a:lnTo>
                    <a:pt x="32" y="83"/>
                  </a:lnTo>
                  <a:lnTo>
                    <a:pt x="34" y="81"/>
                  </a:lnTo>
                  <a:lnTo>
                    <a:pt x="35" y="81"/>
                  </a:lnTo>
                  <a:lnTo>
                    <a:pt x="40" y="81"/>
                  </a:lnTo>
                  <a:lnTo>
                    <a:pt x="40" y="81"/>
                  </a:lnTo>
                  <a:lnTo>
                    <a:pt x="42" y="81"/>
                  </a:lnTo>
                  <a:lnTo>
                    <a:pt x="42" y="83"/>
                  </a:lnTo>
                  <a:lnTo>
                    <a:pt x="44" y="86"/>
                  </a:lnTo>
                  <a:lnTo>
                    <a:pt x="44" y="86"/>
                  </a:lnTo>
                  <a:lnTo>
                    <a:pt x="45" y="86"/>
                  </a:lnTo>
                  <a:lnTo>
                    <a:pt x="47" y="88"/>
                  </a:lnTo>
                  <a:lnTo>
                    <a:pt x="52" y="88"/>
                  </a:lnTo>
                  <a:lnTo>
                    <a:pt x="52" y="88"/>
                  </a:lnTo>
                  <a:lnTo>
                    <a:pt x="55" y="93"/>
                  </a:lnTo>
                  <a:lnTo>
                    <a:pt x="58" y="96"/>
                  </a:lnTo>
                  <a:lnTo>
                    <a:pt x="58" y="96"/>
                  </a:lnTo>
                  <a:lnTo>
                    <a:pt x="60" y="96"/>
                  </a:lnTo>
                  <a:lnTo>
                    <a:pt x="63" y="96"/>
                  </a:lnTo>
                  <a:lnTo>
                    <a:pt x="65" y="94"/>
                  </a:lnTo>
                  <a:lnTo>
                    <a:pt x="66" y="94"/>
                  </a:lnTo>
                  <a:lnTo>
                    <a:pt x="66" y="94"/>
                  </a:lnTo>
                  <a:lnTo>
                    <a:pt x="71" y="96"/>
                  </a:lnTo>
                  <a:lnTo>
                    <a:pt x="78" y="96"/>
                  </a:lnTo>
                  <a:lnTo>
                    <a:pt x="78" y="96"/>
                  </a:lnTo>
                  <a:lnTo>
                    <a:pt x="79" y="96"/>
                  </a:lnTo>
                  <a:lnTo>
                    <a:pt x="83" y="96"/>
                  </a:lnTo>
                  <a:lnTo>
                    <a:pt x="88" y="98"/>
                  </a:lnTo>
                  <a:lnTo>
                    <a:pt x="88" y="98"/>
                  </a:lnTo>
                  <a:lnTo>
                    <a:pt x="94" y="98"/>
                  </a:lnTo>
                  <a:lnTo>
                    <a:pt x="99" y="99"/>
                  </a:lnTo>
                  <a:lnTo>
                    <a:pt x="99" y="99"/>
                  </a:lnTo>
                  <a:lnTo>
                    <a:pt x="106" y="103"/>
                  </a:lnTo>
                  <a:lnTo>
                    <a:pt x="106" y="103"/>
                  </a:lnTo>
                  <a:lnTo>
                    <a:pt x="106" y="98"/>
                  </a:lnTo>
                  <a:lnTo>
                    <a:pt x="106" y="93"/>
                  </a:lnTo>
                  <a:lnTo>
                    <a:pt x="106" y="93"/>
                  </a:lnTo>
                  <a:lnTo>
                    <a:pt x="112" y="88"/>
                  </a:lnTo>
                  <a:lnTo>
                    <a:pt x="119" y="81"/>
                  </a:lnTo>
                  <a:lnTo>
                    <a:pt x="119" y="81"/>
                  </a:lnTo>
                  <a:lnTo>
                    <a:pt x="120" y="78"/>
                  </a:lnTo>
                  <a:lnTo>
                    <a:pt x="123" y="76"/>
                  </a:lnTo>
                  <a:lnTo>
                    <a:pt x="123" y="76"/>
                  </a:lnTo>
                  <a:lnTo>
                    <a:pt x="123" y="73"/>
                  </a:lnTo>
                  <a:lnTo>
                    <a:pt x="122" y="70"/>
                  </a:lnTo>
                  <a:lnTo>
                    <a:pt x="119" y="63"/>
                  </a:lnTo>
                  <a:lnTo>
                    <a:pt x="119" y="63"/>
                  </a:lnTo>
                  <a:lnTo>
                    <a:pt x="117" y="59"/>
                  </a:lnTo>
                  <a:lnTo>
                    <a:pt x="117" y="52"/>
                  </a:lnTo>
                  <a:lnTo>
                    <a:pt x="117" y="52"/>
                  </a:lnTo>
                  <a:lnTo>
                    <a:pt x="117" y="50"/>
                  </a:lnTo>
                  <a:lnTo>
                    <a:pt x="115" y="49"/>
                  </a:lnTo>
                  <a:lnTo>
                    <a:pt x="114" y="46"/>
                  </a:lnTo>
                  <a:lnTo>
                    <a:pt x="114" y="46"/>
                  </a:lnTo>
                  <a:lnTo>
                    <a:pt x="115" y="41"/>
                  </a:lnTo>
                  <a:lnTo>
                    <a:pt x="120" y="39"/>
                  </a:lnTo>
                  <a:lnTo>
                    <a:pt x="120" y="39"/>
                  </a:lnTo>
                  <a:lnTo>
                    <a:pt x="122" y="36"/>
                  </a:lnTo>
                  <a:lnTo>
                    <a:pt x="122" y="32"/>
                  </a:lnTo>
                  <a:lnTo>
                    <a:pt x="122" y="29"/>
                  </a:lnTo>
                  <a:lnTo>
                    <a:pt x="120" y="28"/>
                  </a:lnTo>
                  <a:lnTo>
                    <a:pt x="120" y="28"/>
                  </a:lnTo>
                  <a:lnTo>
                    <a:pt x="119" y="23"/>
                  </a:lnTo>
                  <a:lnTo>
                    <a:pt x="119" y="18"/>
                  </a:lnTo>
                  <a:lnTo>
                    <a:pt x="119" y="18"/>
                  </a:lnTo>
                  <a:lnTo>
                    <a:pt x="117" y="15"/>
                  </a:lnTo>
                  <a:lnTo>
                    <a:pt x="114" y="11"/>
                  </a:lnTo>
                  <a:lnTo>
                    <a:pt x="109" y="10"/>
                  </a:lnTo>
                  <a:lnTo>
                    <a:pt x="109" y="10"/>
                  </a:lnTo>
                  <a:lnTo>
                    <a:pt x="107" y="10"/>
                  </a:lnTo>
                  <a:lnTo>
                    <a:pt x="107" y="10"/>
                  </a:lnTo>
                  <a:lnTo>
                    <a:pt x="99" y="10"/>
                  </a:lnTo>
                  <a:lnTo>
                    <a:pt x="88" y="10"/>
                  </a:lnTo>
                  <a:lnTo>
                    <a:pt x="73" y="8"/>
                  </a:lnTo>
                  <a:lnTo>
                    <a:pt x="73" y="8"/>
                  </a:lnTo>
                  <a:lnTo>
                    <a:pt x="66" y="5"/>
                  </a:lnTo>
                  <a:lnTo>
                    <a:pt x="66" y="5"/>
                  </a:lnTo>
                  <a:lnTo>
                    <a:pt x="65" y="8"/>
                  </a:lnTo>
                  <a:lnTo>
                    <a:pt x="60" y="10"/>
                  </a:lnTo>
                  <a:lnTo>
                    <a:pt x="60" y="10"/>
                  </a:lnTo>
                  <a:lnTo>
                    <a:pt x="57" y="8"/>
                  </a:lnTo>
                  <a:lnTo>
                    <a:pt x="55" y="6"/>
                  </a:lnTo>
                  <a:lnTo>
                    <a:pt x="53" y="2"/>
                  </a:lnTo>
                  <a:lnTo>
                    <a:pt x="53" y="2"/>
                  </a:lnTo>
                  <a:lnTo>
                    <a:pt x="50" y="0"/>
                  </a:lnTo>
                  <a:lnTo>
                    <a:pt x="42" y="2"/>
                  </a:lnTo>
                  <a:lnTo>
                    <a:pt x="32" y="5"/>
                  </a:lnTo>
                  <a:lnTo>
                    <a:pt x="26" y="10"/>
                  </a:lnTo>
                  <a:lnTo>
                    <a:pt x="26" y="10"/>
                  </a:lnTo>
                  <a:lnTo>
                    <a:pt x="19" y="13"/>
                  </a:lnTo>
                  <a:lnTo>
                    <a:pt x="13" y="13"/>
                  </a:lnTo>
                  <a:lnTo>
                    <a:pt x="8" y="15"/>
                  </a:lnTo>
                  <a:lnTo>
                    <a:pt x="5" y="16"/>
                  </a:lnTo>
                  <a:lnTo>
                    <a:pt x="5" y="16"/>
                  </a:lnTo>
                  <a:lnTo>
                    <a:pt x="3" y="19"/>
                  </a:lnTo>
                  <a:lnTo>
                    <a:pt x="1" y="19"/>
                  </a:lnTo>
                  <a:lnTo>
                    <a:pt x="1" y="19"/>
                  </a:lnTo>
                  <a:lnTo>
                    <a:pt x="1" y="21"/>
                  </a:lnTo>
                  <a:lnTo>
                    <a:pt x="1" y="2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69">
              <a:extLst>
                <a:ext uri="{FF2B5EF4-FFF2-40B4-BE49-F238E27FC236}">
                  <a16:creationId xmlns="" xmlns:a16="http://schemas.microsoft.com/office/drawing/2014/main" id="{96C0AAF0-E5B2-4943-97EF-795CF81B2802}"/>
                </a:ext>
              </a:extLst>
            </p:cNvPr>
            <p:cNvSpPr>
              <a:spLocks/>
            </p:cNvSpPr>
            <p:nvPr/>
          </p:nvSpPr>
          <p:spPr bwMode="auto">
            <a:xfrm>
              <a:off x="6754813" y="3618922"/>
              <a:ext cx="71437" cy="69850"/>
            </a:xfrm>
            <a:custGeom>
              <a:avLst/>
              <a:gdLst>
                <a:gd name="T0" fmla="*/ 34 w 45"/>
                <a:gd name="T1" fmla="*/ 39 h 44"/>
                <a:gd name="T2" fmla="*/ 34 w 45"/>
                <a:gd name="T3" fmla="*/ 39 h 44"/>
                <a:gd name="T4" fmla="*/ 35 w 45"/>
                <a:gd name="T5" fmla="*/ 36 h 44"/>
                <a:gd name="T6" fmla="*/ 39 w 45"/>
                <a:gd name="T7" fmla="*/ 31 h 44"/>
                <a:gd name="T8" fmla="*/ 42 w 45"/>
                <a:gd name="T9" fmla="*/ 27 h 44"/>
                <a:gd name="T10" fmla="*/ 44 w 45"/>
                <a:gd name="T11" fmla="*/ 24 h 44"/>
                <a:gd name="T12" fmla="*/ 44 w 45"/>
                <a:gd name="T13" fmla="*/ 24 h 44"/>
                <a:gd name="T14" fmla="*/ 45 w 45"/>
                <a:gd name="T15" fmla="*/ 22 h 44"/>
                <a:gd name="T16" fmla="*/ 45 w 45"/>
                <a:gd name="T17" fmla="*/ 18 h 44"/>
                <a:gd name="T18" fmla="*/ 45 w 45"/>
                <a:gd name="T19" fmla="*/ 8 h 44"/>
                <a:gd name="T20" fmla="*/ 45 w 45"/>
                <a:gd name="T21" fmla="*/ 8 h 44"/>
                <a:gd name="T22" fmla="*/ 37 w 45"/>
                <a:gd name="T23" fmla="*/ 3 h 44"/>
                <a:gd name="T24" fmla="*/ 34 w 45"/>
                <a:gd name="T25" fmla="*/ 1 h 44"/>
                <a:gd name="T26" fmla="*/ 34 w 45"/>
                <a:gd name="T27" fmla="*/ 1 h 44"/>
                <a:gd name="T28" fmla="*/ 26 w 45"/>
                <a:gd name="T29" fmla="*/ 1 h 44"/>
                <a:gd name="T30" fmla="*/ 14 w 45"/>
                <a:gd name="T31" fmla="*/ 0 h 44"/>
                <a:gd name="T32" fmla="*/ 14 w 45"/>
                <a:gd name="T33" fmla="*/ 0 h 44"/>
                <a:gd name="T34" fmla="*/ 11 w 45"/>
                <a:gd name="T35" fmla="*/ 0 h 44"/>
                <a:gd name="T36" fmla="*/ 9 w 45"/>
                <a:gd name="T37" fmla="*/ 1 h 44"/>
                <a:gd name="T38" fmla="*/ 8 w 45"/>
                <a:gd name="T39" fmla="*/ 1 h 44"/>
                <a:gd name="T40" fmla="*/ 6 w 45"/>
                <a:gd name="T41" fmla="*/ 1 h 44"/>
                <a:gd name="T42" fmla="*/ 6 w 45"/>
                <a:gd name="T43" fmla="*/ 1 h 44"/>
                <a:gd name="T44" fmla="*/ 3 w 45"/>
                <a:gd name="T45" fmla="*/ 0 h 44"/>
                <a:gd name="T46" fmla="*/ 1 w 45"/>
                <a:gd name="T47" fmla="*/ 1 h 44"/>
                <a:gd name="T48" fmla="*/ 0 w 45"/>
                <a:gd name="T49" fmla="*/ 3 h 44"/>
                <a:gd name="T50" fmla="*/ 0 w 45"/>
                <a:gd name="T51" fmla="*/ 5 h 44"/>
                <a:gd name="T52" fmla="*/ 0 w 45"/>
                <a:gd name="T53" fmla="*/ 5 h 44"/>
                <a:gd name="T54" fmla="*/ 1 w 45"/>
                <a:gd name="T55" fmla="*/ 6 h 44"/>
                <a:gd name="T56" fmla="*/ 3 w 45"/>
                <a:gd name="T57" fmla="*/ 8 h 44"/>
                <a:gd name="T58" fmla="*/ 4 w 45"/>
                <a:gd name="T59" fmla="*/ 11 h 44"/>
                <a:gd name="T60" fmla="*/ 6 w 45"/>
                <a:gd name="T61" fmla="*/ 14 h 44"/>
                <a:gd name="T62" fmla="*/ 6 w 45"/>
                <a:gd name="T63" fmla="*/ 14 h 44"/>
                <a:gd name="T64" fmla="*/ 8 w 45"/>
                <a:gd name="T65" fmla="*/ 18 h 44"/>
                <a:gd name="T66" fmla="*/ 11 w 45"/>
                <a:gd name="T67" fmla="*/ 21 h 44"/>
                <a:gd name="T68" fmla="*/ 14 w 45"/>
                <a:gd name="T69" fmla="*/ 24 h 44"/>
                <a:gd name="T70" fmla="*/ 16 w 45"/>
                <a:gd name="T71" fmla="*/ 27 h 44"/>
                <a:gd name="T72" fmla="*/ 16 w 45"/>
                <a:gd name="T73" fmla="*/ 27 h 44"/>
                <a:gd name="T74" fmla="*/ 21 w 45"/>
                <a:gd name="T75" fmla="*/ 31 h 44"/>
                <a:gd name="T76" fmla="*/ 27 w 45"/>
                <a:gd name="T77" fmla="*/ 39 h 44"/>
                <a:gd name="T78" fmla="*/ 27 w 45"/>
                <a:gd name="T79" fmla="*/ 39 h 44"/>
                <a:gd name="T80" fmla="*/ 34 w 45"/>
                <a:gd name="T81" fmla="*/ 44 h 44"/>
                <a:gd name="T82" fmla="*/ 34 w 45"/>
                <a:gd name="T83" fmla="*/ 44 h 44"/>
                <a:gd name="T84" fmla="*/ 34 w 45"/>
                <a:gd name="T85" fmla="*/ 39 h 44"/>
                <a:gd name="T86" fmla="*/ 34 w 45"/>
                <a:gd name="T8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44">
                  <a:moveTo>
                    <a:pt x="34" y="39"/>
                  </a:moveTo>
                  <a:lnTo>
                    <a:pt x="34" y="39"/>
                  </a:lnTo>
                  <a:lnTo>
                    <a:pt x="35" y="36"/>
                  </a:lnTo>
                  <a:lnTo>
                    <a:pt x="39" y="31"/>
                  </a:lnTo>
                  <a:lnTo>
                    <a:pt x="42" y="27"/>
                  </a:lnTo>
                  <a:lnTo>
                    <a:pt x="44" y="24"/>
                  </a:lnTo>
                  <a:lnTo>
                    <a:pt x="44" y="24"/>
                  </a:lnTo>
                  <a:lnTo>
                    <a:pt x="45" y="22"/>
                  </a:lnTo>
                  <a:lnTo>
                    <a:pt x="45" y="18"/>
                  </a:lnTo>
                  <a:lnTo>
                    <a:pt x="45" y="8"/>
                  </a:lnTo>
                  <a:lnTo>
                    <a:pt x="45" y="8"/>
                  </a:lnTo>
                  <a:lnTo>
                    <a:pt x="37" y="3"/>
                  </a:lnTo>
                  <a:lnTo>
                    <a:pt x="34" y="1"/>
                  </a:lnTo>
                  <a:lnTo>
                    <a:pt x="34" y="1"/>
                  </a:lnTo>
                  <a:lnTo>
                    <a:pt x="26" y="1"/>
                  </a:lnTo>
                  <a:lnTo>
                    <a:pt x="14" y="0"/>
                  </a:lnTo>
                  <a:lnTo>
                    <a:pt x="14" y="0"/>
                  </a:lnTo>
                  <a:lnTo>
                    <a:pt x="11" y="0"/>
                  </a:lnTo>
                  <a:lnTo>
                    <a:pt x="9" y="1"/>
                  </a:lnTo>
                  <a:lnTo>
                    <a:pt x="8" y="1"/>
                  </a:lnTo>
                  <a:lnTo>
                    <a:pt x="6" y="1"/>
                  </a:lnTo>
                  <a:lnTo>
                    <a:pt x="6" y="1"/>
                  </a:lnTo>
                  <a:lnTo>
                    <a:pt x="3" y="0"/>
                  </a:lnTo>
                  <a:lnTo>
                    <a:pt x="1" y="1"/>
                  </a:lnTo>
                  <a:lnTo>
                    <a:pt x="0" y="3"/>
                  </a:lnTo>
                  <a:lnTo>
                    <a:pt x="0" y="5"/>
                  </a:lnTo>
                  <a:lnTo>
                    <a:pt x="0" y="5"/>
                  </a:lnTo>
                  <a:lnTo>
                    <a:pt x="1" y="6"/>
                  </a:lnTo>
                  <a:lnTo>
                    <a:pt x="3" y="8"/>
                  </a:lnTo>
                  <a:lnTo>
                    <a:pt x="4" y="11"/>
                  </a:lnTo>
                  <a:lnTo>
                    <a:pt x="6" y="14"/>
                  </a:lnTo>
                  <a:lnTo>
                    <a:pt x="6" y="14"/>
                  </a:lnTo>
                  <a:lnTo>
                    <a:pt x="8" y="18"/>
                  </a:lnTo>
                  <a:lnTo>
                    <a:pt x="11" y="21"/>
                  </a:lnTo>
                  <a:lnTo>
                    <a:pt x="14" y="24"/>
                  </a:lnTo>
                  <a:lnTo>
                    <a:pt x="16" y="27"/>
                  </a:lnTo>
                  <a:lnTo>
                    <a:pt x="16" y="27"/>
                  </a:lnTo>
                  <a:lnTo>
                    <a:pt x="21" y="31"/>
                  </a:lnTo>
                  <a:lnTo>
                    <a:pt x="27" y="39"/>
                  </a:lnTo>
                  <a:lnTo>
                    <a:pt x="27" y="39"/>
                  </a:lnTo>
                  <a:lnTo>
                    <a:pt x="34" y="44"/>
                  </a:lnTo>
                  <a:lnTo>
                    <a:pt x="34" y="44"/>
                  </a:lnTo>
                  <a:lnTo>
                    <a:pt x="34" y="39"/>
                  </a:lnTo>
                  <a:lnTo>
                    <a:pt x="34" y="3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0">
              <a:extLst>
                <a:ext uri="{FF2B5EF4-FFF2-40B4-BE49-F238E27FC236}">
                  <a16:creationId xmlns="" xmlns:a16="http://schemas.microsoft.com/office/drawing/2014/main" id="{9362E417-09C2-4834-8416-FFDD5FF85F29}"/>
                </a:ext>
              </a:extLst>
            </p:cNvPr>
            <p:cNvSpPr>
              <a:spLocks/>
            </p:cNvSpPr>
            <p:nvPr/>
          </p:nvSpPr>
          <p:spPr bwMode="auto">
            <a:xfrm>
              <a:off x="6715125" y="3582410"/>
              <a:ext cx="111125" cy="98425"/>
            </a:xfrm>
            <a:custGeom>
              <a:avLst/>
              <a:gdLst>
                <a:gd name="T0" fmla="*/ 41 w 70"/>
                <a:gd name="T1" fmla="*/ 50 h 62"/>
                <a:gd name="T2" fmla="*/ 36 w 70"/>
                <a:gd name="T3" fmla="*/ 44 h 62"/>
                <a:gd name="T4" fmla="*/ 31 w 70"/>
                <a:gd name="T5" fmla="*/ 37 h 62"/>
                <a:gd name="T6" fmla="*/ 29 w 70"/>
                <a:gd name="T7" fmla="*/ 34 h 62"/>
                <a:gd name="T8" fmla="*/ 26 w 70"/>
                <a:gd name="T9" fmla="*/ 29 h 62"/>
                <a:gd name="T10" fmla="*/ 25 w 70"/>
                <a:gd name="T11" fmla="*/ 28 h 62"/>
                <a:gd name="T12" fmla="*/ 26 w 70"/>
                <a:gd name="T13" fmla="*/ 24 h 62"/>
                <a:gd name="T14" fmla="*/ 31 w 70"/>
                <a:gd name="T15" fmla="*/ 24 h 62"/>
                <a:gd name="T16" fmla="*/ 33 w 70"/>
                <a:gd name="T17" fmla="*/ 24 h 62"/>
                <a:gd name="T18" fmla="*/ 36 w 70"/>
                <a:gd name="T19" fmla="*/ 23 h 62"/>
                <a:gd name="T20" fmla="*/ 39 w 70"/>
                <a:gd name="T21" fmla="*/ 23 h 62"/>
                <a:gd name="T22" fmla="*/ 59 w 70"/>
                <a:gd name="T23" fmla="*/ 24 h 62"/>
                <a:gd name="T24" fmla="*/ 62 w 70"/>
                <a:gd name="T25" fmla="*/ 26 h 62"/>
                <a:gd name="T26" fmla="*/ 70 w 70"/>
                <a:gd name="T27" fmla="*/ 31 h 62"/>
                <a:gd name="T28" fmla="*/ 70 w 70"/>
                <a:gd name="T29" fmla="*/ 28 h 62"/>
                <a:gd name="T30" fmla="*/ 69 w 70"/>
                <a:gd name="T31" fmla="*/ 19 h 62"/>
                <a:gd name="T32" fmla="*/ 65 w 70"/>
                <a:gd name="T33" fmla="*/ 18 h 62"/>
                <a:gd name="T34" fmla="*/ 62 w 70"/>
                <a:gd name="T35" fmla="*/ 10 h 62"/>
                <a:gd name="T36" fmla="*/ 59 w 70"/>
                <a:gd name="T37" fmla="*/ 11 h 62"/>
                <a:gd name="T38" fmla="*/ 51 w 70"/>
                <a:gd name="T39" fmla="*/ 11 h 62"/>
                <a:gd name="T40" fmla="*/ 44 w 70"/>
                <a:gd name="T41" fmla="*/ 8 h 62"/>
                <a:gd name="T42" fmla="*/ 39 w 70"/>
                <a:gd name="T43" fmla="*/ 5 h 62"/>
                <a:gd name="T44" fmla="*/ 34 w 70"/>
                <a:gd name="T45" fmla="*/ 0 h 62"/>
                <a:gd name="T46" fmla="*/ 26 w 70"/>
                <a:gd name="T47" fmla="*/ 6 h 62"/>
                <a:gd name="T48" fmla="*/ 25 w 70"/>
                <a:gd name="T49" fmla="*/ 6 h 62"/>
                <a:gd name="T50" fmla="*/ 25 w 70"/>
                <a:gd name="T51" fmla="*/ 11 h 62"/>
                <a:gd name="T52" fmla="*/ 23 w 70"/>
                <a:gd name="T53" fmla="*/ 13 h 62"/>
                <a:gd name="T54" fmla="*/ 20 w 70"/>
                <a:gd name="T55" fmla="*/ 15 h 62"/>
                <a:gd name="T56" fmla="*/ 18 w 70"/>
                <a:gd name="T57" fmla="*/ 18 h 62"/>
                <a:gd name="T58" fmla="*/ 15 w 70"/>
                <a:gd name="T59" fmla="*/ 18 h 62"/>
                <a:gd name="T60" fmla="*/ 10 w 70"/>
                <a:gd name="T61" fmla="*/ 18 h 62"/>
                <a:gd name="T62" fmla="*/ 0 w 70"/>
                <a:gd name="T63" fmla="*/ 19 h 62"/>
                <a:gd name="T64" fmla="*/ 2 w 70"/>
                <a:gd name="T65" fmla="*/ 24 h 62"/>
                <a:gd name="T66" fmla="*/ 3 w 70"/>
                <a:gd name="T67" fmla="*/ 24 h 62"/>
                <a:gd name="T68" fmla="*/ 12 w 70"/>
                <a:gd name="T69" fmla="*/ 26 h 62"/>
                <a:gd name="T70" fmla="*/ 13 w 70"/>
                <a:gd name="T71" fmla="*/ 29 h 62"/>
                <a:gd name="T72" fmla="*/ 18 w 70"/>
                <a:gd name="T73" fmla="*/ 39 h 62"/>
                <a:gd name="T74" fmla="*/ 25 w 70"/>
                <a:gd name="T75" fmla="*/ 47 h 62"/>
                <a:gd name="T76" fmla="*/ 31 w 70"/>
                <a:gd name="T77" fmla="*/ 50 h 62"/>
                <a:gd name="T78" fmla="*/ 36 w 70"/>
                <a:gd name="T79" fmla="*/ 54 h 62"/>
                <a:gd name="T80" fmla="*/ 36 w 70"/>
                <a:gd name="T81" fmla="*/ 55 h 62"/>
                <a:gd name="T82" fmla="*/ 46 w 70"/>
                <a:gd name="T83" fmla="*/ 59 h 62"/>
                <a:gd name="T84" fmla="*/ 52 w 70"/>
                <a:gd name="T85" fmla="*/ 62 h 62"/>
                <a:gd name="T86" fmla="*/ 46 w 70"/>
                <a:gd name="T87" fmla="*/ 54 h 62"/>
                <a:gd name="T88" fmla="*/ 41 w 70"/>
                <a:gd name="T8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62">
                  <a:moveTo>
                    <a:pt x="41" y="50"/>
                  </a:moveTo>
                  <a:lnTo>
                    <a:pt x="41" y="50"/>
                  </a:lnTo>
                  <a:lnTo>
                    <a:pt x="39" y="47"/>
                  </a:lnTo>
                  <a:lnTo>
                    <a:pt x="36" y="44"/>
                  </a:lnTo>
                  <a:lnTo>
                    <a:pt x="33" y="41"/>
                  </a:lnTo>
                  <a:lnTo>
                    <a:pt x="31" y="37"/>
                  </a:lnTo>
                  <a:lnTo>
                    <a:pt x="31" y="37"/>
                  </a:lnTo>
                  <a:lnTo>
                    <a:pt x="29" y="34"/>
                  </a:lnTo>
                  <a:lnTo>
                    <a:pt x="28" y="31"/>
                  </a:lnTo>
                  <a:lnTo>
                    <a:pt x="26" y="29"/>
                  </a:lnTo>
                  <a:lnTo>
                    <a:pt x="25" y="28"/>
                  </a:lnTo>
                  <a:lnTo>
                    <a:pt x="25" y="28"/>
                  </a:lnTo>
                  <a:lnTo>
                    <a:pt x="25" y="26"/>
                  </a:lnTo>
                  <a:lnTo>
                    <a:pt x="26" y="24"/>
                  </a:lnTo>
                  <a:lnTo>
                    <a:pt x="28" y="23"/>
                  </a:lnTo>
                  <a:lnTo>
                    <a:pt x="31" y="24"/>
                  </a:lnTo>
                  <a:lnTo>
                    <a:pt x="31" y="24"/>
                  </a:lnTo>
                  <a:lnTo>
                    <a:pt x="33" y="24"/>
                  </a:lnTo>
                  <a:lnTo>
                    <a:pt x="34" y="24"/>
                  </a:lnTo>
                  <a:lnTo>
                    <a:pt x="36" y="23"/>
                  </a:lnTo>
                  <a:lnTo>
                    <a:pt x="39" y="23"/>
                  </a:lnTo>
                  <a:lnTo>
                    <a:pt x="39" y="23"/>
                  </a:lnTo>
                  <a:lnTo>
                    <a:pt x="51" y="24"/>
                  </a:lnTo>
                  <a:lnTo>
                    <a:pt x="59" y="24"/>
                  </a:lnTo>
                  <a:lnTo>
                    <a:pt x="59" y="24"/>
                  </a:lnTo>
                  <a:lnTo>
                    <a:pt x="62" y="26"/>
                  </a:lnTo>
                  <a:lnTo>
                    <a:pt x="70" y="31"/>
                  </a:lnTo>
                  <a:lnTo>
                    <a:pt x="70" y="31"/>
                  </a:lnTo>
                  <a:lnTo>
                    <a:pt x="70" y="28"/>
                  </a:lnTo>
                  <a:lnTo>
                    <a:pt x="70" y="28"/>
                  </a:lnTo>
                  <a:lnTo>
                    <a:pt x="69" y="23"/>
                  </a:lnTo>
                  <a:lnTo>
                    <a:pt x="69" y="19"/>
                  </a:lnTo>
                  <a:lnTo>
                    <a:pt x="65" y="18"/>
                  </a:lnTo>
                  <a:lnTo>
                    <a:pt x="65" y="18"/>
                  </a:lnTo>
                  <a:lnTo>
                    <a:pt x="64" y="15"/>
                  </a:lnTo>
                  <a:lnTo>
                    <a:pt x="62" y="10"/>
                  </a:lnTo>
                  <a:lnTo>
                    <a:pt x="62" y="10"/>
                  </a:lnTo>
                  <a:lnTo>
                    <a:pt x="59" y="11"/>
                  </a:lnTo>
                  <a:lnTo>
                    <a:pt x="59" y="11"/>
                  </a:lnTo>
                  <a:lnTo>
                    <a:pt x="51" y="11"/>
                  </a:lnTo>
                  <a:lnTo>
                    <a:pt x="47" y="11"/>
                  </a:lnTo>
                  <a:lnTo>
                    <a:pt x="44" y="8"/>
                  </a:lnTo>
                  <a:lnTo>
                    <a:pt x="44" y="8"/>
                  </a:lnTo>
                  <a:lnTo>
                    <a:pt x="39" y="5"/>
                  </a:lnTo>
                  <a:lnTo>
                    <a:pt x="34" y="0"/>
                  </a:lnTo>
                  <a:lnTo>
                    <a:pt x="34" y="0"/>
                  </a:lnTo>
                  <a:lnTo>
                    <a:pt x="29" y="3"/>
                  </a:lnTo>
                  <a:lnTo>
                    <a:pt x="26" y="6"/>
                  </a:lnTo>
                  <a:lnTo>
                    <a:pt x="26" y="6"/>
                  </a:lnTo>
                  <a:lnTo>
                    <a:pt x="25" y="6"/>
                  </a:lnTo>
                  <a:lnTo>
                    <a:pt x="25" y="10"/>
                  </a:lnTo>
                  <a:lnTo>
                    <a:pt x="25" y="11"/>
                  </a:lnTo>
                  <a:lnTo>
                    <a:pt x="23" y="13"/>
                  </a:lnTo>
                  <a:lnTo>
                    <a:pt x="23" y="13"/>
                  </a:lnTo>
                  <a:lnTo>
                    <a:pt x="21" y="13"/>
                  </a:lnTo>
                  <a:lnTo>
                    <a:pt x="20" y="15"/>
                  </a:lnTo>
                  <a:lnTo>
                    <a:pt x="18" y="18"/>
                  </a:lnTo>
                  <a:lnTo>
                    <a:pt x="18" y="18"/>
                  </a:lnTo>
                  <a:lnTo>
                    <a:pt x="16" y="18"/>
                  </a:lnTo>
                  <a:lnTo>
                    <a:pt x="15" y="18"/>
                  </a:lnTo>
                  <a:lnTo>
                    <a:pt x="10" y="18"/>
                  </a:lnTo>
                  <a:lnTo>
                    <a:pt x="10" y="18"/>
                  </a:lnTo>
                  <a:lnTo>
                    <a:pt x="0" y="19"/>
                  </a:lnTo>
                  <a:lnTo>
                    <a:pt x="0" y="19"/>
                  </a:lnTo>
                  <a:lnTo>
                    <a:pt x="2" y="23"/>
                  </a:lnTo>
                  <a:lnTo>
                    <a:pt x="2" y="24"/>
                  </a:lnTo>
                  <a:lnTo>
                    <a:pt x="3" y="24"/>
                  </a:lnTo>
                  <a:lnTo>
                    <a:pt x="3" y="24"/>
                  </a:lnTo>
                  <a:lnTo>
                    <a:pt x="10" y="26"/>
                  </a:lnTo>
                  <a:lnTo>
                    <a:pt x="12" y="26"/>
                  </a:lnTo>
                  <a:lnTo>
                    <a:pt x="13" y="29"/>
                  </a:lnTo>
                  <a:lnTo>
                    <a:pt x="13" y="29"/>
                  </a:lnTo>
                  <a:lnTo>
                    <a:pt x="15" y="34"/>
                  </a:lnTo>
                  <a:lnTo>
                    <a:pt x="18" y="39"/>
                  </a:lnTo>
                  <a:lnTo>
                    <a:pt x="25" y="47"/>
                  </a:lnTo>
                  <a:lnTo>
                    <a:pt x="25" y="47"/>
                  </a:lnTo>
                  <a:lnTo>
                    <a:pt x="28" y="50"/>
                  </a:lnTo>
                  <a:lnTo>
                    <a:pt x="31" y="50"/>
                  </a:lnTo>
                  <a:lnTo>
                    <a:pt x="34" y="52"/>
                  </a:lnTo>
                  <a:lnTo>
                    <a:pt x="36" y="54"/>
                  </a:lnTo>
                  <a:lnTo>
                    <a:pt x="36" y="54"/>
                  </a:lnTo>
                  <a:lnTo>
                    <a:pt x="36" y="55"/>
                  </a:lnTo>
                  <a:lnTo>
                    <a:pt x="39" y="57"/>
                  </a:lnTo>
                  <a:lnTo>
                    <a:pt x="46" y="59"/>
                  </a:lnTo>
                  <a:lnTo>
                    <a:pt x="46" y="59"/>
                  </a:lnTo>
                  <a:lnTo>
                    <a:pt x="52" y="62"/>
                  </a:lnTo>
                  <a:lnTo>
                    <a:pt x="52" y="62"/>
                  </a:lnTo>
                  <a:lnTo>
                    <a:pt x="46" y="54"/>
                  </a:lnTo>
                  <a:lnTo>
                    <a:pt x="41" y="50"/>
                  </a:lnTo>
                  <a:lnTo>
                    <a:pt x="41" y="5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71">
              <a:extLst>
                <a:ext uri="{FF2B5EF4-FFF2-40B4-BE49-F238E27FC236}">
                  <a16:creationId xmlns="" xmlns:a16="http://schemas.microsoft.com/office/drawing/2014/main" id="{DC8B856C-E62B-4EC7-9D89-091FC92253FE}"/>
                </a:ext>
              </a:extLst>
            </p:cNvPr>
            <p:cNvSpPr>
              <a:spLocks/>
            </p:cNvSpPr>
            <p:nvPr/>
          </p:nvSpPr>
          <p:spPr bwMode="auto">
            <a:xfrm>
              <a:off x="6824663" y="3685597"/>
              <a:ext cx="38100" cy="74613"/>
            </a:xfrm>
            <a:custGeom>
              <a:avLst/>
              <a:gdLst>
                <a:gd name="T0" fmla="*/ 16 w 24"/>
                <a:gd name="T1" fmla="*/ 41 h 47"/>
                <a:gd name="T2" fmla="*/ 16 w 24"/>
                <a:gd name="T3" fmla="*/ 41 h 47"/>
                <a:gd name="T4" fmla="*/ 17 w 24"/>
                <a:gd name="T5" fmla="*/ 39 h 47"/>
                <a:gd name="T6" fmla="*/ 17 w 24"/>
                <a:gd name="T7" fmla="*/ 39 h 47"/>
                <a:gd name="T8" fmla="*/ 19 w 24"/>
                <a:gd name="T9" fmla="*/ 36 h 47"/>
                <a:gd name="T10" fmla="*/ 19 w 24"/>
                <a:gd name="T11" fmla="*/ 36 h 47"/>
                <a:gd name="T12" fmla="*/ 21 w 24"/>
                <a:gd name="T13" fmla="*/ 31 h 47"/>
                <a:gd name="T14" fmla="*/ 22 w 24"/>
                <a:gd name="T15" fmla="*/ 28 h 47"/>
                <a:gd name="T16" fmla="*/ 22 w 24"/>
                <a:gd name="T17" fmla="*/ 28 h 47"/>
                <a:gd name="T18" fmla="*/ 24 w 24"/>
                <a:gd name="T19" fmla="*/ 28 h 47"/>
                <a:gd name="T20" fmla="*/ 24 w 24"/>
                <a:gd name="T21" fmla="*/ 28 h 47"/>
                <a:gd name="T22" fmla="*/ 19 w 24"/>
                <a:gd name="T23" fmla="*/ 23 h 47"/>
                <a:gd name="T24" fmla="*/ 16 w 24"/>
                <a:gd name="T25" fmla="*/ 20 h 47"/>
                <a:gd name="T26" fmla="*/ 16 w 24"/>
                <a:gd name="T27" fmla="*/ 20 h 47"/>
                <a:gd name="T28" fmla="*/ 16 w 24"/>
                <a:gd name="T29" fmla="*/ 13 h 47"/>
                <a:gd name="T30" fmla="*/ 17 w 24"/>
                <a:gd name="T31" fmla="*/ 7 h 47"/>
                <a:gd name="T32" fmla="*/ 17 w 24"/>
                <a:gd name="T33" fmla="*/ 7 h 47"/>
                <a:gd name="T34" fmla="*/ 11 w 24"/>
                <a:gd name="T35" fmla="*/ 2 h 47"/>
                <a:gd name="T36" fmla="*/ 6 w 24"/>
                <a:gd name="T37" fmla="*/ 0 h 47"/>
                <a:gd name="T38" fmla="*/ 6 w 24"/>
                <a:gd name="T39" fmla="*/ 0 h 47"/>
                <a:gd name="T40" fmla="*/ 4 w 24"/>
                <a:gd name="T41" fmla="*/ 0 h 47"/>
                <a:gd name="T42" fmla="*/ 3 w 24"/>
                <a:gd name="T43" fmla="*/ 2 h 47"/>
                <a:gd name="T44" fmla="*/ 0 w 24"/>
                <a:gd name="T45" fmla="*/ 8 h 47"/>
                <a:gd name="T46" fmla="*/ 0 w 24"/>
                <a:gd name="T47" fmla="*/ 8 h 47"/>
                <a:gd name="T48" fmla="*/ 4 w 24"/>
                <a:gd name="T49" fmla="*/ 13 h 47"/>
                <a:gd name="T50" fmla="*/ 4 w 24"/>
                <a:gd name="T51" fmla="*/ 15 h 47"/>
                <a:gd name="T52" fmla="*/ 3 w 24"/>
                <a:gd name="T53" fmla="*/ 16 h 47"/>
                <a:gd name="T54" fmla="*/ 3 w 24"/>
                <a:gd name="T55" fmla="*/ 16 h 47"/>
                <a:gd name="T56" fmla="*/ 1 w 24"/>
                <a:gd name="T57" fmla="*/ 21 h 47"/>
                <a:gd name="T58" fmla="*/ 0 w 24"/>
                <a:gd name="T59" fmla="*/ 26 h 47"/>
                <a:gd name="T60" fmla="*/ 1 w 24"/>
                <a:gd name="T61" fmla="*/ 33 h 47"/>
                <a:gd name="T62" fmla="*/ 3 w 24"/>
                <a:gd name="T63" fmla="*/ 36 h 47"/>
                <a:gd name="T64" fmla="*/ 3 w 24"/>
                <a:gd name="T65" fmla="*/ 36 h 47"/>
                <a:gd name="T66" fmla="*/ 8 w 24"/>
                <a:gd name="T67" fmla="*/ 42 h 47"/>
                <a:gd name="T68" fmla="*/ 9 w 24"/>
                <a:gd name="T69" fmla="*/ 46 h 47"/>
                <a:gd name="T70" fmla="*/ 11 w 24"/>
                <a:gd name="T71" fmla="*/ 47 h 47"/>
                <a:gd name="T72" fmla="*/ 11 w 24"/>
                <a:gd name="T73" fmla="*/ 47 h 47"/>
                <a:gd name="T74" fmla="*/ 13 w 24"/>
                <a:gd name="T75" fmla="*/ 42 h 47"/>
                <a:gd name="T76" fmla="*/ 16 w 24"/>
                <a:gd name="T77" fmla="*/ 41 h 47"/>
                <a:gd name="T78" fmla="*/ 16 w 24"/>
                <a:gd name="T7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47">
                  <a:moveTo>
                    <a:pt x="16" y="41"/>
                  </a:moveTo>
                  <a:lnTo>
                    <a:pt x="16" y="41"/>
                  </a:lnTo>
                  <a:lnTo>
                    <a:pt x="17" y="39"/>
                  </a:lnTo>
                  <a:lnTo>
                    <a:pt x="17" y="39"/>
                  </a:lnTo>
                  <a:lnTo>
                    <a:pt x="19" y="36"/>
                  </a:lnTo>
                  <a:lnTo>
                    <a:pt x="19" y="36"/>
                  </a:lnTo>
                  <a:lnTo>
                    <a:pt x="21" y="31"/>
                  </a:lnTo>
                  <a:lnTo>
                    <a:pt x="22" y="28"/>
                  </a:lnTo>
                  <a:lnTo>
                    <a:pt x="22" y="28"/>
                  </a:lnTo>
                  <a:lnTo>
                    <a:pt x="24" y="28"/>
                  </a:lnTo>
                  <a:lnTo>
                    <a:pt x="24" y="28"/>
                  </a:lnTo>
                  <a:lnTo>
                    <a:pt x="19" y="23"/>
                  </a:lnTo>
                  <a:lnTo>
                    <a:pt x="16" y="20"/>
                  </a:lnTo>
                  <a:lnTo>
                    <a:pt x="16" y="20"/>
                  </a:lnTo>
                  <a:lnTo>
                    <a:pt x="16" y="13"/>
                  </a:lnTo>
                  <a:lnTo>
                    <a:pt x="17" y="7"/>
                  </a:lnTo>
                  <a:lnTo>
                    <a:pt x="17" y="7"/>
                  </a:lnTo>
                  <a:lnTo>
                    <a:pt x="11" y="2"/>
                  </a:lnTo>
                  <a:lnTo>
                    <a:pt x="6" y="0"/>
                  </a:lnTo>
                  <a:lnTo>
                    <a:pt x="6" y="0"/>
                  </a:lnTo>
                  <a:lnTo>
                    <a:pt x="4" y="0"/>
                  </a:lnTo>
                  <a:lnTo>
                    <a:pt x="3" y="2"/>
                  </a:lnTo>
                  <a:lnTo>
                    <a:pt x="0" y="8"/>
                  </a:lnTo>
                  <a:lnTo>
                    <a:pt x="0" y="8"/>
                  </a:lnTo>
                  <a:lnTo>
                    <a:pt x="4" y="13"/>
                  </a:lnTo>
                  <a:lnTo>
                    <a:pt x="4" y="15"/>
                  </a:lnTo>
                  <a:lnTo>
                    <a:pt x="3" y="16"/>
                  </a:lnTo>
                  <a:lnTo>
                    <a:pt x="3" y="16"/>
                  </a:lnTo>
                  <a:lnTo>
                    <a:pt x="1" y="21"/>
                  </a:lnTo>
                  <a:lnTo>
                    <a:pt x="0" y="26"/>
                  </a:lnTo>
                  <a:lnTo>
                    <a:pt x="1" y="33"/>
                  </a:lnTo>
                  <a:lnTo>
                    <a:pt x="3" y="36"/>
                  </a:lnTo>
                  <a:lnTo>
                    <a:pt x="3" y="36"/>
                  </a:lnTo>
                  <a:lnTo>
                    <a:pt x="8" y="42"/>
                  </a:lnTo>
                  <a:lnTo>
                    <a:pt x="9" y="46"/>
                  </a:lnTo>
                  <a:lnTo>
                    <a:pt x="11" y="47"/>
                  </a:lnTo>
                  <a:lnTo>
                    <a:pt x="11" y="47"/>
                  </a:lnTo>
                  <a:lnTo>
                    <a:pt x="13" y="42"/>
                  </a:lnTo>
                  <a:lnTo>
                    <a:pt x="16" y="41"/>
                  </a:lnTo>
                  <a:lnTo>
                    <a:pt x="16" y="4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72">
              <a:extLst>
                <a:ext uri="{FF2B5EF4-FFF2-40B4-BE49-F238E27FC236}">
                  <a16:creationId xmlns="" xmlns:a16="http://schemas.microsoft.com/office/drawing/2014/main" id="{CE3AEAFE-7062-4FDF-952E-FE61829354A9}"/>
                </a:ext>
              </a:extLst>
            </p:cNvPr>
            <p:cNvSpPr>
              <a:spLocks/>
            </p:cNvSpPr>
            <p:nvPr/>
          </p:nvSpPr>
          <p:spPr bwMode="auto">
            <a:xfrm>
              <a:off x="6632575" y="3517322"/>
              <a:ext cx="152400" cy="66675"/>
            </a:xfrm>
            <a:custGeom>
              <a:avLst/>
              <a:gdLst>
                <a:gd name="T0" fmla="*/ 81 w 96"/>
                <a:gd name="T1" fmla="*/ 3 h 42"/>
                <a:gd name="T2" fmla="*/ 73 w 96"/>
                <a:gd name="T3" fmla="*/ 0 h 42"/>
                <a:gd name="T4" fmla="*/ 68 w 96"/>
                <a:gd name="T5" fmla="*/ 0 h 42"/>
                <a:gd name="T6" fmla="*/ 67 w 96"/>
                <a:gd name="T7" fmla="*/ 5 h 42"/>
                <a:gd name="T8" fmla="*/ 62 w 96"/>
                <a:gd name="T9" fmla="*/ 7 h 42"/>
                <a:gd name="T10" fmla="*/ 55 w 96"/>
                <a:gd name="T11" fmla="*/ 7 h 42"/>
                <a:gd name="T12" fmla="*/ 49 w 96"/>
                <a:gd name="T13" fmla="*/ 12 h 42"/>
                <a:gd name="T14" fmla="*/ 47 w 96"/>
                <a:gd name="T15" fmla="*/ 13 h 42"/>
                <a:gd name="T16" fmla="*/ 42 w 96"/>
                <a:gd name="T17" fmla="*/ 15 h 42"/>
                <a:gd name="T18" fmla="*/ 42 w 96"/>
                <a:gd name="T19" fmla="*/ 20 h 42"/>
                <a:gd name="T20" fmla="*/ 42 w 96"/>
                <a:gd name="T21" fmla="*/ 25 h 42"/>
                <a:gd name="T22" fmla="*/ 37 w 96"/>
                <a:gd name="T23" fmla="*/ 23 h 42"/>
                <a:gd name="T24" fmla="*/ 28 w 96"/>
                <a:gd name="T25" fmla="*/ 25 h 42"/>
                <a:gd name="T26" fmla="*/ 24 w 96"/>
                <a:gd name="T27" fmla="*/ 26 h 42"/>
                <a:gd name="T28" fmla="*/ 16 w 96"/>
                <a:gd name="T29" fmla="*/ 26 h 42"/>
                <a:gd name="T30" fmla="*/ 13 w 96"/>
                <a:gd name="T31" fmla="*/ 25 h 42"/>
                <a:gd name="T32" fmla="*/ 10 w 96"/>
                <a:gd name="T33" fmla="*/ 28 h 42"/>
                <a:gd name="T34" fmla="*/ 8 w 96"/>
                <a:gd name="T35" fmla="*/ 28 h 42"/>
                <a:gd name="T36" fmla="*/ 3 w 96"/>
                <a:gd name="T37" fmla="*/ 26 h 42"/>
                <a:gd name="T38" fmla="*/ 2 w 96"/>
                <a:gd name="T39" fmla="*/ 25 h 42"/>
                <a:gd name="T40" fmla="*/ 0 w 96"/>
                <a:gd name="T41" fmla="*/ 28 h 42"/>
                <a:gd name="T42" fmla="*/ 0 w 96"/>
                <a:gd name="T43" fmla="*/ 33 h 42"/>
                <a:gd name="T44" fmla="*/ 5 w 96"/>
                <a:gd name="T45" fmla="*/ 36 h 42"/>
                <a:gd name="T46" fmla="*/ 7 w 96"/>
                <a:gd name="T47" fmla="*/ 36 h 42"/>
                <a:gd name="T48" fmla="*/ 15 w 96"/>
                <a:gd name="T49" fmla="*/ 38 h 42"/>
                <a:gd name="T50" fmla="*/ 16 w 96"/>
                <a:gd name="T51" fmla="*/ 38 h 42"/>
                <a:gd name="T52" fmla="*/ 23 w 96"/>
                <a:gd name="T53" fmla="*/ 34 h 42"/>
                <a:gd name="T54" fmla="*/ 28 w 96"/>
                <a:gd name="T55" fmla="*/ 33 h 42"/>
                <a:gd name="T56" fmla="*/ 34 w 96"/>
                <a:gd name="T57" fmla="*/ 33 h 42"/>
                <a:gd name="T58" fmla="*/ 36 w 96"/>
                <a:gd name="T59" fmla="*/ 39 h 42"/>
                <a:gd name="T60" fmla="*/ 41 w 96"/>
                <a:gd name="T61" fmla="*/ 39 h 42"/>
                <a:gd name="T62" fmla="*/ 47 w 96"/>
                <a:gd name="T63" fmla="*/ 41 h 42"/>
                <a:gd name="T64" fmla="*/ 62 w 96"/>
                <a:gd name="T65" fmla="*/ 42 h 42"/>
                <a:gd name="T66" fmla="*/ 70 w 96"/>
                <a:gd name="T67" fmla="*/ 39 h 42"/>
                <a:gd name="T68" fmla="*/ 73 w 96"/>
                <a:gd name="T69" fmla="*/ 39 h 42"/>
                <a:gd name="T70" fmla="*/ 83 w 96"/>
                <a:gd name="T71" fmla="*/ 36 h 42"/>
                <a:gd name="T72" fmla="*/ 83 w 96"/>
                <a:gd name="T73" fmla="*/ 36 h 42"/>
                <a:gd name="T74" fmla="*/ 83 w 96"/>
                <a:gd name="T75" fmla="*/ 34 h 42"/>
                <a:gd name="T76" fmla="*/ 85 w 96"/>
                <a:gd name="T77" fmla="*/ 33 h 42"/>
                <a:gd name="T78" fmla="*/ 86 w 96"/>
                <a:gd name="T79" fmla="*/ 31 h 42"/>
                <a:gd name="T80" fmla="*/ 86 w 96"/>
                <a:gd name="T81" fmla="*/ 28 h 42"/>
                <a:gd name="T82" fmla="*/ 88 w 96"/>
                <a:gd name="T83" fmla="*/ 25 h 42"/>
                <a:gd name="T84" fmla="*/ 88 w 96"/>
                <a:gd name="T85" fmla="*/ 23 h 42"/>
                <a:gd name="T86" fmla="*/ 93 w 96"/>
                <a:gd name="T87" fmla="*/ 23 h 42"/>
                <a:gd name="T88" fmla="*/ 94 w 96"/>
                <a:gd name="T89" fmla="*/ 20 h 42"/>
                <a:gd name="T90" fmla="*/ 96 w 96"/>
                <a:gd name="T91" fmla="*/ 15 h 42"/>
                <a:gd name="T92" fmla="*/ 93 w 96"/>
                <a:gd name="T93" fmla="*/ 8 h 42"/>
                <a:gd name="T94" fmla="*/ 91 w 96"/>
                <a:gd name="T95" fmla="*/ 5 h 42"/>
                <a:gd name="T96" fmla="*/ 85 w 96"/>
                <a:gd name="T97" fmla="*/ 5 h 42"/>
                <a:gd name="T98" fmla="*/ 81 w 96"/>
                <a:gd name="T9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 h="42">
                  <a:moveTo>
                    <a:pt x="81" y="3"/>
                  </a:moveTo>
                  <a:lnTo>
                    <a:pt x="81" y="3"/>
                  </a:lnTo>
                  <a:lnTo>
                    <a:pt x="78" y="2"/>
                  </a:lnTo>
                  <a:lnTo>
                    <a:pt x="73" y="0"/>
                  </a:lnTo>
                  <a:lnTo>
                    <a:pt x="68" y="0"/>
                  </a:lnTo>
                  <a:lnTo>
                    <a:pt x="68" y="0"/>
                  </a:lnTo>
                  <a:lnTo>
                    <a:pt x="67" y="5"/>
                  </a:lnTo>
                  <a:lnTo>
                    <a:pt x="67" y="5"/>
                  </a:lnTo>
                  <a:lnTo>
                    <a:pt x="65" y="7"/>
                  </a:lnTo>
                  <a:lnTo>
                    <a:pt x="62" y="7"/>
                  </a:lnTo>
                  <a:lnTo>
                    <a:pt x="55" y="7"/>
                  </a:lnTo>
                  <a:lnTo>
                    <a:pt x="55" y="7"/>
                  </a:lnTo>
                  <a:lnTo>
                    <a:pt x="52" y="8"/>
                  </a:lnTo>
                  <a:lnTo>
                    <a:pt x="49" y="12"/>
                  </a:lnTo>
                  <a:lnTo>
                    <a:pt x="49" y="12"/>
                  </a:lnTo>
                  <a:lnTo>
                    <a:pt x="47" y="13"/>
                  </a:lnTo>
                  <a:lnTo>
                    <a:pt x="44" y="13"/>
                  </a:lnTo>
                  <a:lnTo>
                    <a:pt x="42" y="15"/>
                  </a:lnTo>
                  <a:lnTo>
                    <a:pt x="42" y="20"/>
                  </a:lnTo>
                  <a:lnTo>
                    <a:pt x="42" y="20"/>
                  </a:lnTo>
                  <a:lnTo>
                    <a:pt x="44" y="23"/>
                  </a:lnTo>
                  <a:lnTo>
                    <a:pt x="42" y="25"/>
                  </a:lnTo>
                  <a:lnTo>
                    <a:pt x="37" y="23"/>
                  </a:lnTo>
                  <a:lnTo>
                    <a:pt x="37" y="23"/>
                  </a:lnTo>
                  <a:lnTo>
                    <a:pt x="31" y="23"/>
                  </a:lnTo>
                  <a:lnTo>
                    <a:pt x="28" y="25"/>
                  </a:lnTo>
                  <a:lnTo>
                    <a:pt x="24" y="26"/>
                  </a:lnTo>
                  <a:lnTo>
                    <a:pt x="24" y="26"/>
                  </a:lnTo>
                  <a:lnTo>
                    <a:pt x="21" y="28"/>
                  </a:lnTo>
                  <a:lnTo>
                    <a:pt x="16" y="26"/>
                  </a:lnTo>
                  <a:lnTo>
                    <a:pt x="16" y="26"/>
                  </a:lnTo>
                  <a:lnTo>
                    <a:pt x="13" y="25"/>
                  </a:lnTo>
                  <a:lnTo>
                    <a:pt x="11" y="26"/>
                  </a:lnTo>
                  <a:lnTo>
                    <a:pt x="10" y="28"/>
                  </a:lnTo>
                  <a:lnTo>
                    <a:pt x="10" y="28"/>
                  </a:lnTo>
                  <a:lnTo>
                    <a:pt x="8" y="28"/>
                  </a:lnTo>
                  <a:lnTo>
                    <a:pt x="5" y="28"/>
                  </a:lnTo>
                  <a:lnTo>
                    <a:pt x="3" y="26"/>
                  </a:lnTo>
                  <a:lnTo>
                    <a:pt x="2" y="25"/>
                  </a:lnTo>
                  <a:lnTo>
                    <a:pt x="2" y="25"/>
                  </a:lnTo>
                  <a:lnTo>
                    <a:pt x="0" y="26"/>
                  </a:lnTo>
                  <a:lnTo>
                    <a:pt x="0" y="28"/>
                  </a:lnTo>
                  <a:lnTo>
                    <a:pt x="0" y="33"/>
                  </a:lnTo>
                  <a:lnTo>
                    <a:pt x="0" y="33"/>
                  </a:lnTo>
                  <a:lnTo>
                    <a:pt x="2" y="34"/>
                  </a:lnTo>
                  <a:lnTo>
                    <a:pt x="5" y="36"/>
                  </a:lnTo>
                  <a:lnTo>
                    <a:pt x="7" y="36"/>
                  </a:lnTo>
                  <a:lnTo>
                    <a:pt x="7" y="36"/>
                  </a:lnTo>
                  <a:lnTo>
                    <a:pt x="11" y="36"/>
                  </a:lnTo>
                  <a:lnTo>
                    <a:pt x="15" y="38"/>
                  </a:lnTo>
                  <a:lnTo>
                    <a:pt x="15" y="38"/>
                  </a:lnTo>
                  <a:lnTo>
                    <a:pt x="16" y="38"/>
                  </a:lnTo>
                  <a:lnTo>
                    <a:pt x="20" y="38"/>
                  </a:lnTo>
                  <a:lnTo>
                    <a:pt x="23" y="34"/>
                  </a:lnTo>
                  <a:lnTo>
                    <a:pt x="23" y="34"/>
                  </a:lnTo>
                  <a:lnTo>
                    <a:pt x="28" y="33"/>
                  </a:lnTo>
                  <a:lnTo>
                    <a:pt x="34" y="33"/>
                  </a:lnTo>
                  <a:lnTo>
                    <a:pt x="34" y="33"/>
                  </a:lnTo>
                  <a:lnTo>
                    <a:pt x="34" y="36"/>
                  </a:lnTo>
                  <a:lnTo>
                    <a:pt x="36" y="39"/>
                  </a:lnTo>
                  <a:lnTo>
                    <a:pt x="36" y="39"/>
                  </a:lnTo>
                  <a:lnTo>
                    <a:pt x="41" y="39"/>
                  </a:lnTo>
                  <a:lnTo>
                    <a:pt x="47" y="41"/>
                  </a:lnTo>
                  <a:lnTo>
                    <a:pt x="47" y="41"/>
                  </a:lnTo>
                  <a:lnTo>
                    <a:pt x="62" y="42"/>
                  </a:lnTo>
                  <a:lnTo>
                    <a:pt x="62" y="42"/>
                  </a:lnTo>
                  <a:lnTo>
                    <a:pt x="67" y="41"/>
                  </a:lnTo>
                  <a:lnTo>
                    <a:pt x="70" y="39"/>
                  </a:lnTo>
                  <a:lnTo>
                    <a:pt x="73" y="39"/>
                  </a:lnTo>
                  <a:lnTo>
                    <a:pt x="73" y="39"/>
                  </a:lnTo>
                  <a:lnTo>
                    <a:pt x="80" y="38"/>
                  </a:lnTo>
                  <a:lnTo>
                    <a:pt x="83" y="36"/>
                  </a:lnTo>
                  <a:lnTo>
                    <a:pt x="83" y="36"/>
                  </a:lnTo>
                  <a:lnTo>
                    <a:pt x="83" y="36"/>
                  </a:lnTo>
                  <a:lnTo>
                    <a:pt x="83" y="36"/>
                  </a:lnTo>
                  <a:lnTo>
                    <a:pt x="83" y="34"/>
                  </a:lnTo>
                  <a:lnTo>
                    <a:pt x="85" y="33"/>
                  </a:lnTo>
                  <a:lnTo>
                    <a:pt x="85" y="33"/>
                  </a:lnTo>
                  <a:lnTo>
                    <a:pt x="86" y="33"/>
                  </a:lnTo>
                  <a:lnTo>
                    <a:pt x="86" y="31"/>
                  </a:lnTo>
                  <a:lnTo>
                    <a:pt x="86" y="28"/>
                  </a:lnTo>
                  <a:lnTo>
                    <a:pt x="86" y="28"/>
                  </a:lnTo>
                  <a:lnTo>
                    <a:pt x="88" y="26"/>
                  </a:lnTo>
                  <a:lnTo>
                    <a:pt x="88" y="25"/>
                  </a:lnTo>
                  <a:lnTo>
                    <a:pt x="88" y="23"/>
                  </a:lnTo>
                  <a:lnTo>
                    <a:pt x="88" y="23"/>
                  </a:lnTo>
                  <a:lnTo>
                    <a:pt x="88" y="23"/>
                  </a:lnTo>
                  <a:lnTo>
                    <a:pt x="93" y="23"/>
                  </a:lnTo>
                  <a:lnTo>
                    <a:pt x="94" y="21"/>
                  </a:lnTo>
                  <a:lnTo>
                    <a:pt x="94" y="20"/>
                  </a:lnTo>
                  <a:lnTo>
                    <a:pt x="94" y="20"/>
                  </a:lnTo>
                  <a:lnTo>
                    <a:pt x="96" y="15"/>
                  </a:lnTo>
                  <a:lnTo>
                    <a:pt x="96" y="15"/>
                  </a:lnTo>
                  <a:lnTo>
                    <a:pt x="93" y="8"/>
                  </a:lnTo>
                  <a:lnTo>
                    <a:pt x="91" y="5"/>
                  </a:lnTo>
                  <a:lnTo>
                    <a:pt x="91" y="5"/>
                  </a:lnTo>
                  <a:lnTo>
                    <a:pt x="88" y="5"/>
                  </a:lnTo>
                  <a:lnTo>
                    <a:pt x="85" y="5"/>
                  </a:lnTo>
                  <a:lnTo>
                    <a:pt x="81" y="3"/>
                  </a:lnTo>
                  <a:lnTo>
                    <a:pt x="81" y="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73">
              <a:extLst>
                <a:ext uri="{FF2B5EF4-FFF2-40B4-BE49-F238E27FC236}">
                  <a16:creationId xmlns="" xmlns:a16="http://schemas.microsoft.com/office/drawing/2014/main" id="{C9B31602-7582-4FFC-8C69-65A105A6AADD}"/>
                </a:ext>
              </a:extLst>
            </p:cNvPr>
            <p:cNvSpPr>
              <a:spLocks/>
            </p:cNvSpPr>
            <p:nvPr/>
          </p:nvSpPr>
          <p:spPr bwMode="auto">
            <a:xfrm>
              <a:off x="6764338" y="3525260"/>
              <a:ext cx="134937" cy="74613"/>
            </a:xfrm>
            <a:custGeom>
              <a:avLst/>
              <a:gdLst>
                <a:gd name="T0" fmla="*/ 82 w 85"/>
                <a:gd name="T1" fmla="*/ 10 h 47"/>
                <a:gd name="T2" fmla="*/ 78 w 85"/>
                <a:gd name="T3" fmla="*/ 7 h 47"/>
                <a:gd name="T4" fmla="*/ 70 w 85"/>
                <a:gd name="T5" fmla="*/ 5 h 47"/>
                <a:gd name="T6" fmla="*/ 59 w 85"/>
                <a:gd name="T7" fmla="*/ 0 h 47"/>
                <a:gd name="T8" fmla="*/ 54 w 85"/>
                <a:gd name="T9" fmla="*/ 5 h 47"/>
                <a:gd name="T10" fmla="*/ 47 w 85"/>
                <a:gd name="T11" fmla="*/ 8 h 47"/>
                <a:gd name="T12" fmla="*/ 39 w 85"/>
                <a:gd name="T13" fmla="*/ 10 h 47"/>
                <a:gd name="T14" fmla="*/ 33 w 85"/>
                <a:gd name="T15" fmla="*/ 13 h 47"/>
                <a:gd name="T16" fmla="*/ 31 w 85"/>
                <a:gd name="T17" fmla="*/ 15 h 47"/>
                <a:gd name="T18" fmla="*/ 20 w 85"/>
                <a:gd name="T19" fmla="*/ 15 h 47"/>
                <a:gd name="T20" fmla="*/ 15 w 85"/>
                <a:gd name="T21" fmla="*/ 13 h 47"/>
                <a:gd name="T22" fmla="*/ 13 w 85"/>
                <a:gd name="T23" fmla="*/ 10 h 47"/>
                <a:gd name="T24" fmla="*/ 11 w 85"/>
                <a:gd name="T25" fmla="*/ 15 h 47"/>
                <a:gd name="T26" fmla="*/ 10 w 85"/>
                <a:gd name="T27" fmla="*/ 18 h 47"/>
                <a:gd name="T28" fmla="*/ 5 w 85"/>
                <a:gd name="T29" fmla="*/ 18 h 47"/>
                <a:gd name="T30" fmla="*/ 5 w 85"/>
                <a:gd name="T31" fmla="*/ 20 h 47"/>
                <a:gd name="T32" fmla="*/ 3 w 85"/>
                <a:gd name="T33" fmla="*/ 23 h 47"/>
                <a:gd name="T34" fmla="*/ 3 w 85"/>
                <a:gd name="T35" fmla="*/ 26 h 47"/>
                <a:gd name="T36" fmla="*/ 2 w 85"/>
                <a:gd name="T37" fmla="*/ 28 h 47"/>
                <a:gd name="T38" fmla="*/ 0 w 85"/>
                <a:gd name="T39" fmla="*/ 29 h 47"/>
                <a:gd name="T40" fmla="*/ 0 w 85"/>
                <a:gd name="T41" fmla="*/ 31 h 47"/>
                <a:gd name="T42" fmla="*/ 3 w 85"/>
                <a:gd name="T43" fmla="*/ 36 h 47"/>
                <a:gd name="T44" fmla="*/ 3 w 85"/>
                <a:gd name="T45" fmla="*/ 36 h 47"/>
                <a:gd name="T46" fmla="*/ 13 w 85"/>
                <a:gd name="T47" fmla="*/ 44 h 47"/>
                <a:gd name="T48" fmla="*/ 16 w 85"/>
                <a:gd name="T49" fmla="*/ 47 h 47"/>
                <a:gd name="T50" fmla="*/ 28 w 85"/>
                <a:gd name="T51" fmla="*/ 47 h 47"/>
                <a:gd name="T52" fmla="*/ 46 w 85"/>
                <a:gd name="T53" fmla="*/ 42 h 47"/>
                <a:gd name="T54" fmla="*/ 51 w 85"/>
                <a:gd name="T55" fmla="*/ 44 h 47"/>
                <a:gd name="T56" fmla="*/ 54 w 85"/>
                <a:gd name="T57" fmla="*/ 44 h 47"/>
                <a:gd name="T58" fmla="*/ 57 w 85"/>
                <a:gd name="T59" fmla="*/ 42 h 47"/>
                <a:gd name="T60" fmla="*/ 62 w 85"/>
                <a:gd name="T61" fmla="*/ 39 h 47"/>
                <a:gd name="T62" fmla="*/ 68 w 85"/>
                <a:gd name="T63" fmla="*/ 28 h 47"/>
                <a:gd name="T64" fmla="*/ 75 w 85"/>
                <a:gd name="T65" fmla="*/ 20 h 47"/>
                <a:gd name="T66" fmla="*/ 83 w 85"/>
                <a:gd name="T67" fmla="*/ 13 h 47"/>
                <a:gd name="T68" fmla="*/ 82 w 85"/>
                <a:gd name="T6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47">
                  <a:moveTo>
                    <a:pt x="82" y="10"/>
                  </a:moveTo>
                  <a:lnTo>
                    <a:pt x="82" y="10"/>
                  </a:lnTo>
                  <a:lnTo>
                    <a:pt x="78" y="7"/>
                  </a:lnTo>
                  <a:lnTo>
                    <a:pt x="78" y="7"/>
                  </a:lnTo>
                  <a:lnTo>
                    <a:pt x="70" y="5"/>
                  </a:lnTo>
                  <a:lnTo>
                    <a:pt x="70" y="5"/>
                  </a:lnTo>
                  <a:lnTo>
                    <a:pt x="64" y="2"/>
                  </a:lnTo>
                  <a:lnTo>
                    <a:pt x="59" y="0"/>
                  </a:lnTo>
                  <a:lnTo>
                    <a:pt x="59" y="0"/>
                  </a:lnTo>
                  <a:lnTo>
                    <a:pt x="54" y="5"/>
                  </a:lnTo>
                  <a:lnTo>
                    <a:pt x="49" y="7"/>
                  </a:lnTo>
                  <a:lnTo>
                    <a:pt x="47" y="8"/>
                  </a:lnTo>
                  <a:lnTo>
                    <a:pt x="47" y="8"/>
                  </a:lnTo>
                  <a:lnTo>
                    <a:pt x="39" y="10"/>
                  </a:lnTo>
                  <a:lnTo>
                    <a:pt x="34" y="10"/>
                  </a:lnTo>
                  <a:lnTo>
                    <a:pt x="33" y="13"/>
                  </a:lnTo>
                  <a:lnTo>
                    <a:pt x="33" y="13"/>
                  </a:lnTo>
                  <a:lnTo>
                    <a:pt x="31" y="15"/>
                  </a:lnTo>
                  <a:lnTo>
                    <a:pt x="25" y="15"/>
                  </a:lnTo>
                  <a:lnTo>
                    <a:pt x="20" y="15"/>
                  </a:lnTo>
                  <a:lnTo>
                    <a:pt x="15" y="13"/>
                  </a:lnTo>
                  <a:lnTo>
                    <a:pt x="15" y="13"/>
                  </a:lnTo>
                  <a:lnTo>
                    <a:pt x="13" y="10"/>
                  </a:lnTo>
                  <a:lnTo>
                    <a:pt x="13" y="10"/>
                  </a:lnTo>
                  <a:lnTo>
                    <a:pt x="11" y="15"/>
                  </a:lnTo>
                  <a:lnTo>
                    <a:pt x="11" y="15"/>
                  </a:lnTo>
                  <a:lnTo>
                    <a:pt x="11" y="16"/>
                  </a:lnTo>
                  <a:lnTo>
                    <a:pt x="10" y="18"/>
                  </a:lnTo>
                  <a:lnTo>
                    <a:pt x="5" y="18"/>
                  </a:lnTo>
                  <a:lnTo>
                    <a:pt x="5" y="18"/>
                  </a:lnTo>
                  <a:lnTo>
                    <a:pt x="5" y="18"/>
                  </a:lnTo>
                  <a:lnTo>
                    <a:pt x="5" y="20"/>
                  </a:lnTo>
                  <a:lnTo>
                    <a:pt x="5" y="21"/>
                  </a:lnTo>
                  <a:lnTo>
                    <a:pt x="3" y="23"/>
                  </a:lnTo>
                  <a:lnTo>
                    <a:pt x="3" y="23"/>
                  </a:lnTo>
                  <a:lnTo>
                    <a:pt x="3" y="26"/>
                  </a:lnTo>
                  <a:lnTo>
                    <a:pt x="3" y="28"/>
                  </a:lnTo>
                  <a:lnTo>
                    <a:pt x="2" y="28"/>
                  </a:lnTo>
                  <a:lnTo>
                    <a:pt x="2" y="28"/>
                  </a:lnTo>
                  <a:lnTo>
                    <a:pt x="0" y="29"/>
                  </a:lnTo>
                  <a:lnTo>
                    <a:pt x="0" y="31"/>
                  </a:lnTo>
                  <a:lnTo>
                    <a:pt x="0" y="31"/>
                  </a:lnTo>
                  <a:lnTo>
                    <a:pt x="3" y="36"/>
                  </a:lnTo>
                  <a:lnTo>
                    <a:pt x="3" y="36"/>
                  </a:lnTo>
                  <a:lnTo>
                    <a:pt x="3" y="36"/>
                  </a:lnTo>
                  <a:lnTo>
                    <a:pt x="3" y="36"/>
                  </a:lnTo>
                  <a:lnTo>
                    <a:pt x="8" y="41"/>
                  </a:lnTo>
                  <a:lnTo>
                    <a:pt x="13" y="44"/>
                  </a:lnTo>
                  <a:lnTo>
                    <a:pt x="13" y="44"/>
                  </a:lnTo>
                  <a:lnTo>
                    <a:pt x="16" y="47"/>
                  </a:lnTo>
                  <a:lnTo>
                    <a:pt x="20" y="47"/>
                  </a:lnTo>
                  <a:lnTo>
                    <a:pt x="28" y="47"/>
                  </a:lnTo>
                  <a:lnTo>
                    <a:pt x="28" y="47"/>
                  </a:lnTo>
                  <a:lnTo>
                    <a:pt x="46" y="42"/>
                  </a:lnTo>
                  <a:lnTo>
                    <a:pt x="46" y="42"/>
                  </a:lnTo>
                  <a:lnTo>
                    <a:pt x="51" y="44"/>
                  </a:lnTo>
                  <a:lnTo>
                    <a:pt x="51" y="44"/>
                  </a:lnTo>
                  <a:lnTo>
                    <a:pt x="54" y="44"/>
                  </a:lnTo>
                  <a:lnTo>
                    <a:pt x="54" y="44"/>
                  </a:lnTo>
                  <a:lnTo>
                    <a:pt x="57" y="42"/>
                  </a:lnTo>
                  <a:lnTo>
                    <a:pt x="62" y="39"/>
                  </a:lnTo>
                  <a:lnTo>
                    <a:pt x="62" y="39"/>
                  </a:lnTo>
                  <a:lnTo>
                    <a:pt x="65" y="34"/>
                  </a:lnTo>
                  <a:lnTo>
                    <a:pt x="68" y="28"/>
                  </a:lnTo>
                  <a:lnTo>
                    <a:pt x="75" y="20"/>
                  </a:lnTo>
                  <a:lnTo>
                    <a:pt x="75" y="20"/>
                  </a:lnTo>
                  <a:lnTo>
                    <a:pt x="83" y="13"/>
                  </a:lnTo>
                  <a:lnTo>
                    <a:pt x="83" y="13"/>
                  </a:lnTo>
                  <a:lnTo>
                    <a:pt x="85" y="11"/>
                  </a:lnTo>
                  <a:lnTo>
                    <a:pt x="82" y="10"/>
                  </a:lnTo>
                  <a:lnTo>
                    <a:pt x="82" y="1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74">
              <a:extLst>
                <a:ext uri="{FF2B5EF4-FFF2-40B4-BE49-F238E27FC236}">
                  <a16:creationId xmlns="" xmlns:a16="http://schemas.microsoft.com/office/drawing/2014/main" id="{DE1F6644-B4FA-43DF-A8A4-3533E7E39165}"/>
                </a:ext>
              </a:extLst>
            </p:cNvPr>
            <p:cNvSpPr>
              <a:spLocks/>
            </p:cNvSpPr>
            <p:nvPr/>
          </p:nvSpPr>
          <p:spPr bwMode="auto">
            <a:xfrm>
              <a:off x="6686550" y="3463347"/>
              <a:ext cx="130175" cy="65088"/>
            </a:xfrm>
            <a:custGeom>
              <a:avLst/>
              <a:gdLst>
                <a:gd name="T0" fmla="*/ 77 w 82"/>
                <a:gd name="T1" fmla="*/ 18 h 41"/>
                <a:gd name="T2" fmla="*/ 70 w 82"/>
                <a:gd name="T3" fmla="*/ 16 h 41"/>
                <a:gd name="T4" fmla="*/ 69 w 82"/>
                <a:gd name="T5" fmla="*/ 16 h 41"/>
                <a:gd name="T6" fmla="*/ 67 w 82"/>
                <a:gd name="T7" fmla="*/ 11 h 41"/>
                <a:gd name="T8" fmla="*/ 65 w 82"/>
                <a:gd name="T9" fmla="*/ 11 h 41"/>
                <a:gd name="T10" fmla="*/ 59 w 82"/>
                <a:gd name="T11" fmla="*/ 11 h 41"/>
                <a:gd name="T12" fmla="*/ 57 w 82"/>
                <a:gd name="T13" fmla="*/ 13 h 41"/>
                <a:gd name="T14" fmla="*/ 54 w 82"/>
                <a:gd name="T15" fmla="*/ 13 h 41"/>
                <a:gd name="T16" fmla="*/ 51 w 82"/>
                <a:gd name="T17" fmla="*/ 10 h 41"/>
                <a:gd name="T18" fmla="*/ 43 w 82"/>
                <a:gd name="T19" fmla="*/ 3 h 41"/>
                <a:gd name="T20" fmla="*/ 34 w 82"/>
                <a:gd name="T21" fmla="*/ 0 h 41"/>
                <a:gd name="T22" fmla="*/ 34 w 82"/>
                <a:gd name="T23" fmla="*/ 0 h 41"/>
                <a:gd name="T24" fmla="*/ 33 w 82"/>
                <a:gd name="T25" fmla="*/ 2 h 41"/>
                <a:gd name="T26" fmla="*/ 28 w 82"/>
                <a:gd name="T27" fmla="*/ 0 h 41"/>
                <a:gd name="T28" fmla="*/ 26 w 82"/>
                <a:gd name="T29" fmla="*/ 2 h 41"/>
                <a:gd name="T30" fmla="*/ 17 w 82"/>
                <a:gd name="T31" fmla="*/ 6 h 41"/>
                <a:gd name="T32" fmla="*/ 10 w 82"/>
                <a:gd name="T33" fmla="*/ 10 h 41"/>
                <a:gd name="T34" fmla="*/ 2 w 82"/>
                <a:gd name="T35" fmla="*/ 11 h 41"/>
                <a:gd name="T36" fmla="*/ 2 w 82"/>
                <a:gd name="T37" fmla="*/ 15 h 41"/>
                <a:gd name="T38" fmla="*/ 3 w 82"/>
                <a:gd name="T39" fmla="*/ 18 h 41"/>
                <a:gd name="T40" fmla="*/ 7 w 82"/>
                <a:gd name="T41" fmla="*/ 26 h 41"/>
                <a:gd name="T42" fmla="*/ 8 w 82"/>
                <a:gd name="T43" fmla="*/ 29 h 41"/>
                <a:gd name="T44" fmla="*/ 21 w 82"/>
                <a:gd name="T45" fmla="*/ 39 h 41"/>
                <a:gd name="T46" fmla="*/ 21 w 82"/>
                <a:gd name="T47" fmla="*/ 41 h 41"/>
                <a:gd name="T48" fmla="*/ 28 w 82"/>
                <a:gd name="T49" fmla="*/ 41 h 41"/>
                <a:gd name="T50" fmla="*/ 33 w 82"/>
                <a:gd name="T51" fmla="*/ 39 h 41"/>
                <a:gd name="T52" fmla="*/ 34 w 82"/>
                <a:gd name="T53" fmla="*/ 34 h 41"/>
                <a:gd name="T54" fmla="*/ 39 w 82"/>
                <a:gd name="T55" fmla="*/ 34 h 41"/>
                <a:gd name="T56" fmla="*/ 47 w 82"/>
                <a:gd name="T57" fmla="*/ 37 h 41"/>
                <a:gd name="T58" fmla="*/ 51 w 82"/>
                <a:gd name="T59" fmla="*/ 39 h 41"/>
                <a:gd name="T60" fmla="*/ 57 w 82"/>
                <a:gd name="T61" fmla="*/ 39 h 41"/>
                <a:gd name="T62" fmla="*/ 57 w 82"/>
                <a:gd name="T63" fmla="*/ 41 h 41"/>
                <a:gd name="T64" fmla="*/ 59 w 82"/>
                <a:gd name="T65" fmla="*/ 39 h 41"/>
                <a:gd name="T66" fmla="*/ 62 w 82"/>
                <a:gd name="T67" fmla="*/ 37 h 41"/>
                <a:gd name="T68" fmla="*/ 72 w 82"/>
                <a:gd name="T69" fmla="*/ 34 h 41"/>
                <a:gd name="T70" fmla="*/ 74 w 82"/>
                <a:gd name="T71" fmla="*/ 31 h 41"/>
                <a:gd name="T72" fmla="*/ 82 w 82"/>
                <a:gd name="T73" fmla="*/ 24 h 41"/>
                <a:gd name="T74" fmla="*/ 80 w 82"/>
                <a:gd name="T75" fmla="*/ 21 h 41"/>
                <a:gd name="T76" fmla="*/ 77 w 82"/>
                <a:gd name="T7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41">
                  <a:moveTo>
                    <a:pt x="77" y="18"/>
                  </a:moveTo>
                  <a:lnTo>
                    <a:pt x="77" y="18"/>
                  </a:lnTo>
                  <a:lnTo>
                    <a:pt x="72" y="18"/>
                  </a:lnTo>
                  <a:lnTo>
                    <a:pt x="70" y="16"/>
                  </a:lnTo>
                  <a:lnTo>
                    <a:pt x="69" y="16"/>
                  </a:lnTo>
                  <a:lnTo>
                    <a:pt x="69" y="16"/>
                  </a:lnTo>
                  <a:lnTo>
                    <a:pt x="67" y="13"/>
                  </a:lnTo>
                  <a:lnTo>
                    <a:pt x="67" y="11"/>
                  </a:lnTo>
                  <a:lnTo>
                    <a:pt x="65" y="11"/>
                  </a:lnTo>
                  <a:lnTo>
                    <a:pt x="65" y="11"/>
                  </a:lnTo>
                  <a:lnTo>
                    <a:pt x="60" y="11"/>
                  </a:lnTo>
                  <a:lnTo>
                    <a:pt x="59" y="11"/>
                  </a:lnTo>
                  <a:lnTo>
                    <a:pt x="57" y="13"/>
                  </a:lnTo>
                  <a:lnTo>
                    <a:pt x="57" y="13"/>
                  </a:lnTo>
                  <a:lnTo>
                    <a:pt x="56" y="13"/>
                  </a:lnTo>
                  <a:lnTo>
                    <a:pt x="54" y="13"/>
                  </a:lnTo>
                  <a:lnTo>
                    <a:pt x="51" y="10"/>
                  </a:lnTo>
                  <a:lnTo>
                    <a:pt x="51" y="10"/>
                  </a:lnTo>
                  <a:lnTo>
                    <a:pt x="49" y="6"/>
                  </a:lnTo>
                  <a:lnTo>
                    <a:pt x="43" y="3"/>
                  </a:lnTo>
                  <a:lnTo>
                    <a:pt x="43" y="3"/>
                  </a:lnTo>
                  <a:lnTo>
                    <a:pt x="34" y="0"/>
                  </a:lnTo>
                  <a:lnTo>
                    <a:pt x="34" y="0"/>
                  </a:lnTo>
                  <a:lnTo>
                    <a:pt x="34" y="0"/>
                  </a:lnTo>
                  <a:lnTo>
                    <a:pt x="34" y="0"/>
                  </a:lnTo>
                  <a:lnTo>
                    <a:pt x="33" y="2"/>
                  </a:lnTo>
                  <a:lnTo>
                    <a:pt x="31" y="0"/>
                  </a:lnTo>
                  <a:lnTo>
                    <a:pt x="28" y="0"/>
                  </a:lnTo>
                  <a:lnTo>
                    <a:pt x="26" y="2"/>
                  </a:lnTo>
                  <a:lnTo>
                    <a:pt x="26" y="2"/>
                  </a:lnTo>
                  <a:lnTo>
                    <a:pt x="23" y="3"/>
                  </a:lnTo>
                  <a:lnTo>
                    <a:pt x="17" y="6"/>
                  </a:lnTo>
                  <a:lnTo>
                    <a:pt x="17" y="6"/>
                  </a:lnTo>
                  <a:lnTo>
                    <a:pt x="10" y="10"/>
                  </a:lnTo>
                  <a:lnTo>
                    <a:pt x="2" y="11"/>
                  </a:lnTo>
                  <a:lnTo>
                    <a:pt x="2" y="11"/>
                  </a:lnTo>
                  <a:lnTo>
                    <a:pt x="0" y="11"/>
                  </a:lnTo>
                  <a:lnTo>
                    <a:pt x="2" y="15"/>
                  </a:lnTo>
                  <a:lnTo>
                    <a:pt x="3" y="18"/>
                  </a:lnTo>
                  <a:lnTo>
                    <a:pt x="3" y="18"/>
                  </a:lnTo>
                  <a:lnTo>
                    <a:pt x="5" y="24"/>
                  </a:lnTo>
                  <a:lnTo>
                    <a:pt x="7" y="26"/>
                  </a:lnTo>
                  <a:lnTo>
                    <a:pt x="8" y="29"/>
                  </a:lnTo>
                  <a:lnTo>
                    <a:pt x="8" y="29"/>
                  </a:lnTo>
                  <a:lnTo>
                    <a:pt x="15" y="34"/>
                  </a:lnTo>
                  <a:lnTo>
                    <a:pt x="21" y="39"/>
                  </a:lnTo>
                  <a:lnTo>
                    <a:pt x="21" y="39"/>
                  </a:lnTo>
                  <a:lnTo>
                    <a:pt x="21" y="41"/>
                  </a:lnTo>
                  <a:lnTo>
                    <a:pt x="21" y="41"/>
                  </a:lnTo>
                  <a:lnTo>
                    <a:pt x="28" y="41"/>
                  </a:lnTo>
                  <a:lnTo>
                    <a:pt x="31" y="41"/>
                  </a:lnTo>
                  <a:lnTo>
                    <a:pt x="33" y="39"/>
                  </a:lnTo>
                  <a:lnTo>
                    <a:pt x="33" y="39"/>
                  </a:lnTo>
                  <a:lnTo>
                    <a:pt x="34" y="34"/>
                  </a:lnTo>
                  <a:lnTo>
                    <a:pt x="34" y="34"/>
                  </a:lnTo>
                  <a:lnTo>
                    <a:pt x="39" y="34"/>
                  </a:lnTo>
                  <a:lnTo>
                    <a:pt x="44" y="36"/>
                  </a:lnTo>
                  <a:lnTo>
                    <a:pt x="47" y="37"/>
                  </a:lnTo>
                  <a:lnTo>
                    <a:pt x="47" y="37"/>
                  </a:lnTo>
                  <a:lnTo>
                    <a:pt x="51" y="39"/>
                  </a:lnTo>
                  <a:lnTo>
                    <a:pt x="54" y="39"/>
                  </a:lnTo>
                  <a:lnTo>
                    <a:pt x="57" y="39"/>
                  </a:lnTo>
                  <a:lnTo>
                    <a:pt x="57" y="39"/>
                  </a:lnTo>
                  <a:lnTo>
                    <a:pt x="57" y="41"/>
                  </a:lnTo>
                  <a:lnTo>
                    <a:pt x="57" y="41"/>
                  </a:lnTo>
                  <a:lnTo>
                    <a:pt x="59" y="39"/>
                  </a:lnTo>
                  <a:lnTo>
                    <a:pt x="62" y="37"/>
                  </a:lnTo>
                  <a:lnTo>
                    <a:pt x="62" y="37"/>
                  </a:lnTo>
                  <a:lnTo>
                    <a:pt x="69" y="36"/>
                  </a:lnTo>
                  <a:lnTo>
                    <a:pt x="72" y="34"/>
                  </a:lnTo>
                  <a:lnTo>
                    <a:pt x="74" y="31"/>
                  </a:lnTo>
                  <a:lnTo>
                    <a:pt x="74" y="31"/>
                  </a:lnTo>
                  <a:lnTo>
                    <a:pt x="78" y="28"/>
                  </a:lnTo>
                  <a:lnTo>
                    <a:pt x="82" y="24"/>
                  </a:lnTo>
                  <a:lnTo>
                    <a:pt x="82" y="24"/>
                  </a:lnTo>
                  <a:lnTo>
                    <a:pt x="80" y="21"/>
                  </a:lnTo>
                  <a:lnTo>
                    <a:pt x="77" y="18"/>
                  </a:lnTo>
                  <a:lnTo>
                    <a:pt x="77" y="1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75">
              <a:extLst>
                <a:ext uri="{FF2B5EF4-FFF2-40B4-BE49-F238E27FC236}">
                  <a16:creationId xmlns="" xmlns:a16="http://schemas.microsoft.com/office/drawing/2014/main" id="{B50C5A8F-4A2F-46EF-AED6-C1A0DB941FF6}"/>
                </a:ext>
              </a:extLst>
            </p:cNvPr>
            <p:cNvSpPr>
              <a:spLocks/>
            </p:cNvSpPr>
            <p:nvPr/>
          </p:nvSpPr>
          <p:spPr bwMode="auto">
            <a:xfrm>
              <a:off x="6777038" y="3501447"/>
              <a:ext cx="117475" cy="47625"/>
            </a:xfrm>
            <a:custGeom>
              <a:avLst/>
              <a:gdLst>
                <a:gd name="T0" fmla="*/ 56 w 74"/>
                <a:gd name="T1" fmla="*/ 4 h 30"/>
                <a:gd name="T2" fmla="*/ 56 w 74"/>
                <a:gd name="T3" fmla="*/ 4 h 30"/>
                <a:gd name="T4" fmla="*/ 51 w 74"/>
                <a:gd name="T5" fmla="*/ 2 h 30"/>
                <a:gd name="T6" fmla="*/ 47 w 74"/>
                <a:gd name="T7" fmla="*/ 2 h 30"/>
                <a:gd name="T8" fmla="*/ 46 w 74"/>
                <a:gd name="T9" fmla="*/ 2 h 30"/>
                <a:gd name="T10" fmla="*/ 46 w 74"/>
                <a:gd name="T11" fmla="*/ 2 h 30"/>
                <a:gd name="T12" fmla="*/ 39 w 74"/>
                <a:gd name="T13" fmla="*/ 2 h 30"/>
                <a:gd name="T14" fmla="*/ 34 w 74"/>
                <a:gd name="T15" fmla="*/ 0 h 30"/>
                <a:gd name="T16" fmla="*/ 34 w 74"/>
                <a:gd name="T17" fmla="*/ 0 h 30"/>
                <a:gd name="T18" fmla="*/ 33 w 74"/>
                <a:gd name="T19" fmla="*/ 0 h 30"/>
                <a:gd name="T20" fmla="*/ 31 w 74"/>
                <a:gd name="T21" fmla="*/ 2 h 30"/>
                <a:gd name="T22" fmla="*/ 28 w 74"/>
                <a:gd name="T23" fmla="*/ 2 h 30"/>
                <a:gd name="T24" fmla="*/ 26 w 74"/>
                <a:gd name="T25" fmla="*/ 2 h 30"/>
                <a:gd name="T26" fmla="*/ 26 w 74"/>
                <a:gd name="T27" fmla="*/ 2 h 30"/>
                <a:gd name="T28" fmla="*/ 25 w 74"/>
                <a:gd name="T29" fmla="*/ 0 h 30"/>
                <a:gd name="T30" fmla="*/ 25 w 74"/>
                <a:gd name="T31" fmla="*/ 0 h 30"/>
                <a:gd name="T32" fmla="*/ 21 w 74"/>
                <a:gd name="T33" fmla="*/ 4 h 30"/>
                <a:gd name="T34" fmla="*/ 17 w 74"/>
                <a:gd name="T35" fmla="*/ 7 h 30"/>
                <a:gd name="T36" fmla="*/ 17 w 74"/>
                <a:gd name="T37" fmla="*/ 7 h 30"/>
                <a:gd name="T38" fmla="*/ 15 w 74"/>
                <a:gd name="T39" fmla="*/ 10 h 30"/>
                <a:gd name="T40" fmla="*/ 12 w 74"/>
                <a:gd name="T41" fmla="*/ 12 h 30"/>
                <a:gd name="T42" fmla="*/ 5 w 74"/>
                <a:gd name="T43" fmla="*/ 13 h 30"/>
                <a:gd name="T44" fmla="*/ 5 w 74"/>
                <a:gd name="T45" fmla="*/ 13 h 30"/>
                <a:gd name="T46" fmla="*/ 2 w 74"/>
                <a:gd name="T47" fmla="*/ 15 h 30"/>
                <a:gd name="T48" fmla="*/ 0 w 74"/>
                <a:gd name="T49" fmla="*/ 17 h 30"/>
                <a:gd name="T50" fmla="*/ 0 w 74"/>
                <a:gd name="T51" fmla="*/ 17 h 30"/>
                <a:gd name="T52" fmla="*/ 3 w 74"/>
                <a:gd name="T53" fmla="*/ 23 h 30"/>
                <a:gd name="T54" fmla="*/ 7 w 74"/>
                <a:gd name="T55" fmla="*/ 28 h 30"/>
                <a:gd name="T56" fmla="*/ 7 w 74"/>
                <a:gd name="T57" fmla="*/ 28 h 30"/>
                <a:gd name="T58" fmla="*/ 12 w 74"/>
                <a:gd name="T59" fmla="*/ 30 h 30"/>
                <a:gd name="T60" fmla="*/ 17 w 74"/>
                <a:gd name="T61" fmla="*/ 30 h 30"/>
                <a:gd name="T62" fmla="*/ 23 w 74"/>
                <a:gd name="T63" fmla="*/ 30 h 30"/>
                <a:gd name="T64" fmla="*/ 25 w 74"/>
                <a:gd name="T65" fmla="*/ 28 h 30"/>
                <a:gd name="T66" fmla="*/ 25 w 74"/>
                <a:gd name="T67" fmla="*/ 28 h 30"/>
                <a:gd name="T68" fmla="*/ 26 w 74"/>
                <a:gd name="T69" fmla="*/ 25 h 30"/>
                <a:gd name="T70" fmla="*/ 31 w 74"/>
                <a:gd name="T71" fmla="*/ 25 h 30"/>
                <a:gd name="T72" fmla="*/ 39 w 74"/>
                <a:gd name="T73" fmla="*/ 23 h 30"/>
                <a:gd name="T74" fmla="*/ 39 w 74"/>
                <a:gd name="T75" fmla="*/ 23 h 30"/>
                <a:gd name="T76" fmla="*/ 41 w 74"/>
                <a:gd name="T77" fmla="*/ 22 h 30"/>
                <a:gd name="T78" fmla="*/ 46 w 74"/>
                <a:gd name="T79" fmla="*/ 20 h 30"/>
                <a:gd name="T80" fmla="*/ 51 w 74"/>
                <a:gd name="T81" fmla="*/ 15 h 30"/>
                <a:gd name="T82" fmla="*/ 51 w 74"/>
                <a:gd name="T83" fmla="*/ 15 h 30"/>
                <a:gd name="T84" fmla="*/ 56 w 74"/>
                <a:gd name="T85" fmla="*/ 17 h 30"/>
                <a:gd name="T86" fmla="*/ 62 w 74"/>
                <a:gd name="T87" fmla="*/ 20 h 30"/>
                <a:gd name="T88" fmla="*/ 62 w 74"/>
                <a:gd name="T89" fmla="*/ 20 h 30"/>
                <a:gd name="T90" fmla="*/ 70 w 74"/>
                <a:gd name="T91" fmla="*/ 22 h 30"/>
                <a:gd name="T92" fmla="*/ 70 w 74"/>
                <a:gd name="T93" fmla="*/ 22 h 30"/>
                <a:gd name="T94" fmla="*/ 69 w 74"/>
                <a:gd name="T95" fmla="*/ 20 h 30"/>
                <a:gd name="T96" fmla="*/ 69 w 74"/>
                <a:gd name="T97" fmla="*/ 18 h 30"/>
                <a:gd name="T98" fmla="*/ 69 w 74"/>
                <a:gd name="T99" fmla="*/ 18 h 30"/>
                <a:gd name="T100" fmla="*/ 70 w 74"/>
                <a:gd name="T101" fmla="*/ 12 h 30"/>
                <a:gd name="T102" fmla="*/ 74 w 74"/>
                <a:gd name="T103" fmla="*/ 9 h 30"/>
                <a:gd name="T104" fmla="*/ 74 w 74"/>
                <a:gd name="T105" fmla="*/ 9 h 30"/>
                <a:gd name="T106" fmla="*/ 74 w 74"/>
                <a:gd name="T107" fmla="*/ 9 h 30"/>
                <a:gd name="T108" fmla="*/ 74 w 74"/>
                <a:gd name="T109" fmla="*/ 9 h 30"/>
                <a:gd name="T110" fmla="*/ 67 w 74"/>
                <a:gd name="T111" fmla="*/ 5 h 30"/>
                <a:gd name="T112" fmla="*/ 67 w 74"/>
                <a:gd name="T113" fmla="*/ 5 h 30"/>
                <a:gd name="T114" fmla="*/ 62 w 74"/>
                <a:gd name="T115" fmla="*/ 4 h 30"/>
                <a:gd name="T116" fmla="*/ 56 w 74"/>
                <a:gd name="T117" fmla="*/ 4 h 30"/>
                <a:gd name="T118" fmla="*/ 56 w 74"/>
                <a:gd name="T11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30">
                  <a:moveTo>
                    <a:pt x="56" y="4"/>
                  </a:moveTo>
                  <a:lnTo>
                    <a:pt x="56" y="4"/>
                  </a:lnTo>
                  <a:lnTo>
                    <a:pt x="51" y="2"/>
                  </a:lnTo>
                  <a:lnTo>
                    <a:pt x="47" y="2"/>
                  </a:lnTo>
                  <a:lnTo>
                    <a:pt x="46" y="2"/>
                  </a:lnTo>
                  <a:lnTo>
                    <a:pt x="46" y="2"/>
                  </a:lnTo>
                  <a:lnTo>
                    <a:pt x="39" y="2"/>
                  </a:lnTo>
                  <a:lnTo>
                    <a:pt x="34" y="0"/>
                  </a:lnTo>
                  <a:lnTo>
                    <a:pt x="34" y="0"/>
                  </a:lnTo>
                  <a:lnTo>
                    <a:pt x="33" y="0"/>
                  </a:lnTo>
                  <a:lnTo>
                    <a:pt x="31" y="2"/>
                  </a:lnTo>
                  <a:lnTo>
                    <a:pt x="28" y="2"/>
                  </a:lnTo>
                  <a:lnTo>
                    <a:pt x="26" y="2"/>
                  </a:lnTo>
                  <a:lnTo>
                    <a:pt x="26" y="2"/>
                  </a:lnTo>
                  <a:lnTo>
                    <a:pt x="25" y="0"/>
                  </a:lnTo>
                  <a:lnTo>
                    <a:pt x="25" y="0"/>
                  </a:lnTo>
                  <a:lnTo>
                    <a:pt x="21" y="4"/>
                  </a:lnTo>
                  <a:lnTo>
                    <a:pt x="17" y="7"/>
                  </a:lnTo>
                  <a:lnTo>
                    <a:pt x="17" y="7"/>
                  </a:lnTo>
                  <a:lnTo>
                    <a:pt x="15" y="10"/>
                  </a:lnTo>
                  <a:lnTo>
                    <a:pt x="12" y="12"/>
                  </a:lnTo>
                  <a:lnTo>
                    <a:pt x="5" y="13"/>
                  </a:lnTo>
                  <a:lnTo>
                    <a:pt x="5" y="13"/>
                  </a:lnTo>
                  <a:lnTo>
                    <a:pt x="2" y="15"/>
                  </a:lnTo>
                  <a:lnTo>
                    <a:pt x="0" y="17"/>
                  </a:lnTo>
                  <a:lnTo>
                    <a:pt x="0" y="17"/>
                  </a:lnTo>
                  <a:lnTo>
                    <a:pt x="3" y="23"/>
                  </a:lnTo>
                  <a:lnTo>
                    <a:pt x="7" y="28"/>
                  </a:lnTo>
                  <a:lnTo>
                    <a:pt x="7" y="28"/>
                  </a:lnTo>
                  <a:lnTo>
                    <a:pt x="12" y="30"/>
                  </a:lnTo>
                  <a:lnTo>
                    <a:pt x="17" y="30"/>
                  </a:lnTo>
                  <a:lnTo>
                    <a:pt x="23" y="30"/>
                  </a:lnTo>
                  <a:lnTo>
                    <a:pt x="25" y="28"/>
                  </a:lnTo>
                  <a:lnTo>
                    <a:pt x="25" y="28"/>
                  </a:lnTo>
                  <a:lnTo>
                    <a:pt x="26" y="25"/>
                  </a:lnTo>
                  <a:lnTo>
                    <a:pt x="31" y="25"/>
                  </a:lnTo>
                  <a:lnTo>
                    <a:pt x="39" y="23"/>
                  </a:lnTo>
                  <a:lnTo>
                    <a:pt x="39" y="23"/>
                  </a:lnTo>
                  <a:lnTo>
                    <a:pt x="41" y="22"/>
                  </a:lnTo>
                  <a:lnTo>
                    <a:pt x="46" y="20"/>
                  </a:lnTo>
                  <a:lnTo>
                    <a:pt x="51" y="15"/>
                  </a:lnTo>
                  <a:lnTo>
                    <a:pt x="51" y="15"/>
                  </a:lnTo>
                  <a:lnTo>
                    <a:pt x="56" y="17"/>
                  </a:lnTo>
                  <a:lnTo>
                    <a:pt x="62" y="20"/>
                  </a:lnTo>
                  <a:lnTo>
                    <a:pt x="62" y="20"/>
                  </a:lnTo>
                  <a:lnTo>
                    <a:pt x="70" y="22"/>
                  </a:lnTo>
                  <a:lnTo>
                    <a:pt x="70" y="22"/>
                  </a:lnTo>
                  <a:lnTo>
                    <a:pt x="69" y="20"/>
                  </a:lnTo>
                  <a:lnTo>
                    <a:pt x="69" y="18"/>
                  </a:lnTo>
                  <a:lnTo>
                    <a:pt x="69" y="18"/>
                  </a:lnTo>
                  <a:lnTo>
                    <a:pt x="70" y="12"/>
                  </a:lnTo>
                  <a:lnTo>
                    <a:pt x="74" y="9"/>
                  </a:lnTo>
                  <a:lnTo>
                    <a:pt x="74" y="9"/>
                  </a:lnTo>
                  <a:lnTo>
                    <a:pt x="74" y="9"/>
                  </a:lnTo>
                  <a:lnTo>
                    <a:pt x="74" y="9"/>
                  </a:lnTo>
                  <a:lnTo>
                    <a:pt x="67" y="5"/>
                  </a:lnTo>
                  <a:lnTo>
                    <a:pt x="67" y="5"/>
                  </a:lnTo>
                  <a:lnTo>
                    <a:pt x="62" y="4"/>
                  </a:lnTo>
                  <a:lnTo>
                    <a:pt x="56" y="4"/>
                  </a:lnTo>
                  <a:lnTo>
                    <a:pt x="56" y="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76">
              <a:extLst>
                <a:ext uri="{FF2B5EF4-FFF2-40B4-BE49-F238E27FC236}">
                  <a16:creationId xmlns="" xmlns:a16="http://schemas.microsoft.com/office/drawing/2014/main" id="{416F680A-06D4-459F-9C72-0D92F626FE00}"/>
                </a:ext>
              </a:extLst>
            </p:cNvPr>
            <p:cNvSpPr>
              <a:spLocks/>
            </p:cNvSpPr>
            <p:nvPr/>
          </p:nvSpPr>
          <p:spPr bwMode="auto">
            <a:xfrm>
              <a:off x="6232525" y="3698297"/>
              <a:ext cx="66675" cy="127000"/>
            </a:xfrm>
            <a:custGeom>
              <a:avLst/>
              <a:gdLst>
                <a:gd name="T0" fmla="*/ 32 w 42"/>
                <a:gd name="T1" fmla="*/ 65 h 80"/>
                <a:gd name="T2" fmla="*/ 32 w 42"/>
                <a:gd name="T3" fmla="*/ 62 h 80"/>
                <a:gd name="T4" fmla="*/ 29 w 42"/>
                <a:gd name="T5" fmla="*/ 59 h 80"/>
                <a:gd name="T6" fmla="*/ 29 w 42"/>
                <a:gd name="T7" fmla="*/ 54 h 80"/>
                <a:gd name="T8" fmla="*/ 32 w 42"/>
                <a:gd name="T9" fmla="*/ 51 h 80"/>
                <a:gd name="T10" fmla="*/ 34 w 42"/>
                <a:gd name="T11" fmla="*/ 51 h 80"/>
                <a:gd name="T12" fmla="*/ 29 w 42"/>
                <a:gd name="T13" fmla="*/ 44 h 80"/>
                <a:gd name="T14" fmla="*/ 27 w 42"/>
                <a:gd name="T15" fmla="*/ 43 h 80"/>
                <a:gd name="T16" fmla="*/ 32 w 42"/>
                <a:gd name="T17" fmla="*/ 39 h 80"/>
                <a:gd name="T18" fmla="*/ 34 w 42"/>
                <a:gd name="T19" fmla="*/ 38 h 80"/>
                <a:gd name="T20" fmla="*/ 32 w 42"/>
                <a:gd name="T21" fmla="*/ 33 h 80"/>
                <a:gd name="T22" fmla="*/ 34 w 42"/>
                <a:gd name="T23" fmla="*/ 29 h 80"/>
                <a:gd name="T24" fmla="*/ 35 w 42"/>
                <a:gd name="T25" fmla="*/ 25 h 80"/>
                <a:gd name="T26" fmla="*/ 34 w 42"/>
                <a:gd name="T27" fmla="*/ 18 h 80"/>
                <a:gd name="T28" fmla="*/ 35 w 42"/>
                <a:gd name="T29" fmla="*/ 15 h 80"/>
                <a:gd name="T30" fmla="*/ 42 w 42"/>
                <a:gd name="T31" fmla="*/ 10 h 80"/>
                <a:gd name="T32" fmla="*/ 42 w 42"/>
                <a:gd name="T33" fmla="*/ 7 h 80"/>
                <a:gd name="T34" fmla="*/ 39 w 42"/>
                <a:gd name="T35" fmla="*/ 5 h 80"/>
                <a:gd name="T36" fmla="*/ 37 w 42"/>
                <a:gd name="T37" fmla="*/ 3 h 80"/>
                <a:gd name="T38" fmla="*/ 32 w 42"/>
                <a:gd name="T39" fmla="*/ 3 h 80"/>
                <a:gd name="T40" fmla="*/ 31 w 42"/>
                <a:gd name="T41" fmla="*/ 3 h 80"/>
                <a:gd name="T42" fmla="*/ 26 w 42"/>
                <a:gd name="T43" fmla="*/ 3 h 80"/>
                <a:gd name="T44" fmla="*/ 21 w 42"/>
                <a:gd name="T45" fmla="*/ 3 h 80"/>
                <a:gd name="T46" fmla="*/ 18 w 42"/>
                <a:gd name="T47" fmla="*/ 2 h 80"/>
                <a:gd name="T48" fmla="*/ 16 w 42"/>
                <a:gd name="T49" fmla="*/ 0 h 80"/>
                <a:gd name="T50" fmla="*/ 13 w 42"/>
                <a:gd name="T51" fmla="*/ 2 h 80"/>
                <a:gd name="T52" fmla="*/ 9 w 42"/>
                <a:gd name="T53" fmla="*/ 3 h 80"/>
                <a:gd name="T54" fmla="*/ 8 w 42"/>
                <a:gd name="T55" fmla="*/ 8 h 80"/>
                <a:gd name="T56" fmla="*/ 9 w 42"/>
                <a:gd name="T57" fmla="*/ 12 h 80"/>
                <a:gd name="T58" fmla="*/ 8 w 42"/>
                <a:gd name="T59" fmla="*/ 26 h 80"/>
                <a:gd name="T60" fmla="*/ 1 w 42"/>
                <a:gd name="T61" fmla="*/ 43 h 80"/>
                <a:gd name="T62" fmla="*/ 0 w 42"/>
                <a:gd name="T63" fmla="*/ 47 h 80"/>
                <a:gd name="T64" fmla="*/ 6 w 42"/>
                <a:gd name="T65" fmla="*/ 54 h 80"/>
                <a:gd name="T66" fmla="*/ 8 w 42"/>
                <a:gd name="T67" fmla="*/ 57 h 80"/>
                <a:gd name="T68" fmla="*/ 9 w 42"/>
                <a:gd name="T69" fmla="*/ 65 h 80"/>
                <a:gd name="T70" fmla="*/ 8 w 42"/>
                <a:gd name="T71" fmla="*/ 77 h 80"/>
                <a:gd name="T72" fmla="*/ 11 w 42"/>
                <a:gd name="T73" fmla="*/ 80 h 80"/>
                <a:gd name="T74" fmla="*/ 18 w 42"/>
                <a:gd name="T75" fmla="*/ 80 h 80"/>
                <a:gd name="T76" fmla="*/ 29 w 42"/>
                <a:gd name="T77" fmla="*/ 77 h 80"/>
                <a:gd name="T78" fmla="*/ 27 w 42"/>
                <a:gd name="T79" fmla="*/ 73 h 80"/>
                <a:gd name="T80" fmla="*/ 29 w 42"/>
                <a:gd name="T81" fmla="*/ 67 h 80"/>
                <a:gd name="T82" fmla="*/ 32 w 42"/>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80">
                  <a:moveTo>
                    <a:pt x="32" y="65"/>
                  </a:moveTo>
                  <a:lnTo>
                    <a:pt x="32" y="65"/>
                  </a:lnTo>
                  <a:lnTo>
                    <a:pt x="34" y="64"/>
                  </a:lnTo>
                  <a:lnTo>
                    <a:pt x="32" y="62"/>
                  </a:lnTo>
                  <a:lnTo>
                    <a:pt x="29" y="59"/>
                  </a:lnTo>
                  <a:lnTo>
                    <a:pt x="29" y="59"/>
                  </a:lnTo>
                  <a:lnTo>
                    <a:pt x="29" y="57"/>
                  </a:lnTo>
                  <a:lnTo>
                    <a:pt x="29" y="54"/>
                  </a:lnTo>
                  <a:lnTo>
                    <a:pt x="31" y="52"/>
                  </a:lnTo>
                  <a:lnTo>
                    <a:pt x="32" y="51"/>
                  </a:lnTo>
                  <a:lnTo>
                    <a:pt x="32" y="51"/>
                  </a:lnTo>
                  <a:lnTo>
                    <a:pt x="34" y="51"/>
                  </a:lnTo>
                  <a:lnTo>
                    <a:pt x="32" y="49"/>
                  </a:lnTo>
                  <a:lnTo>
                    <a:pt x="29" y="44"/>
                  </a:lnTo>
                  <a:lnTo>
                    <a:pt x="29" y="44"/>
                  </a:lnTo>
                  <a:lnTo>
                    <a:pt x="27" y="43"/>
                  </a:lnTo>
                  <a:lnTo>
                    <a:pt x="27" y="41"/>
                  </a:lnTo>
                  <a:lnTo>
                    <a:pt x="32" y="39"/>
                  </a:lnTo>
                  <a:lnTo>
                    <a:pt x="32" y="39"/>
                  </a:lnTo>
                  <a:lnTo>
                    <a:pt x="34" y="38"/>
                  </a:lnTo>
                  <a:lnTo>
                    <a:pt x="32" y="36"/>
                  </a:lnTo>
                  <a:lnTo>
                    <a:pt x="32" y="33"/>
                  </a:lnTo>
                  <a:lnTo>
                    <a:pt x="34" y="29"/>
                  </a:lnTo>
                  <a:lnTo>
                    <a:pt x="34" y="29"/>
                  </a:lnTo>
                  <a:lnTo>
                    <a:pt x="35" y="28"/>
                  </a:lnTo>
                  <a:lnTo>
                    <a:pt x="35" y="25"/>
                  </a:lnTo>
                  <a:lnTo>
                    <a:pt x="34" y="18"/>
                  </a:lnTo>
                  <a:lnTo>
                    <a:pt x="34" y="18"/>
                  </a:lnTo>
                  <a:lnTo>
                    <a:pt x="34" y="16"/>
                  </a:lnTo>
                  <a:lnTo>
                    <a:pt x="35" y="15"/>
                  </a:lnTo>
                  <a:lnTo>
                    <a:pt x="42" y="10"/>
                  </a:lnTo>
                  <a:lnTo>
                    <a:pt x="42" y="10"/>
                  </a:lnTo>
                  <a:lnTo>
                    <a:pt x="42" y="8"/>
                  </a:lnTo>
                  <a:lnTo>
                    <a:pt x="42" y="7"/>
                  </a:lnTo>
                  <a:lnTo>
                    <a:pt x="39" y="7"/>
                  </a:lnTo>
                  <a:lnTo>
                    <a:pt x="39" y="5"/>
                  </a:lnTo>
                  <a:lnTo>
                    <a:pt x="39" y="5"/>
                  </a:lnTo>
                  <a:lnTo>
                    <a:pt x="37" y="3"/>
                  </a:lnTo>
                  <a:lnTo>
                    <a:pt x="35" y="2"/>
                  </a:lnTo>
                  <a:lnTo>
                    <a:pt x="32" y="3"/>
                  </a:lnTo>
                  <a:lnTo>
                    <a:pt x="31" y="3"/>
                  </a:lnTo>
                  <a:lnTo>
                    <a:pt x="31" y="3"/>
                  </a:lnTo>
                  <a:lnTo>
                    <a:pt x="27" y="5"/>
                  </a:lnTo>
                  <a:lnTo>
                    <a:pt x="26" y="3"/>
                  </a:lnTo>
                  <a:lnTo>
                    <a:pt x="26" y="3"/>
                  </a:lnTo>
                  <a:lnTo>
                    <a:pt x="21" y="3"/>
                  </a:lnTo>
                  <a:lnTo>
                    <a:pt x="18" y="3"/>
                  </a:lnTo>
                  <a:lnTo>
                    <a:pt x="18" y="2"/>
                  </a:lnTo>
                  <a:lnTo>
                    <a:pt x="18" y="2"/>
                  </a:lnTo>
                  <a:lnTo>
                    <a:pt x="16" y="0"/>
                  </a:lnTo>
                  <a:lnTo>
                    <a:pt x="16" y="0"/>
                  </a:lnTo>
                  <a:lnTo>
                    <a:pt x="13" y="2"/>
                  </a:lnTo>
                  <a:lnTo>
                    <a:pt x="13" y="2"/>
                  </a:lnTo>
                  <a:lnTo>
                    <a:pt x="9" y="3"/>
                  </a:lnTo>
                  <a:lnTo>
                    <a:pt x="9" y="3"/>
                  </a:lnTo>
                  <a:lnTo>
                    <a:pt x="8" y="8"/>
                  </a:lnTo>
                  <a:lnTo>
                    <a:pt x="9" y="12"/>
                  </a:lnTo>
                  <a:lnTo>
                    <a:pt x="9" y="12"/>
                  </a:lnTo>
                  <a:lnTo>
                    <a:pt x="9" y="18"/>
                  </a:lnTo>
                  <a:lnTo>
                    <a:pt x="8" y="26"/>
                  </a:lnTo>
                  <a:lnTo>
                    <a:pt x="5" y="36"/>
                  </a:lnTo>
                  <a:lnTo>
                    <a:pt x="1" y="43"/>
                  </a:lnTo>
                  <a:lnTo>
                    <a:pt x="1" y="43"/>
                  </a:lnTo>
                  <a:lnTo>
                    <a:pt x="0" y="47"/>
                  </a:lnTo>
                  <a:lnTo>
                    <a:pt x="0" y="49"/>
                  </a:lnTo>
                  <a:lnTo>
                    <a:pt x="6" y="54"/>
                  </a:lnTo>
                  <a:lnTo>
                    <a:pt x="6" y="54"/>
                  </a:lnTo>
                  <a:lnTo>
                    <a:pt x="8" y="57"/>
                  </a:lnTo>
                  <a:lnTo>
                    <a:pt x="9" y="59"/>
                  </a:lnTo>
                  <a:lnTo>
                    <a:pt x="9" y="65"/>
                  </a:lnTo>
                  <a:lnTo>
                    <a:pt x="8" y="77"/>
                  </a:lnTo>
                  <a:lnTo>
                    <a:pt x="8" y="77"/>
                  </a:lnTo>
                  <a:lnTo>
                    <a:pt x="9" y="78"/>
                  </a:lnTo>
                  <a:lnTo>
                    <a:pt x="11" y="80"/>
                  </a:lnTo>
                  <a:lnTo>
                    <a:pt x="18" y="80"/>
                  </a:lnTo>
                  <a:lnTo>
                    <a:pt x="18" y="80"/>
                  </a:lnTo>
                  <a:lnTo>
                    <a:pt x="29" y="77"/>
                  </a:lnTo>
                  <a:lnTo>
                    <a:pt x="29" y="77"/>
                  </a:lnTo>
                  <a:lnTo>
                    <a:pt x="27" y="73"/>
                  </a:lnTo>
                  <a:lnTo>
                    <a:pt x="27" y="73"/>
                  </a:lnTo>
                  <a:lnTo>
                    <a:pt x="27" y="69"/>
                  </a:lnTo>
                  <a:lnTo>
                    <a:pt x="29" y="67"/>
                  </a:lnTo>
                  <a:lnTo>
                    <a:pt x="32" y="65"/>
                  </a:lnTo>
                  <a:lnTo>
                    <a:pt x="32" y="6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7">
              <a:extLst>
                <a:ext uri="{FF2B5EF4-FFF2-40B4-BE49-F238E27FC236}">
                  <a16:creationId xmlns="" xmlns:a16="http://schemas.microsoft.com/office/drawing/2014/main" id="{7A93BA37-453A-4DB0-87F8-7944369D4A95}"/>
                </a:ext>
              </a:extLst>
            </p:cNvPr>
            <p:cNvSpPr>
              <a:spLocks/>
            </p:cNvSpPr>
            <p:nvPr/>
          </p:nvSpPr>
          <p:spPr bwMode="auto">
            <a:xfrm>
              <a:off x="6497638" y="3393497"/>
              <a:ext cx="85725" cy="74613"/>
            </a:xfrm>
            <a:custGeom>
              <a:avLst/>
              <a:gdLst>
                <a:gd name="T0" fmla="*/ 17 w 54"/>
                <a:gd name="T1" fmla="*/ 36 h 47"/>
                <a:gd name="T2" fmla="*/ 22 w 54"/>
                <a:gd name="T3" fmla="*/ 36 h 47"/>
                <a:gd name="T4" fmla="*/ 26 w 54"/>
                <a:gd name="T5" fmla="*/ 37 h 47"/>
                <a:gd name="T6" fmla="*/ 35 w 54"/>
                <a:gd name="T7" fmla="*/ 44 h 47"/>
                <a:gd name="T8" fmla="*/ 38 w 54"/>
                <a:gd name="T9" fmla="*/ 47 h 47"/>
                <a:gd name="T10" fmla="*/ 38 w 54"/>
                <a:gd name="T11" fmla="*/ 42 h 47"/>
                <a:gd name="T12" fmla="*/ 39 w 54"/>
                <a:gd name="T13" fmla="*/ 37 h 47"/>
                <a:gd name="T14" fmla="*/ 39 w 54"/>
                <a:gd name="T15" fmla="*/ 31 h 47"/>
                <a:gd name="T16" fmla="*/ 41 w 54"/>
                <a:gd name="T17" fmla="*/ 31 h 47"/>
                <a:gd name="T18" fmla="*/ 48 w 54"/>
                <a:gd name="T19" fmla="*/ 29 h 47"/>
                <a:gd name="T20" fmla="*/ 48 w 54"/>
                <a:gd name="T21" fmla="*/ 28 h 47"/>
                <a:gd name="T22" fmla="*/ 51 w 54"/>
                <a:gd name="T23" fmla="*/ 23 h 47"/>
                <a:gd name="T24" fmla="*/ 51 w 54"/>
                <a:gd name="T25" fmla="*/ 21 h 47"/>
                <a:gd name="T26" fmla="*/ 46 w 54"/>
                <a:gd name="T27" fmla="*/ 16 h 47"/>
                <a:gd name="T28" fmla="*/ 46 w 54"/>
                <a:gd name="T29" fmla="*/ 15 h 47"/>
                <a:gd name="T30" fmla="*/ 52 w 54"/>
                <a:gd name="T31" fmla="*/ 10 h 47"/>
                <a:gd name="T32" fmla="*/ 54 w 54"/>
                <a:gd name="T33" fmla="*/ 6 h 47"/>
                <a:gd name="T34" fmla="*/ 52 w 54"/>
                <a:gd name="T35" fmla="*/ 0 h 47"/>
                <a:gd name="T36" fmla="*/ 49 w 54"/>
                <a:gd name="T37" fmla="*/ 2 h 47"/>
                <a:gd name="T38" fmla="*/ 44 w 54"/>
                <a:gd name="T39" fmla="*/ 2 h 47"/>
                <a:gd name="T40" fmla="*/ 36 w 54"/>
                <a:gd name="T41" fmla="*/ 3 h 47"/>
                <a:gd name="T42" fmla="*/ 30 w 54"/>
                <a:gd name="T43" fmla="*/ 6 h 47"/>
                <a:gd name="T44" fmla="*/ 30 w 54"/>
                <a:gd name="T45" fmla="*/ 11 h 47"/>
                <a:gd name="T46" fmla="*/ 31 w 54"/>
                <a:gd name="T47" fmla="*/ 13 h 47"/>
                <a:gd name="T48" fmla="*/ 26 w 54"/>
                <a:gd name="T49" fmla="*/ 13 h 47"/>
                <a:gd name="T50" fmla="*/ 25 w 54"/>
                <a:gd name="T51" fmla="*/ 11 h 47"/>
                <a:gd name="T52" fmla="*/ 22 w 54"/>
                <a:gd name="T53" fmla="*/ 11 h 47"/>
                <a:gd name="T54" fmla="*/ 18 w 54"/>
                <a:gd name="T55" fmla="*/ 15 h 47"/>
                <a:gd name="T56" fmla="*/ 17 w 54"/>
                <a:gd name="T57" fmla="*/ 18 h 47"/>
                <a:gd name="T58" fmla="*/ 13 w 54"/>
                <a:gd name="T59" fmla="*/ 23 h 47"/>
                <a:gd name="T60" fmla="*/ 12 w 54"/>
                <a:gd name="T61" fmla="*/ 26 h 47"/>
                <a:gd name="T62" fmla="*/ 8 w 54"/>
                <a:gd name="T63" fmla="*/ 33 h 47"/>
                <a:gd name="T64" fmla="*/ 2 w 54"/>
                <a:gd name="T65" fmla="*/ 37 h 47"/>
                <a:gd name="T66" fmla="*/ 0 w 54"/>
                <a:gd name="T67" fmla="*/ 39 h 47"/>
                <a:gd name="T68" fmla="*/ 5 w 54"/>
                <a:gd name="T69" fmla="*/ 41 h 47"/>
                <a:gd name="T70" fmla="*/ 17 w 54"/>
                <a:gd name="T71"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47">
                  <a:moveTo>
                    <a:pt x="17" y="36"/>
                  </a:moveTo>
                  <a:lnTo>
                    <a:pt x="17" y="36"/>
                  </a:lnTo>
                  <a:lnTo>
                    <a:pt x="18" y="36"/>
                  </a:lnTo>
                  <a:lnTo>
                    <a:pt x="22" y="36"/>
                  </a:lnTo>
                  <a:lnTo>
                    <a:pt x="26" y="37"/>
                  </a:lnTo>
                  <a:lnTo>
                    <a:pt x="26" y="37"/>
                  </a:lnTo>
                  <a:lnTo>
                    <a:pt x="30" y="41"/>
                  </a:lnTo>
                  <a:lnTo>
                    <a:pt x="35" y="44"/>
                  </a:lnTo>
                  <a:lnTo>
                    <a:pt x="35" y="44"/>
                  </a:lnTo>
                  <a:lnTo>
                    <a:pt x="38" y="47"/>
                  </a:lnTo>
                  <a:lnTo>
                    <a:pt x="38" y="47"/>
                  </a:lnTo>
                  <a:lnTo>
                    <a:pt x="38" y="42"/>
                  </a:lnTo>
                  <a:lnTo>
                    <a:pt x="39" y="37"/>
                  </a:lnTo>
                  <a:lnTo>
                    <a:pt x="39" y="37"/>
                  </a:lnTo>
                  <a:lnTo>
                    <a:pt x="39" y="33"/>
                  </a:lnTo>
                  <a:lnTo>
                    <a:pt x="39" y="31"/>
                  </a:lnTo>
                  <a:lnTo>
                    <a:pt x="41" y="31"/>
                  </a:lnTo>
                  <a:lnTo>
                    <a:pt x="41" y="31"/>
                  </a:lnTo>
                  <a:lnTo>
                    <a:pt x="44" y="29"/>
                  </a:lnTo>
                  <a:lnTo>
                    <a:pt x="48" y="29"/>
                  </a:lnTo>
                  <a:lnTo>
                    <a:pt x="48" y="28"/>
                  </a:lnTo>
                  <a:lnTo>
                    <a:pt x="48" y="28"/>
                  </a:lnTo>
                  <a:lnTo>
                    <a:pt x="49" y="24"/>
                  </a:lnTo>
                  <a:lnTo>
                    <a:pt x="51" y="23"/>
                  </a:lnTo>
                  <a:lnTo>
                    <a:pt x="51" y="23"/>
                  </a:lnTo>
                  <a:lnTo>
                    <a:pt x="51" y="21"/>
                  </a:lnTo>
                  <a:lnTo>
                    <a:pt x="49" y="20"/>
                  </a:lnTo>
                  <a:lnTo>
                    <a:pt x="46" y="16"/>
                  </a:lnTo>
                  <a:lnTo>
                    <a:pt x="46" y="16"/>
                  </a:lnTo>
                  <a:lnTo>
                    <a:pt x="46" y="15"/>
                  </a:lnTo>
                  <a:lnTo>
                    <a:pt x="48" y="15"/>
                  </a:lnTo>
                  <a:lnTo>
                    <a:pt x="52" y="10"/>
                  </a:lnTo>
                  <a:lnTo>
                    <a:pt x="52" y="10"/>
                  </a:lnTo>
                  <a:lnTo>
                    <a:pt x="54" y="6"/>
                  </a:lnTo>
                  <a:lnTo>
                    <a:pt x="52" y="0"/>
                  </a:lnTo>
                  <a:lnTo>
                    <a:pt x="52" y="0"/>
                  </a:lnTo>
                  <a:lnTo>
                    <a:pt x="51" y="2"/>
                  </a:lnTo>
                  <a:lnTo>
                    <a:pt x="49" y="2"/>
                  </a:lnTo>
                  <a:lnTo>
                    <a:pt x="49" y="2"/>
                  </a:lnTo>
                  <a:lnTo>
                    <a:pt x="44" y="2"/>
                  </a:lnTo>
                  <a:lnTo>
                    <a:pt x="36" y="3"/>
                  </a:lnTo>
                  <a:lnTo>
                    <a:pt x="36" y="3"/>
                  </a:lnTo>
                  <a:lnTo>
                    <a:pt x="33" y="3"/>
                  </a:lnTo>
                  <a:lnTo>
                    <a:pt x="30" y="6"/>
                  </a:lnTo>
                  <a:lnTo>
                    <a:pt x="30" y="10"/>
                  </a:lnTo>
                  <a:lnTo>
                    <a:pt x="30" y="11"/>
                  </a:lnTo>
                  <a:lnTo>
                    <a:pt x="30" y="11"/>
                  </a:lnTo>
                  <a:lnTo>
                    <a:pt x="31" y="13"/>
                  </a:lnTo>
                  <a:lnTo>
                    <a:pt x="28" y="13"/>
                  </a:lnTo>
                  <a:lnTo>
                    <a:pt x="26" y="13"/>
                  </a:lnTo>
                  <a:lnTo>
                    <a:pt x="25" y="11"/>
                  </a:lnTo>
                  <a:lnTo>
                    <a:pt x="25" y="11"/>
                  </a:lnTo>
                  <a:lnTo>
                    <a:pt x="23" y="10"/>
                  </a:lnTo>
                  <a:lnTo>
                    <a:pt x="22" y="11"/>
                  </a:lnTo>
                  <a:lnTo>
                    <a:pt x="18" y="13"/>
                  </a:lnTo>
                  <a:lnTo>
                    <a:pt x="18" y="15"/>
                  </a:lnTo>
                  <a:lnTo>
                    <a:pt x="18" y="15"/>
                  </a:lnTo>
                  <a:lnTo>
                    <a:pt x="17" y="18"/>
                  </a:lnTo>
                  <a:lnTo>
                    <a:pt x="15" y="20"/>
                  </a:lnTo>
                  <a:lnTo>
                    <a:pt x="13" y="23"/>
                  </a:lnTo>
                  <a:lnTo>
                    <a:pt x="12" y="26"/>
                  </a:lnTo>
                  <a:lnTo>
                    <a:pt x="12" y="26"/>
                  </a:lnTo>
                  <a:lnTo>
                    <a:pt x="12" y="29"/>
                  </a:lnTo>
                  <a:lnTo>
                    <a:pt x="8" y="33"/>
                  </a:lnTo>
                  <a:lnTo>
                    <a:pt x="2" y="37"/>
                  </a:lnTo>
                  <a:lnTo>
                    <a:pt x="2" y="37"/>
                  </a:lnTo>
                  <a:lnTo>
                    <a:pt x="0" y="39"/>
                  </a:lnTo>
                  <a:lnTo>
                    <a:pt x="0" y="39"/>
                  </a:lnTo>
                  <a:lnTo>
                    <a:pt x="5" y="41"/>
                  </a:lnTo>
                  <a:lnTo>
                    <a:pt x="5" y="41"/>
                  </a:lnTo>
                  <a:lnTo>
                    <a:pt x="12" y="39"/>
                  </a:lnTo>
                  <a:lnTo>
                    <a:pt x="17" y="36"/>
                  </a:lnTo>
                  <a:lnTo>
                    <a:pt x="17" y="3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78">
              <a:extLst>
                <a:ext uri="{FF2B5EF4-FFF2-40B4-BE49-F238E27FC236}">
                  <a16:creationId xmlns="" xmlns:a16="http://schemas.microsoft.com/office/drawing/2014/main" id="{62E2036B-0247-49F3-9E72-22EDF631DB9E}"/>
                </a:ext>
              </a:extLst>
            </p:cNvPr>
            <p:cNvSpPr>
              <a:spLocks/>
            </p:cNvSpPr>
            <p:nvPr/>
          </p:nvSpPr>
          <p:spPr bwMode="auto">
            <a:xfrm>
              <a:off x="6553200" y="3487160"/>
              <a:ext cx="12700" cy="20638"/>
            </a:xfrm>
            <a:custGeom>
              <a:avLst/>
              <a:gdLst>
                <a:gd name="T0" fmla="*/ 4 w 8"/>
                <a:gd name="T1" fmla="*/ 0 h 13"/>
                <a:gd name="T2" fmla="*/ 4 w 8"/>
                <a:gd name="T3" fmla="*/ 0 h 13"/>
                <a:gd name="T4" fmla="*/ 1 w 8"/>
                <a:gd name="T5" fmla="*/ 4 h 13"/>
                <a:gd name="T6" fmla="*/ 0 w 8"/>
                <a:gd name="T7" fmla="*/ 6 h 13"/>
                <a:gd name="T8" fmla="*/ 0 w 8"/>
                <a:gd name="T9" fmla="*/ 11 h 13"/>
                <a:gd name="T10" fmla="*/ 0 w 8"/>
                <a:gd name="T11" fmla="*/ 11 h 13"/>
                <a:gd name="T12" fmla="*/ 8 w 8"/>
                <a:gd name="T13" fmla="*/ 13 h 13"/>
                <a:gd name="T14" fmla="*/ 8 w 8"/>
                <a:gd name="T15" fmla="*/ 13 h 13"/>
                <a:gd name="T16" fmla="*/ 6 w 8"/>
                <a:gd name="T17" fmla="*/ 4 h 13"/>
                <a:gd name="T18" fmla="*/ 4 w 8"/>
                <a:gd name="T19" fmla="*/ 1 h 13"/>
                <a:gd name="T20" fmla="*/ 4 w 8"/>
                <a:gd name="T21" fmla="*/ 1 h 13"/>
                <a:gd name="T22" fmla="*/ 4 w 8"/>
                <a:gd name="T23" fmla="*/ 0 h 13"/>
                <a:gd name="T24" fmla="*/ 4 w 8"/>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4" y="0"/>
                  </a:moveTo>
                  <a:lnTo>
                    <a:pt x="4" y="0"/>
                  </a:lnTo>
                  <a:lnTo>
                    <a:pt x="1" y="4"/>
                  </a:lnTo>
                  <a:lnTo>
                    <a:pt x="0" y="6"/>
                  </a:lnTo>
                  <a:lnTo>
                    <a:pt x="0" y="11"/>
                  </a:lnTo>
                  <a:lnTo>
                    <a:pt x="0" y="11"/>
                  </a:lnTo>
                  <a:lnTo>
                    <a:pt x="8" y="13"/>
                  </a:lnTo>
                  <a:lnTo>
                    <a:pt x="8" y="13"/>
                  </a:lnTo>
                  <a:lnTo>
                    <a:pt x="6" y="4"/>
                  </a:lnTo>
                  <a:lnTo>
                    <a:pt x="4" y="1"/>
                  </a:lnTo>
                  <a:lnTo>
                    <a:pt x="4" y="1"/>
                  </a:lnTo>
                  <a:lnTo>
                    <a:pt x="4" y="0"/>
                  </a:lnTo>
                  <a:lnTo>
                    <a:pt x="4"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79">
              <a:extLst>
                <a:ext uri="{FF2B5EF4-FFF2-40B4-BE49-F238E27FC236}">
                  <a16:creationId xmlns="" xmlns:a16="http://schemas.microsoft.com/office/drawing/2014/main" id="{D24EA637-0657-4E9C-91AB-DFC768B2E068}"/>
                </a:ext>
              </a:extLst>
            </p:cNvPr>
            <p:cNvSpPr>
              <a:spLocks/>
            </p:cNvSpPr>
            <p:nvPr/>
          </p:nvSpPr>
          <p:spPr bwMode="auto">
            <a:xfrm>
              <a:off x="6483350" y="3450647"/>
              <a:ext cx="79375" cy="53975"/>
            </a:xfrm>
            <a:custGeom>
              <a:avLst/>
              <a:gdLst>
                <a:gd name="T0" fmla="*/ 1 w 50"/>
                <a:gd name="T1" fmla="*/ 8 h 34"/>
                <a:gd name="T2" fmla="*/ 1 w 50"/>
                <a:gd name="T3" fmla="*/ 8 h 34"/>
                <a:gd name="T4" fmla="*/ 4 w 50"/>
                <a:gd name="T5" fmla="*/ 13 h 34"/>
                <a:gd name="T6" fmla="*/ 4 w 50"/>
                <a:gd name="T7" fmla="*/ 14 h 34"/>
                <a:gd name="T8" fmla="*/ 6 w 50"/>
                <a:gd name="T9" fmla="*/ 13 h 34"/>
                <a:gd name="T10" fmla="*/ 6 w 50"/>
                <a:gd name="T11" fmla="*/ 13 h 34"/>
                <a:gd name="T12" fmla="*/ 8 w 50"/>
                <a:gd name="T13" fmla="*/ 13 h 34"/>
                <a:gd name="T14" fmla="*/ 9 w 50"/>
                <a:gd name="T15" fmla="*/ 14 h 34"/>
                <a:gd name="T16" fmla="*/ 13 w 50"/>
                <a:gd name="T17" fmla="*/ 18 h 34"/>
                <a:gd name="T18" fmla="*/ 13 w 50"/>
                <a:gd name="T19" fmla="*/ 18 h 34"/>
                <a:gd name="T20" fmla="*/ 17 w 50"/>
                <a:gd name="T21" fmla="*/ 19 h 34"/>
                <a:gd name="T22" fmla="*/ 21 w 50"/>
                <a:gd name="T23" fmla="*/ 23 h 34"/>
                <a:gd name="T24" fmla="*/ 21 w 50"/>
                <a:gd name="T25" fmla="*/ 23 h 34"/>
                <a:gd name="T26" fmla="*/ 22 w 50"/>
                <a:gd name="T27" fmla="*/ 26 h 34"/>
                <a:gd name="T28" fmla="*/ 24 w 50"/>
                <a:gd name="T29" fmla="*/ 27 h 34"/>
                <a:gd name="T30" fmla="*/ 26 w 50"/>
                <a:gd name="T31" fmla="*/ 27 h 34"/>
                <a:gd name="T32" fmla="*/ 26 w 50"/>
                <a:gd name="T33" fmla="*/ 27 h 34"/>
                <a:gd name="T34" fmla="*/ 29 w 50"/>
                <a:gd name="T35" fmla="*/ 24 h 34"/>
                <a:gd name="T36" fmla="*/ 31 w 50"/>
                <a:gd name="T37" fmla="*/ 23 h 34"/>
                <a:gd name="T38" fmla="*/ 31 w 50"/>
                <a:gd name="T39" fmla="*/ 24 h 34"/>
                <a:gd name="T40" fmla="*/ 31 w 50"/>
                <a:gd name="T41" fmla="*/ 24 h 34"/>
                <a:gd name="T42" fmla="*/ 32 w 50"/>
                <a:gd name="T43" fmla="*/ 27 h 34"/>
                <a:gd name="T44" fmla="*/ 32 w 50"/>
                <a:gd name="T45" fmla="*/ 29 h 34"/>
                <a:gd name="T46" fmla="*/ 34 w 50"/>
                <a:gd name="T47" fmla="*/ 31 h 34"/>
                <a:gd name="T48" fmla="*/ 34 w 50"/>
                <a:gd name="T49" fmla="*/ 31 h 34"/>
                <a:gd name="T50" fmla="*/ 37 w 50"/>
                <a:gd name="T51" fmla="*/ 31 h 34"/>
                <a:gd name="T52" fmla="*/ 39 w 50"/>
                <a:gd name="T53" fmla="*/ 32 h 34"/>
                <a:gd name="T54" fmla="*/ 39 w 50"/>
                <a:gd name="T55" fmla="*/ 34 h 34"/>
                <a:gd name="T56" fmla="*/ 42 w 50"/>
                <a:gd name="T57" fmla="*/ 34 h 34"/>
                <a:gd name="T58" fmla="*/ 42 w 50"/>
                <a:gd name="T59" fmla="*/ 34 h 34"/>
                <a:gd name="T60" fmla="*/ 44 w 50"/>
                <a:gd name="T61" fmla="*/ 34 h 34"/>
                <a:gd name="T62" fmla="*/ 44 w 50"/>
                <a:gd name="T63" fmla="*/ 34 h 34"/>
                <a:gd name="T64" fmla="*/ 44 w 50"/>
                <a:gd name="T65" fmla="*/ 29 h 34"/>
                <a:gd name="T66" fmla="*/ 45 w 50"/>
                <a:gd name="T67" fmla="*/ 27 h 34"/>
                <a:gd name="T68" fmla="*/ 48 w 50"/>
                <a:gd name="T69" fmla="*/ 23 h 34"/>
                <a:gd name="T70" fmla="*/ 48 w 50"/>
                <a:gd name="T71" fmla="*/ 23 h 34"/>
                <a:gd name="T72" fmla="*/ 50 w 50"/>
                <a:gd name="T73" fmla="*/ 19 h 34"/>
                <a:gd name="T74" fmla="*/ 50 w 50"/>
                <a:gd name="T75" fmla="*/ 19 h 34"/>
                <a:gd name="T76" fmla="*/ 48 w 50"/>
                <a:gd name="T77" fmla="*/ 16 h 34"/>
                <a:gd name="T78" fmla="*/ 47 w 50"/>
                <a:gd name="T79" fmla="*/ 11 h 34"/>
                <a:gd name="T80" fmla="*/ 47 w 50"/>
                <a:gd name="T81" fmla="*/ 11 h 34"/>
                <a:gd name="T82" fmla="*/ 47 w 50"/>
                <a:gd name="T83" fmla="*/ 11 h 34"/>
                <a:gd name="T84" fmla="*/ 47 w 50"/>
                <a:gd name="T85" fmla="*/ 11 h 34"/>
                <a:gd name="T86" fmla="*/ 44 w 50"/>
                <a:gd name="T87" fmla="*/ 8 h 34"/>
                <a:gd name="T88" fmla="*/ 44 w 50"/>
                <a:gd name="T89" fmla="*/ 8 h 34"/>
                <a:gd name="T90" fmla="*/ 39 w 50"/>
                <a:gd name="T91" fmla="*/ 5 h 34"/>
                <a:gd name="T92" fmla="*/ 35 w 50"/>
                <a:gd name="T93" fmla="*/ 1 h 34"/>
                <a:gd name="T94" fmla="*/ 35 w 50"/>
                <a:gd name="T95" fmla="*/ 1 h 34"/>
                <a:gd name="T96" fmla="*/ 31 w 50"/>
                <a:gd name="T97" fmla="*/ 0 h 34"/>
                <a:gd name="T98" fmla="*/ 27 w 50"/>
                <a:gd name="T99" fmla="*/ 0 h 34"/>
                <a:gd name="T100" fmla="*/ 26 w 50"/>
                <a:gd name="T101" fmla="*/ 0 h 34"/>
                <a:gd name="T102" fmla="*/ 26 w 50"/>
                <a:gd name="T103" fmla="*/ 0 h 34"/>
                <a:gd name="T104" fmla="*/ 21 w 50"/>
                <a:gd name="T105" fmla="*/ 3 h 34"/>
                <a:gd name="T106" fmla="*/ 14 w 50"/>
                <a:gd name="T107" fmla="*/ 5 h 34"/>
                <a:gd name="T108" fmla="*/ 14 w 50"/>
                <a:gd name="T109" fmla="*/ 5 h 34"/>
                <a:gd name="T110" fmla="*/ 9 w 50"/>
                <a:gd name="T111" fmla="*/ 3 h 34"/>
                <a:gd name="T112" fmla="*/ 9 w 50"/>
                <a:gd name="T113" fmla="*/ 3 h 34"/>
                <a:gd name="T114" fmla="*/ 0 w 50"/>
                <a:gd name="T115" fmla="*/ 6 h 34"/>
                <a:gd name="T116" fmla="*/ 0 w 50"/>
                <a:gd name="T117" fmla="*/ 6 h 34"/>
                <a:gd name="T118" fmla="*/ 1 w 50"/>
                <a:gd name="T119" fmla="*/ 8 h 34"/>
                <a:gd name="T120" fmla="*/ 1 w 50"/>
                <a:gd name="T121" fmla="*/ 8 h 34"/>
                <a:gd name="T122" fmla="*/ 1 w 50"/>
                <a:gd name="T12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34">
                  <a:moveTo>
                    <a:pt x="1" y="8"/>
                  </a:moveTo>
                  <a:lnTo>
                    <a:pt x="1" y="8"/>
                  </a:lnTo>
                  <a:lnTo>
                    <a:pt x="4" y="13"/>
                  </a:lnTo>
                  <a:lnTo>
                    <a:pt x="4" y="14"/>
                  </a:lnTo>
                  <a:lnTo>
                    <a:pt x="6" y="13"/>
                  </a:lnTo>
                  <a:lnTo>
                    <a:pt x="6" y="13"/>
                  </a:lnTo>
                  <a:lnTo>
                    <a:pt x="8" y="13"/>
                  </a:lnTo>
                  <a:lnTo>
                    <a:pt x="9" y="14"/>
                  </a:lnTo>
                  <a:lnTo>
                    <a:pt x="13" y="18"/>
                  </a:lnTo>
                  <a:lnTo>
                    <a:pt x="13" y="18"/>
                  </a:lnTo>
                  <a:lnTo>
                    <a:pt x="17" y="19"/>
                  </a:lnTo>
                  <a:lnTo>
                    <a:pt x="21" y="23"/>
                  </a:lnTo>
                  <a:lnTo>
                    <a:pt x="21" y="23"/>
                  </a:lnTo>
                  <a:lnTo>
                    <a:pt x="22" y="26"/>
                  </a:lnTo>
                  <a:lnTo>
                    <a:pt x="24" y="27"/>
                  </a:lnTo>
                  <a:lnTo>
                    <a:pt x="26" y="27"/>
                  </a:lnTo>
                  <a:lnTo>
                    <a:pt x="26" y="27"/>
                  </a:lnTo>
                  <a:lnTo>
                    <a:pt x="29" y="24"/>
                  </a:lnTo>
                  <a:lnTo>
                    <a:pt x="31" y="23"/>
                  </a:lnTo>
                  <a:lnTo>
                    <a:pt x="31" y="24"/>
                  </a:lnTo>
                  <a:lnTo>
                    <a:pt x="31" y="24"/>
                  </a:lnTo>
                  <a:lnTo>
                    <a:pt x="32" y="27"/>
                  </a:lnTo>
                  <a:lnTo>
                    <a:pt x="32" y="29"/>
                  </a:lnTo>
                  <a:lnTo>
                    <a:pt x="34" y="31"/>
                  </a:lnTo>
                  <a:lnTo>
                    <a:pt x="34" y="31"/>
                  </a:lnTo>
                  <a:lnTo>
                    <a:pt x="37" y="31"/>
                  </a:lnTo>
                  <a:lnTo>
                    <a:pt x="39" y="32"/>
                  </a:lnTo>
                  <a:lnTo>
                    <a:pt x="39" y="34"/>
                  </a:lnTo>
                  <a:lnTo>
                    <a:pt x="42" y="34"/>
                  </a:lnTo>
                  <a:lnTo>
                    <a:pt x="42" y="34"/>
                  </a:lnTo>
                  <a:lnTo>
                    <a:pt x="44" y="34"/>
                  </a:lnTo>
                  <a:lnTo>
                    <a:pt x="44" y="34"/>
                  </a:lnTo>
                  <a:lnTo>
                    <a:pt x="44" y="29"/>
                  </a:lnTo>
                  <a:lnTo>
                    <a:pt x="45" y="27"/>
                  </a:lnTo>
                  <a:lnTo>
                    <a:pt x="48" y="23"/>
                  </a:lnTo>
                  <a:lnTo>
                    <a:pt x="48" y="23"/>
                  </a:lnTo>
                  <a:lnTo>
                    <a:pt x="50" y="19"/>
                  </a:lnTo>
                  <a:lnTo>
                    <a:pt x="50" y="19"/>
                  </a:lnTo>
                  <a:lnTo>
                    <a:pt x="48" y="16"/>
                  </a:lnTo>
                  <a:lnTo>
                    <a:pt x="47" y="11"/>
                  </a:lnTo>
                  <a:lnTo>
                    <a:pt x="47" y="11"/>
                  </a:lnTo>
                  <a:lnTo>
                    <a:pt x="47" y="11"/>
                  </a:lnTo>
                  <a:lnTo>
                    <a:pt x="47" y="11"/>
                  </a:lnTo>
                  <a:lnTo>
                    <a:pt x="44" y="8"/>
                  </a:lnTo>
                  <a:lnTo>
                    <a:pt x="44" y="8"/>
                  </a:lnTo>
                  <a:lnTo>
                    <a:pt x="39" y="5"/>
                  </a:lnTo>
                  <a:lnTo>
                    <a:pt x="35" y="1"/>
                  </a:lnTo>
                  <a:lnTo>
                    <a:pt x="35" y="1"/>
                  </a:lnTo>
                  <a:lnTo>
                    <a:pt x="31" y="0"/>
                  </a:lnTo>
                  <a:lnTo>
                    <a:pt x="27" y="0"/>
                  </a:lnTo>
                  <a:lnTo>
                    <a:pt x="26" y="0"/>
                  </a:lnTo>
                  <a:lnTo>
                    <a:pt x="26" y="0"/>
                  </a:lnTo>
                  <a:lnTo>
                    <a:pt x="21" y="3"/>
                  </a:lnTo>
                  <a:lnTo>
                    <a:pt x="14" y="5"/>
                  </a:lnTo>
                  <a:lnTo>
                    <a:pt x="14" y="5"/>
                  </a:lnTo>
                  <a:lnTo>
                    <a:pt x="9" y="3"/>
                  </a:lnTo>
                  <a:lnTo>
                    <a:pt x="9" y="3"/>
                  </a:lnTo>
                  <a:lnTo>
                    <a:pt x="0" y="6"/>
                  </a:lnTo>
                  <a:lnTo>
                    <a:pt x="0" y="6"/>
                  </a:lnTo>
                  <a:lnTo>
                    <a:pt x="1" y="8"/>
                  </a:lnTo>
                  <a:lnTo>
                    <a:pt x="1" y="8"/>
                  </a:lnTo>
                  <a:lnTo>
                    <a:pt x="1" y="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80">
              <a:extLst>
                <a:ext uri="{FF2B5EF4-FFF2-40B4-BE49-F238E27FC236}">
                  <a16:creationId xmlns="" xmlns:a16="http://schemas.microsoft.com/office/drawing/2014/main" id="{4C12C3B0-0135-4209-A35D-0440552A174F}"/>
                </a:ext>
              </a:extLst>
            </p:cNvPr>
            <p:cNvSpPr>
              <a:spLocks/>
            </p:cNvSpPr>
            <p:nvPr/>
          </p:nvSpPr>
          <p:spPr bwMode="auto">
            <a:xfrm>
              <a:off x="6850063" y="3533197"/>
              <a:ext cx="188912" cy="123825"/>
            </a:xfrm>
            <a:custGeom>
              <a:avLst/>
              <a:gdLst>
                <a:gd name="T0" fmla="*/ 106 w 119"/>
                <a:gd name="T1" fmla="*/ 52 h 78"/>
                <a:gd name="T2" fmla="*/ 101 w 119"/>
                <a:gd name="T3" fmla="*/ 50 h 78"/>
                <a:gd name="T4" fmla="*/ 101 w 119"/>
                <a:gd name="T5" fmla="*/ 49 h 78"/>
                <a:gd name="T6" fmla="*/ 101 w 119"/>
                <a:gd name="T7" fmla="*/ 49 h 78"/>
                <a:gd name="T8" fmla="*/ 98 w 119"/>
                <a:gd name="T9" fmla="*/ 41 h 78"/>
                <a:gd name="T10" fmla="*/ 99 w 119"/>
                <a:gd name="T11" fmla="*/ 34 h 78"/>
                <a:gd name="T12" fmla="*/ 99 w 119"/>
                <a:gd name="T13" fmla="*/ 31 h 78"/>
                <a:gd name="T14" fmla="*/ 91 w 119"/>
                <a:gd name="T15" fmla="*/ 16 h 78"/>
                <a:gd name="T16" fmla="*/ 83 w 119"/>
                <a:gd name="T17" fmla="*/ 0 h 78"/>
                <a:gd name="T18" fmla="*/ 76 w 119"/>
                <a:gd name="T19" fmla="*/ 3 h 78"/>
                <a:gd name="T20" fmla="*/ 73 w 119"/>
                <a:gd name="T21" fmla="*/ 6 h 78"/>
                <a:gd name="T22" fmla="*/ 68 w 119"/>
                <a:gd name="T23" fmla="*/ 8 h 78"/>
                <a:gd name="T24" fmla="*/ 62 w 119"/>
                <a:gd name="T25" fmla="*/ 8 h 78"/>
                <a:gd name="T26" fmla="*/ 58 w 119"/>
                <a:gd name="T27" fmla="*/ 10 h 78"/>
                <a:gd name="T28" fmla="*/ 57 w 119"/>
                <a:gd name="T29" fmla="*/ 10 h 78"/>
                <a:gd name="T30" fmla="*/ 49 w 119"/>
                <a:gd name="T31" fmla="*/ 8 h 78"/>
                <a:gd name="T32" fmla="*/ 36 w 119"/>
                <a:gd name="T33" fmla="*/ 5 h 78"/>
                <a:gd name="T34" fmla="*/ 31 w 119"/>
                <a:gd name="T35" fmla="*/ 6 h 78"/>
                <a:gd name="T36" fmla="*/ 31 w 119"/>
                <a:gd name="T37" fmla="*/ 6 h 78"/>
                <a:gd name="T38" fmla="*/ 29 w 119"/>
                <a:gd name="T39" fmla="*/ 8 h 78"/>
                <a:gd name="T40" fmla="*/ 21 w 119"/>
                <a:gd name="T41" fmla="*/ 15 h 78"/>
                <a:gd name="T42" fmla="*/ 11 w 119"/>
                <a:gd name="T43" fmla="*/ 29 h 78"/>
                <a:gd name="T44" fmla="*/ 8 w 119"/>
                <a:gd name="T45" fmla="*/ 34 h 78"/>
                <a:gd name="T46" fmla="*/ 0 w 119"/>
                <a:gd name="T47" fmla="*/ 41 h 78"/>
                <a:gd name="T48" fmla="*/ 3 w 119"/>
                <a:gd name="T49" fmla="*/ 44 h 78"/>
                <a:gd name="T50" fmla="*/ 5 w 119"/>
                <a:gd name="T51" fmla="*/ 47 h 78"/>
                <a:gd name="T52" fmla="*/ 10 w 119"/>
                <a:gd name="T53" fmla="*/ 52 h 78"/>
                <a:gd name="T54" fmla="*/ 11 w 119"/>
                <a:gd name="T55" fmla="*/ 54 h 78"/>
                <a:gd name="T56" fmla="*/ 10 w 119"/>
                <a:gd name="T57" fmla="*/ 59 h 78"/>
                <a:gd name="T58" fmla="*/ 11 w 119"/>
                <a:gd name="T59" fmla="*/ 60 h 78"/>
                <a:gd name="T60" fmla="*/ 23 w 119"/>
                <a:gd name="T61" fmla="*/ 63 h 78"/>
                <a:gd name="T62" fmla="*/ 26 w 119"/>
                <a:gd name="T63" fmla="*/ 65 h 78"/>
                <a:gd name="T64" fmla="*/ 26 w 119"/>
                <a:gd name="T65" fmla="*/ 70 h 78"/>
                <a:gd name="T66" fmla="*/ 29 w 119"/>
                <a:gd name="T67" fmla="*/ 72 h 78"/>
                <a:gd name="T68" fmla="*/ 34 w 119"/>
                <a:gd name="T69" fmla="*/ 75 h 78"/>
                <a:gd name="T70" fmla="*/ 47 w 119"/>
                <a:gd name="T71" fmla="*/ 76 h 78"/>
                <a:gd name="T72" fmla="*/ 62 w 119"/>
                <a:gd name="T73" fmla="*/ 76 h 78"/>
                <a:gd name="T74" fmla="*/ 67 w 119"/>
                <a:gd name="T75" fmla="*/ 76 h 78"/>
                <a:gd name="T76" fmla="*/ 71 w 119"/>
                <a:gd name="T77" fmla="*/ 73 h 78"/>
                <a:gd name="T78" fmla="*/ 78 w 119"/>
                <a:gd name="T79" fmla="*/ 72 h 78"/>
                <a:gd name="T80" fmla="*/ 86 w 119"/>
                <a:gd name="T81" fmla="*/ 70 h 78"/>
                <a:gd name="T82" fmla="*/ 98 w 119"/>
                <a:gd name="T83" fmla="*/ 73 h 78"/>
                <a:gd name="T84" fmla="*/ 104 w 119"/>
                <a:gd name="T85" fmla="*/ 78 h 78"/>
                <a:gd name="T86" fmla="*/ 104 w 119"/>
                <a:gd name="T87" fmla="*/ 70 h 78"/>
                <a:gd name="T88" fmla="*/ 107 w 119"/>
                <a:gd name="T89" fmla="*/ 63 h 78"/>
                <a:gd name="T90" fmla="*/ 111 w 119"/>
                <a:gd name="T91" fmla="*/ 60 h 78"/>
                <a:gd name="T92" fmla="*/ 117 w 119"/>
                <a:gd name="T93" fmla="*/ 59 h 78"/>
                <a:gd name="T94" fmla="*/ 119 w 119"/>
                <a:gd name="T95" fmla="*/ 54 h 78"/>
                <a:gd name="T96" fmla="*/ 119 w 119"/>
                <a:gd name="T97" fmla="*/ 52 h 78"/>
                <a:gd name="T98" fmla="*/ 114 w 119"/>
                <a:gd name="T99" fmla="*/ 49 h 78"/>
                <a:gd name="T100" fmla="*/ 106 w 119"/>
                <a:gd name="T10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 h="78">
                  <a:moveTo>
                    <a:pt x="106" y="52"/>
                  </a:moveTo>
                  <a:lnTo>
                    <a:pt x="106" y="52"/>
                  </a:lnTo>
                  <a:lnTo>
                    <a:pt x="102" y="50"/>
                  </a:lnTo>
                  <a:lnTo>
                    <a:pt x="101" y="50"/>
                  </a:lnTo>
                  <a:lnTo>
                    <a:pt x="101" y="49"/>
                  </a:lnTo>
                  <a:lnTo>
                    <a:pt x="101" y="49"/>
                  </a:lnTo>
                  <a:lnTo>
                    <a:pt x="101" y="49"/>
                  </a:lnTo>
                  <a:lnTo>
                    <a:pt x="101" y="49"/>
                  </a:lnTo>
                  <a:lnTo>
                    <a:pt x="99" y="46"/>
                  </a:lnTo>
                  <a:lnTo>
                    <a:pt x="98" y="41"/>
                  </a:lnTo>
                  <a:lnTo>
                    <a:pt x="98" y="37"/>
                  </a:lnTo>
                  <a:lnTo>
                    <a:pt x="99" y="34"/>
                  </a:lnTo>
                  <a:lnTo>
                    <a:pt x="99" y="34"/>
                  </a:lnTo>
                  <a:lnTo>
                    <a:pt x="99" y="31"/>
                  </a:lnTo>
                  <a:lnTo>
                    <a:pt x="98" y="24"/>
                  </a:lnTo>
                  <a:lnTo>
                    <a:pt x="91" y="16"/>
                  </a:lnTo>
                  <a:lnTo>
                    <a:pt x="91" y="16"/>
                  </a:lnTo>
                  <a:lnTo>
                    <a:pt x="83" y="0"/>
                  </a:lnTo>
                  <a:lnTo>
                    <a:pt x="83" y="0"/>
                  </a:lnTo>
                  <a:lnTo>
                    <a:pt x="76" y="3"/>
                  </a:lnTo>
                  <a:lnTo>
                    <a:pt x="76" y="3"/>
                  </a:lnTo>
                  <a:lnTo>
                    <a:pt x="73" y="6"/>
                  </a:lnTo>
                  <a:lnTo>
                    <a:pt x="68" y="8"/>
                  </a:lnTo>
                  <a:lnTo>
                    <a:pt x="68" y="8"/>
                  </a:lnTo>
                  <a:lnTo>
                    <a:pt x="65" y="6"/>
                  </a:lnTo>
                  <a:lnTo>
                    <a:pt x="62" y="8"/>
                  </a:lnTo>
                  <a:lnTo>
                    <a:pt x="62" y="8"/>
                  </a:lnTo>
                  <a:lnTo>
                    <a:pt x="58" y="10"/>
                  </a:lnTo>
                  <a:lnTo>
                    <a:pt x="57" y="10"/>
                  </a:lnTo>
                  <a:lnTo>
                    <a:pt x="57" y="10"/>
                  </a:lnTo>
                  <a:lnTo>
                    <a:pt x="54" y="8"/>
                  </a:lnTo>
                  <a:lnTo>
                    <a:pt x="49" y="8"/>
                  </a:lnTo>
                  <a:lnTo>
                    <a:pt x="49" y="8"/>
                  </a:lnTo>
                  <a:lnTo>
                    <a:pt x="36" y="5"/>
                  </a:lnTo>
                  <a:lnTo>
                    <a:pt x="36" y="5"/>
                  </a:lnTo>
                  <a:lnTo>
                    <a:pt x="31" y="6"/>
                  </a:lnTo>
                  <a:lnTo>
                    <a:pt x="31" y="6"/>
                  </a:lnTo>
                  <a:lnTo>
                    <a:pt x="31" y="6"/>
                  </a:lnTo>
                  <a:lnTo>
                    <a:pt x="29" y="8"/>
                  </a:lnTo>
                  <a:lnTo>
                    <a:pt x="29" y="8"/>
                  </a:lnTo>
                  <a:lnTo>
                    <a:pt x="21" y="15"/>
                  </a:lnTo>
                  <a:lnTo>
                    <a:pt x="21" y="15"/>
                  </a:lnTo>
                  <a:lnTo>
                    <a:pt x="14" y="23"/>
                  </a:lnTo>
                  <a:lnTo>
                    <a:pt x="11" y="29"/>
                  </a:lnTo>
                  <a:lnTo>
                    <a:pt x="8" y="34"/>
                  </a:lnTo>
                  <a:lnTo>
                    <a:pt x="8" y="34"/>
                  </a:lnTo>
                  <a:lnTo>
                    <a:pt x="3" y="37"/>
                  </a:lnTo>
                  <a:lnTo>
                    <a:pt x="0" y="41"/>
                  </a:lnTo>
                  <a:lnTo>
                    <a:pt x="0" y="41"/>
                  </a:lnTo>
                  <a:lnTo>
                    <a:pt x="3" y="44"/>
                  </a:lnTo>
                  <a:lnTo>
                    <a:pt x="5" y="47"/>
                  </a:lnTo>
                  <a:lnTo>
                    <a:pt x="5" y="47"/>
                  </a:lnTo>
                  <a:lnTo>
                    <a:pt x="6" y="50"/>
                  </a:lnTo>
                  <a:lnTo>
                    <a:pt x="10" y="52"/>
                  </a:lnTo>
                  <a:lnTo>
                    <a:pt x="10" y="52"/>
                  </a:lnTo>
                  <a:lnTo>
                    <a:pt x="11" y="54"/>
                  </a:lnTo>
                  <a:lnTo>
                    <a:pt x="11" y="55"/>
                  </a:lnTo>
                  <a:lnTo>
                    <a:pt x="10" y="59"/>
                  </a:lnTo>
                  <a:lnTo>
                    <a:pt x="11" y="60"/>
                  </a:lnTo>
                  <a:lnTo>
                    <a:pt x="11" y="60"/>
                  </a:lnTo>
                  <a:lnTo>
                    <a:pt x="19" y="62"/>
                  </a:lnTo>
                  <a:lnTo>
                    <a:pt x="23" y="63"/>
                  </a:lnTo>
                  <a:lnTo>
                    <a:pt x="26" y="65"/>
                  </a:lnTo>
                  <a:lnTo>
                    <a:pt x="26" y="65"/>
                  </a:lnTo>
                  <a:lnTo>
                    <a:pt x="26" y="68"/>
                  </a:lnTo>
                  <a:lnTo>
                    <a:pt x="26" y="70"/>
                  </a:lnTo>
                  <a:lnTo>
                    <a:pt x="26" y="70"/>
                  </a:lnTo>
                  <a:lnTo>
                    <a:pt x="29" y="72"/>
                  </a:lnTo>
                  <a:lnTo>
                    <a:pt x="31" y="73"/>
                  </a:lnTo>
                  <a:lnTo>
                    <a:pt x="34" y="75"/>
                  </a:lnTo>
                  <a:lnTo>
                    <a:pt x="34" y="75"/>
                  </a:lnTo>
                  <a:lnTo>
                    <a:pt x="47" y="76"/>
                  </a:lnTo>
                  <a:lnTo>
                    <a:pt x="47" y="76"/>
                  </a:lnTo>
                  <a:lnTo>
                    <a:pt x="62" y="76"/>
                  </a:lnTo>
                  <a:lnTo>
                    <a:pt x="62" y="76"/>
                  </a:lnTo>
                  <a:lnTo>
                    <a:pt x="67" y="76"/>
                  </a:lnTo>
                  <a:lnTo>
                    <a:pt x="71" y="73"/>
                  </a:lnTo>
                  <a:lnTo>
                    <a:pt x="71" y="73"/>
                  </a:lnTo>
                  <a:lnTo>
                    <a:pt x="75" y="72"/>
                  </a:lnTo>
                  <a:lnTo>
                    <a:pt x="78" y="72"/>
                  </a:lnTo>
                  <a:lnTo>
                    <a:pt x="86" y="70"/>
                  </a:lnTo>
                  <a:lnTo>
                    <a:pt x="86" y="70"/>
                  </a:lnTo>
                  <a:lnTo>
                    <a:pt x="93" y="72"/>
                  </a:lnTo>
                  <a:lnTo>
                    <a:pt x="98" y="73"/>
                  </a:lnTo>
                  <a:lnTo>
                    <a:pt x="98" y="73"/>
                  </a:lnTo>
                  <a:lnTo>
                    <a:pt x="104" y="78"/>
                  </a:lnTo>
                  <a:lnTo>
                    <a:pt x="104" y="78"/>
                  </a:lnTo>
                  <a:lnTo>
                    <a:pt x="104" y="70"/>
                  </a:lnTo>
                  <a:lnTo>
                    <a:pt x="104" y="70"/>
                  </a:lnTo>
                  <a:lnTo>
                    <a:pt x="107" y="63"/>
                  </a:lnTo>
                  <a:lnTo>
                    <a:pt x="109" y="62"/>
                  </a:lnTo>
                  <a:lnTo>
                    <a:pt x="111" y="60"/>
                  </a:lnTo>
                  <a:lnTo>
                    <a:pt x="111" y="60"/>
                  </a:lnTo>
                  <a:lnTo>
                    <a:pt x="117" y="59"/>
                  </a:lnTo>
                  <a:lnTo>
                    <a:pt x="117" y="57"/>
                  </a:lnTo>
                  <a:lnTo>
                    <a:pt x="119" y="54"/>
                  </a:lnTo>
                  <a:lnTo>
                    <a:pt x="119" y="54"/>
                  </a:lnTo>
                  <a:lnTo>
                    <a:pt x="119" y="52"/>
                  </a:lnTo>
                  <a:lnTo>
                    <a:pt x="119" y="52"/>
                  </a:lnTo>
                  <a:lnTo>
                    <a:pt x="114" y="49"/>
                  </a:lnTo>
                  <a:lnTo>
                    <a:pt x="114" y="49"/>
                  </a:lnTo>
                  <a:lnTo>
                    <a:pt x="106" y="52"/>
                  </a:lnTo>
                  <a:lnTo>
                    <a:pt x="106" y="5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81">
              <a:extLst>
                <a:ext uri="{FF2B5EF4-FFF2-40B4-BE49-F238E27FC236}">
                  <a16:creationId xmlns="" xmlns:a16="http://schemas.microsoft.com/office/drawing/2014/main" id="{0D66D1F4-1699-4FC4-B9FC-B0423186283E}"/>
                </a:ext>
              </a:extLst>
            </p:cNvPr>
            <p:cNvSpPr>
              <a:spLocks/>
            </p:cNvSpPr>
            <p:nvPr/>
          </p:nvSpPr>
          <p:spPr bwMode="auto">
            <a:xfrm>
              <a:off x="6981825" y="3530022"/>
              <a:ext cx="61912" cy="80963"/>
            </a:xfrm>
            <a:custGeom>
              <a:avLst/>
              <a:gdLst>
                <a:gd name="T0" fmla="*/ 29 w 39"/>
                <a:gd name="T1" fmla="*/ 13 h 51"/>
                <a:gd name="T2" fmla="*/ 29 w 39"/>
                <a:gd name="T3" fmla="*/ 13 h 51"/>
                <a:gd name="T4" fmla="*/ 28 w 39"/>
                <a:gd name="T5" fmla="*/ 10 h 51"/>
                <a:gd name="T6" fmla="*/ 24 w 39"/>
                <a:gd name="T7" fmla="*/ 8 h 51"/>
                <a:gd name="T8" fmla="*/ 19 w 39"/>
                <a:gd name="T9" fmla="*/ 7 h 51"/>
                <a:gd name="T10" fmla="*/ 19 w 39"/>
                <a:gd name="T11" fmla="*/ 7 h 51"/>
                <a:gd name="T12" fmla="*/ 16 w 39"/>
                <a:gd name="T13" fmla="*/ 5 h 51"/>
                <a:gd name="T14" fmla="*/ 15 w 39"/>
                <a:gd name="T15" fmla="*/ 4 h 51"/>
                <a:gd name="T16" fmla="*/ 11 w 39"/>
                <a:gd name="T17" fmla="*/ 0 h 51"/>
                <a:gd name="T18" fmla="*/ 8 w 39"/>
                <a:gd name="T19" fmla="*/ 0 h 51"/>
                <a:gd name="T20" fmla="*/ 8 w 39"/>
                <a:gd name="T21" fmla="*/ 0 h 51"/>
                <a:gd name="T22" fmla="*/ 0 w 39"/>
                <a:gd name="T23" fmla="*/ 2 h 51"/>
                <a:gd name="T24" fmla="*/ 0 w 39"/>
                <a:gd name="T25" fmla="*/ 2 h 51"/>
                <a:gd name="T26" fmla="*/ 8 w 39"/>
                <a:gd name="T27" fmla="*/ 18 h 51"/>
                <a:gd name="T28" fmla="*/ 8 w 39"/>
                <a:gd name="T29" fmla="*/ 18 h 51"/>
                <a:gd name="T30" fmla="*/ 15 w 39"/>
                <a:gd name="T31" fmla="*/ 26 h 51"/>
                <a:gd name="T32" fmla="*/ 16 w 39"/>
                <a:gd name="T33" fmla="*/ 33 h 51"/>
                <a:gd name="T34" fmla="*/ 16 w 39"/>
                <a:gd name="T35" fmla="*/ 36 h 51"/>
                <a:gd name="T36" fmla="*/ 16 w 39"/>
                <a:gd name="T37" fmla="*/ 36 h 51"/>
                <a:gd name="T38" fmla="*/ 15 w 39"/>
                <a:gd name="T39" fmla="*/ 39 h 51"/>
                <a:gd name="T40" fmla="*/ 15 w 39"/>
                <a:gd name="T41" fmla="*/ 43 h 51"/>
                <a:gd name="T42" fmla="*/ 16 w 39"/>
                <a:gd name="T43" fmla="*/ 48 h 51"/>
                <a:gd name="T44" fmla="*/ 18 w 39"/>
                <a:gd name="T45" fmla="*/ 51 h 51"/>
                <a:gd name="T46" fmla="*/ 18 w 39"/>
                <a:gd name="T47" fmla="*/ 51 h 51"/>
                <a:gd name="T48" fmla="*/ 23 w 39"/>
                <a:gd name="T49" fmla="*/ 44 h 51"/>
                <a:gd name="T50" fmla="*/ 26 w 39"/>
                <a:gd name="T51" fmla="*/ 39 h 51"/>
                <a:gd name="T52" fmla="*/ 26 w 39"/>
                <a:gd name="T53" fmla="*/ 39 h 51"/>
                <a:gd name="T54" fmla="*/ 26 w 39"/>
                <a:gd name="T55" fmla="*/ 34 h 51"/>
                <a:gd name="T56" fmla="*/ 28 w 39"/>
                <a:gd name="T57" fmla="*/ 33 h 51"/>
                <a:gd name="T58" fmla="*/ 31 w 39"/>
                <a:gd name="T59" fmla="*/ 33 h 51"/>
                <a:gd name="T60" fmla="*/ 31 w 39"/>
                <a:gd name="T61" fmla="*/ 33 h 51"/>
                <a:gd name="T62" fmla="*/ 37 w 39"/>
                <a:gd name="T63" fmla="*/ 34 h 51"/>
                <a:gd name="T64" fmla="*/ 39 w 39"/>
                <a:gd name="T65" fmla="*/ 36 h 51"/>
                <a:gd name="T66" fmla="*/ 39 w 39"/>
                <a:gd name="T67" fmla="*/ 34 h 51"/>
                <a:gd name="T68" fmla="*/ 39 w 39"/>
                <a:gd name="T69" fmla="*/ 34 h 51"/>
                <a:gd name="T70" fmla="*/ 39 w 39"/>
                <a:gd name="T71" fmla="*/ 31 h 51"/>
                <a:gd name="T72" fmla="*/ 37 w 39"/>
                <a:gd name="T73" fmla="*/ 26 h 51"/>
                <a:gd name="T74" fmla="*/ 37 w 39"/>
                <a:gd name="T75" fmla="*/ 26 h 51"/>
                <a:gd name="T76" fmla="*/ 32 w 39"/>
                <a:gd name="T77" fmla="*/ 21 h 51"/>
                <a:gd name="T78" fmla="*/ 29 w 39"/>
                <a:gd name="T79" fmla="*/ 13 h 51"/>
                <a:gd name="T80" fmla="*/ 29 w 39"/>
                <a:gd name="T81"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51">
                  <a:moveTo>
                    <a:pt x="29" y="13"/>
                  </a:moveTo>
                  <a:lnTo>
                    <a:pt x="29" y="13"/>
                  </a:lnTo>
                  <a:lnTo>
                    <a:pt x="28" y="10"/>
                  </a:lnTo>
                  <a:lnTo>
                    <a:pt x="24" y="8"/>
                  </a:lnTo>
                  <a:lnTo>
                    <a:pt x="19" y="7"/>
                  </a:lnTo>
                  <a:lnTo>
                    <a:pt x="19" y="7"/>
                  </a:lnTo>
                  <a:lnTo>
                    <a:pt x="16" y="5"/>
                  </a:lnTo>
                  <a:lnTo>
                    <a:pt x="15" y="4"/>
                  </a:lnTo>
                  <a:lnTo>
                    <a:pt x="11" y="0"/>
                  </a:lnTo>
                  <a:lnTo>
                    <a:pt x="8" y="0"/>
                  </a:lnTo>
                  <a:lnTo>
                    <a:pt x="8" y="0"/>
                  </a:lnTo>
                  <a:lnTo>
                    <a:pt x="0" y="2"/>
                  </a:lnTo>
                  <a:lnTo>
                    <a:pt x="0" y="2"/>
                  </a:lnTo>
                  <a:lnTo>
                    <a:pt x="8" y="18"/>
                  </a:lnTo>
                  <a:lnTo>
                    <a:pt x="8" y="18"/>
                  </a:lnTo>
                  <a:lnTo>
                    <a:pt x="15" y="26"/>
                  </a:lnTo>
                  <a:lnTo>
                    <a:pt x="16" y="33"/>
                  </a:lnTo>
                  <a:lnTo>
                    <a:pt x="16" y="36"/>
                  </a:lnTo>
                  <a:lnTo>
                    <a:pt x="16" y="36"/>
                  </a:lnTo>
                  <a:lnTo>
                    <a:pt x="15" y="39"/>
                  </a:lnTo>
                  <a:lnTo>
                    <a:pt x="15" y="43"/>
                  </a:lnTo>
                  <a:lnTo>
                    <a:pt x="16" y="48"/>
                  </a:lnTo>
                  <a:lnTo>
                    <a:pt x="18" y="51"/>
                  </a:lnTo>
                  <a:lnTo>
                    <a:pt x="18" y="51"/>
                  </a:lnTo>
                  <a:lnTo>
                    <a:pt x="23" y="44"/>
                  </a:lnTo>
                  <a:lnTo>
                    <a:pt x="26" y="39"/>
                  </a:lnTo>
                  <a:lnTo>
                    <a:pt x="26" y="39"/>
                  </a:lnTo>
                  <a:lnTo>
                    <a:pt x="26" y="34"/>
                  </a:lnTo>
                  <a:lnTo>
                    <a:pt x="28" y="33"/>
                  </a:lnTo>
                  <a:lnTo>
                    <a:pt x="31" y="33"/>
                  </a:lnTo>
                  <a:lnTo>
                    <a:pt x="31" y="33"/>
                  </a:lnTo>
                  <a:lnTo>
                    <a:pt x="37" y="34"/>
                  </a:lnTo>
                  <a:lnTo>
                    <a:pt x="39" y="36"/>
                  </a:lnTo>
                  <a:lnTo>
                    <a:pt x="39" y="34"/>
                  </a:lnTo>
                  <a:lnTo>
                    <a:pt x="39" y="34"/>
                  </a:lnTo>
                  <a:lnTo>
                    <a:pt x="39" y="31"/>
                  </a:lnTo>
                  <a:lnTo>
                    <a:pt x="37" y="26"/>
                  </a:lnTo>
                  <a:lnTo>
                    <a:pt x="37" y="26"/>
                  </a:lnTo>
                  <a:lnTo>
                    <a:pt x="32" y="21"/>
                  </a:lnTo>
                  <a:lnTo>
                    <a:pt x="29" y="13"/>
                  </a:lnTo>
                  <a:lnTo>
                    <a:pt x="29" y="1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82">
              <a:extLst>
                <a:ext uri="{FF2B5EF4-FFF2-40B4-BE49-F238E27FC236}">
                  <a16:creationId xmlns="" xmlns:a16="http://schemas.microsoft.com/office/drawing/2014/main" id="{85D4C2D6-B3A1-4392-881F-D7CCBA069D85}"/>
                </a:ext>
              </a:extLst>
            </p:cNvPr>
            <p:cNvSpPr>
              <a:spLocks/>
            </p:cNvSpPr>
            <p:nvPr/>
          </p:nvSpPr>
          <p:spPr bwMode="auto">
            <a:xfrm>
              <a:off x="6886575" y="3644322"/>
              <a:ext cx="128587" cy="73025"/>
            </a:xfrm>
            <a:custGeom>
              <a:avLst/>
              <a:gdLst>
                <a:gd name="T0" fmla="*/ 63 w 81"/>
                <a:gd name="T1" fmla="*/ 0 h 46"/>
                <a:gd name="T2" fmla="*/ 52 w 81"/>
                <a:gd name="T3" fmla="*/ 2 h 46"/>
                <a:gd name="T4" fmla="*/ 48 w 81"/>
                <a:gd name="T5" fmla="*/ 3 h 46"/>
                <a:gd name="T6" fmla="*/ 39 w 81"/>
                <a:gd name="T7" fmla="*/ 6 h 46"/>
                <a:gd name="T8" fmla="*/ 24 w 81"/>
                <a:gd name="T9" fmla="*/ 6 h 46"/>
                <a:gd name="T10" fmla="*/ 11 w 81"/>
                <a:gd name="T11" fmla="*/ 5 h 46"/>
                <a:gd name="T12" fmla="*/ 8 w 81"/>
                <a:gd name="T13" fmla="*/ 3 h 46"/>
                <a:gd name="T14" fmla="*/ 3 w 81"/>
                <a:gd name="T15" fmla="*/ 0 h 46"/>
                <a:gd name="T16" fmla="*/ 3 w 81"/>
                <a:gd name="T17" fmla="*/ 2 h 46"/>
                <a:gd name="T18" fmla="*/ 1 w 81"/>
                <a:gd name="T19" fmla="*/ 3 h 46"/>
                <a:gd name="T20" fmla="*/ 1 w 81"/>
                <a:gd name="T21" fmla="*/ 8 h 46"/>
                <a:gd name="T22" fmla="*/ 3 w 81"/>
                <a:gd name="T23" fmla="*/ 11 h 46"/>
                <a:gd name="T24" fmla="*/ 8 w 81"/>
                <a:gd name="T25" fmla="*/ 18 h 46"/>
                <a:gd name="T26" fmla="*/ 6 w 81"/>
                <a:gd name="T27" fmla="*/ 20 h 46"/>
                <a:gd name="T28" fmla="*/ 3 w 81"/>
                <a:gd name="T29" fmla="*/ 21 h 46"/>
                <a:gd name="T30" fmla="*/ 1 w 81"/>
                <a:gd name="T31" fmla="*/ 24 h 46"/>
                <a:gd name="T32" fmla="*/ 1 w 81"/>
                <a:gd name="T33" fmla="*/ 31 h 46"/>
                <a:gd name="T34" fmla="*/ 6 w 81"/>
                <a:gd name="T35" fmla="*/ 34 h 46"/>
                <a:gd name="T36" fmla="*/ 9 w 81"/>
                <a:gd name="T37" fmla="*/ 39 h 46"/>
                <a:gd name="T38" fmla="*/ 11 w 81"/>
                <a:gd name="T39" fmla="*/ 42 h 46"/>
                <a:gd name="T40" fmla="*/ 21 w 81"/>
                <a:gd name="T41" fmla="*/ 42 h 46"/>
                <a:gd name="T42" fmla="*/ 29 w 81"/>
                <a:gd name="T43" fmla="*/ 42 h 46"/>
                <a:gd name="T44" fmla="*/ 44 w 81"/>
                <a:gd name="T45" fmla="*/ 46 h 46"/>
                <a:gd name="T46" fmla="*/ 47 w 81"/>
                <a:gd name="T47" fmla="*/ 44 h 46"/>
                <a:gd name="T48" fmla="*/ 48 w 81"/>
                <a:gd name="T49" fmla="*/ 42 h 46"/>
                <a:gd name="T50" fmla="*/ 48 w 81"/>
                <a:gd name="T51" fmla="*/ 41 h 46"/>
                <a:gd name="T52" fmla="*/ 55 w 81"/>
                <a:gd name="T53" fmla="*/ 39 h 46"/>
                <a:gd name="T54" fmla="*/ 53 w 81"/>
                <a:gd name="T55" fmla="*/ 37 h 46"/>
                <a:gd name="T56" fmla="*/ 55 w 81"/>
                <a:gd name="T57" fmla="*/ 36 h 46"/>
                <a:gd name="T58" fmla="*/ 65 w 81"/>
                <a:gd name="T59" fmla="*/ 34 h 46"/>
                <a:gd name="T60" fmla="*/ 68 w 81"/>
                <a:gd name="T61" fmla="*/ 36 h 46"/>
                <a:gd name="T62" fmla="*/ 73 w 81"/>
                <a:gd name="T63" fmla="*/ 34 h 46"/>
                <a:gd name="T64" fmla="*/ 73 w 81"/>
                <a:gd name="T65" fmla="*/ 33 h 46"/>
                <a:gd name="T66" fmla="*/ 71 w 81"/>
                <a:gd name="T67" fmla="*/ 31 h 46"/>
                <a:gd name="T68" fmla="*/ 68 w 81"/>
                <a:gd name="T69" fmla="*/ 26 h 46"/>
                <a:gd name="T70" fmla="*/ 68 w 81"/>
                <a:gd name="T71" fmla="*/ 21 h 46"/>
                <a:gd name="T72" fmla="*/ 71 w 81"/>
                <a:gd name="T73" fmla="*/ 20 h 46"/>
                <a:gd name="T74" fmla="*/ 76 w 81"/>
                <a:gd name="T75" fmla="*/ 13 h 46"/>
                <a:gd name="T76" fmla="*/ 79 w 81"/>
                <a:gd name="T77" fmla="*/ 10 h 46"/>
                <a:gd name="T78" fmla="*/ 81 w 81"/>
                <a:gd name="T79" fmla="*/ 8 h 46"/>
                <a:gd name="T80" fmla="*/ 75 w 81"/>
                <a:gd name="T81" fmla="*/ 3 h 46"/>
                <a:gd name="T82" fmla="*/ 70 w 81"/>
                <a:gd name="T83" fmla="*/ 2 h 46"/>
                <a:gd name="T84" fmla="*/ 63 w 81"/>
                <a:gd name="T8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46">
                  <a:moveTo>
                    <a:pt x="63" y="0"/>
                  </a:moveTo>
                  <a:lnTo>
                    <a:pt x="63" y="0"/>
                  </a:lnTo>
                  <a:lnTo>
                    <a:pt x="55" y="2"/>
                  </a:lnTo>
                  <a:lnTo>
                    <a:pt x="52" y="2"/>
                  </a:lnTo>
                  <a:lnTo>
                    <a:pt x="48" y="3"/>
                  </a:lnTo>
                  <a:lnTo>
                    <a:pt x="48" y="3"/>
                  </a:lnTo>
                  <a:lnTo>
                    <a:pt x="44" y="6"/>
                  </a:lnTo>
                  <a:lnTo>
                    <a:pt x="39" y="6"/>
                  </a:lnTo>
                  <a:lnTo>
                    <a:pt x="39" y="6"/>
                  </a:lnTo>
                  <a:lnTo>
                    <a:pt x="24" y="6"/>
                  </a:lnTo>
                  <a:lnTo>
                    <a:pt x="24" y="6"/>
                  </a:lnTo>
                  <a:lnTo>
                    <a:pt x="11" y="5"/>
                  </a:lnTo>
                  <a:lnTo>
                    <a:pt x="11" y="5"/>
                  </a:lnTo>
                  <a:lnTo>
                    <a:pt x="8" y="3"/>
                  </a:lnTo>
                  <a:lnTo>
                    <a:pt x="6" y="2"/>
                  </a:lnTo>
                  <a:lnTo>
                    <a:pt x="3" y="0"/>
                  </a:lnTo>
                  <a:lnTo>
                    <a:pt x="3" y="0"/>
                  </a:lnTo>
                  <a:lnTo>
                    <a:pt x="3" y="2"/>
                  </a:lnTo>
                  <a:lnTo>
                    <a:pt x="3" y="2"/>
                  </a:lnTo>
                  <a:lnTo>
                    <a:pt x="1" y="3"/>
                  </a:lnTo>
                  <a:lnTo>
                    <a:pt x="0" y="6"/>
                  </a:lnTo>
                  <a:lnTo>
                    <a:pt x="1" y="8"/>
                  </a:lnTo>
                  <a:lnTo>
                    <a:pt x="3" y="11"/>
                  </a:lnTo>
                  <a:lnTo>
                    <a:pt x="3" y="11"/>
                  </a:lnTo>
                  <a:lnTo>
                    <a:pt x="6" y="16"/>
                  </a:lnTo>
                  <a:lnTo>
                    <a:pt x="8" y="18"/>
                  </a:lnTo>
                  <a:lnTo>
                    <a:pt x="6" y="20"/>
                  </a:lnTo>
                  <a:lnTo>
                    <a:pt x="6" y="20"/>
                  </a:lnTo>
                  <a:lnTo>
                    <a:pt x="5" y="20"/>
                  </a:lnTo>
                  <a:lnTo>
                    <a:pt x="3" y="21"/>
                  </a:lnTo>
                  <a:lnTo>
                    <a:pt x="1" y="24"/>
                  </a:lnTo>
                  <a:lnTo>
                    <a:pt x="1" y="24"/>
                  </a:lnTo>
                  <a:lnTo>
                    <a:pt x="1" y="28"/>
                  </a:lnTo>
                  <a:lnTo>
                    <a:pt x="1" y="31"/>
                  </a:lnTo>
                  <a:lnTo>
                    <a:pt x="1" y="31"/>
                  </a:lnTo>
                  <a:lnTo>
                    <a:pt x="6" y="34"/>
                  </a:lnTo>
                  <a:lnTo>
                    <a:pt x="9" y="39"/>
                  </a:lnTo>
                  <a:lnTo>
                    <a:pt x="9" y="39"/>
                  </a:lnTo>
                  <a:lnTo>
                    <a:pt x="11" y="41"/>
                  </a:lnTo>
                  <a:lnTo>
                    <a:pt x="11" y="42"/>
                  </a:lnTo>
                  <a:lnTo>
                    <a:pt x="11" y="42"/>
                  </a:lnTo>
                  <a:lnTo>
                    <a:pt x="21" y="42"/>
                  </a:lnTo>
                  <a:lnTo>
                    <a:pt x="29" y="42"/>
                  </a:lnTo>
                  <a:lnTo>
                    <a:pt x="29" y="42"/>
                  </a:lnTo>
                  <a:lnTo>
                    <a:pt x="37" y="44"/>
                  </a:lnTo>
                  <a:lnTo>
                    <a:pt x="44" y="46"/>
                  </a:lnTo>
                  <a:lnTo>
                    <a:pt x="44" y="46"/>
                  </a:lnTo>
                  <a:lnTo>
                    <a:pt x="47" y="44"/>
                  </a:lnTo>
                  <a:lnTo>
                    <a:pt x="48" y="44"/>
                  </a:lnTo>
                  <a:lnTo>
                    <a:pt x="48" y="42"/>
                  </a:lnTo>
                  <a:lnTo>
                    <a:pt x="48" y="42"/>
                  </a:lnTo>
                  <a:lnTo>
                    <a:pt x="48" y="41"/>
                  </a:lnTo>
                  <a:lnTo>
                    <a:pt x="50" y="41"/>
                  </a:lnTo>
                  <a:lnTo>
                    <a:pt x="55" y="39"/>
                  </a:lnTo>
                  <a:lnTo>
                    <a:pt x="55" y="39"/>
                  </a:lnTo>
                  <a:lnTo>
                    <a:pt x="53" y="37"/>
                  </a:lnTo>
                  <a:lnTo>
                    <a:pt x="55" y="36"/>
                  </a:lnTo>
                  <a:lnTo>
                    <a:pt x="55" y="36"/>
                  </a:lnTo>
                  <a:lnTo>
                    <a:pt x="60" y="34"/>
                  </a:lnTo>
                  <a:lnTo>
                    <a:pt x="65" y="34"/>
                  </a:lnTo>
                  <a:lnTo>
                    <a:pt x="68" y="36"/>
                  </a:lnTo>
                  <a:lnTo>
                    <a:pt x="68" y="36"/>
                  </a:lnTo>
                  <a:lnTo>
                    <a:pt x="71" y="36"/>
                  </a:lnTo>
                  <a:lnTo>
                    <a:pt x="73" y="34"/>
                  </a:lnTo>
                  <a:lnTo>
                    <a:pt x="73" y="34"/>
                  </a:lnTo>
                  <a:lnTo>
                    <a:pt x="73" y="33"/>
                  </a:lnTo>
                  <a:lnTo>
                    <a:pt x="71" y="31"/>
                  </a:lnTo>
                  <a:lnTo>
                    <a:pt x="71" y="31"/>
                  </a:lnTo>
                  <a:lnTo>
                    <a:pt x="70" y="29"/>
                  </a:lnTo>
                  <a:lnTo>
                    <a:pt x="68" y="26"/>
                  </a:lnTo>
                  <a:lnTo>
                    <a:pt x="68" y="23"/>
                  </a:lnTo>
                  <a:lnTo>
                    <a:pt x="68" y="21"/>
                  </a:lnTo>
                  <a:lnTo>
                    <a:pt x="68" y="21"/>
                  </a:lnTo>
                  <a:lnTo>
                    <a:pt x="71" y="20"/>
                  </a:lnTo>
                  <a:lnTo>
                    <a:pt x="73" y="16"/>
                  </a:lnTo>
                  <a:lnTo>
                    <a:pt x="76" y="13"/>
                  </a:lnTo>
                  <a:lnTo>
                    <a:pt x="79" y="10"/>
                  </a:lnTo>
                  <a:lnTo>
                    <a:pt x="79" y="10"/>
                  </a:lnTo>
                  <a:lnTo>
                    <a:pt x="81" y="10"/>
                  </a:lnTo>
                  <a:lnTo>
                    <a:pt x="81" y="8"/>
                  </a:lnTo>
                  <a:lnTo>
                    <a:pt x="81" y="8"/>
                  </a:lnTo>
                  <a:lnTo>
                    <a:pt x="75" y="3"/>
                  </a:lnTo>
                  <a:lnTo>
                    <a:pt x="75" y="3"/>
                  </a:lnTo>
                  <a:lnTo>
                    <a:pt x="70" y="2"/>
                  </a:lnTo>
                  <a:lnTo>
                    <a:pt x="63" y="0"/>
                  </a:lnTo>
                  <a:lnTo>
                    <a:pt x="63"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83">
              <a:extLst>
                <a:ext uri="{FF2B5EF4-FFF2-40B4-BE49-F238E27FC236}">
                  <a16:creationId xmlns="" xmlns:a16="http://schemas.microsoft.com/office/drawing/2014/main" id="{38119505-32C8-4963-8792-8CE213372FC5}"/>
                </a:ext>
              </a:extLst>
            </p:cNvPr>
            <p:cNvSpPr>
              <a:spLocks/>
            </p:cNvSpPr>
            <p:nvPr/>
          </p:nvSpPr>
          <p:spPr bwMode="auto">
            <a:xfrm>
              <a:off x="6850063" y="3688772"/>
              <a:ext cx="53975" cy="41275"/>
            </a:xfrm>
            <a:custGeom>
              <a:avLst/>
              <a:gdLst>
                <a:gd name="T0" fmla="*/ 8 w 34"/>
                <a:gd name="T1" fmla="*/ 26 h 26"/>
                <a:gd name="T2" fmla="*/ 8 w 34"/>
                <a:gd name="T3" fmla="*/ 26 h 26"/>
                <a:gd name="T4" fmla="*/ 8 w 34"/>
                <a:gd name="T5" fmla="*/ 26 h 26"/>
                <a:gd name="T6" fmla="*/ 8 w 34"/>
                <a:gd name="T7" fmla="*/ 26 h 26"/>
                <a:gd name="T8" fmla="*/ 8 w 34"/>
                <a:gd name="T9" fmla="*/ 26 h 26"/>
                <a:gd name="T10" fmla="*/ 8 w 34"/>
                <a:gd name="T11" fmla="*/ 26 h 26"/>
                <a:gd name="T12" fmla="*/ 8 w 34"/>
                <a:gd name="T13" fmla="*/ 26 h 26"/>
                <a:gd name="T14" fmla="*/ 8 w 34"/>
                <a:gd name="T15" fmla="*/ 26 h 26"/>
                <a:gd name="T16" fmla="*/ 8 w 34"/>
                <a:gd name="T17" fmla="*/ 26 h 26"/>
                <a:gd name="T18" fmla="*/ 10 w 34"/>
                <a:gd name="T19" fmla="*/ 26 h 26"/>
                <a:gd name="T20" fmla="*/ 10 w 34"/>
                <a:gd name="T21" fmla="*/ 26 h 26"/>
                <a:gd name="T22" fmla="*/ 13 w 34"/>
                <a:gd name="T23" fmla="*/ 26 h 26"/>
                <a:gd name="T24" fmla="*/ 13 w 34"/>
                <a:gd name="T25" fmla="*/ 26 h 26"/>
                <a:gd name="T26" fmla="*/ 13 w 34"/>
                <a:gd name="T27" fmla="*/ 26 h 26"/>
                <a:gd name="T28" fmla="*/ 13 w 34"/>
                <a:gd name="T29" fmla="*/ 26 h 26"/>
                <a:gd name="T30" fmla="*/ 14 w 34"/>
                <a:gd name="T31" fmla="*/ 26 h 26"/>
                <a:gd name="T32" fmla="*/ 14 w 34"/>
                <a:gd name="T33" fmla="*/ 26 h 26"/>
                <a:gd name="T34" fmla="*/ 14 w 34"/>
                <a:gd name="T35" fmla="*/ 26 h 26"/>
                <a:gd name="T36" fmla="*/ 14 w 34"/>
                <a:gd name="T37" fmla="*/ 26 h 26"/>
                <a:gd name="T38" fmla="*/ 16 w 34"/>
                <a:gd name="T39" fmla="*/ 24 h 26"/>
                <a:gd name="T40" fmla="*/ 16 w 34"/>
                <a:gd name="T41" fmla="*/ 24 h 26"/>
                <a:gd name="T42" fmla="*/ 19 w 34"/>
                <a:gd name="T43" fmla="*/ 22 h 26"/>
                <a:gd name="T44" fmla="*/ 21 w 34"/>
                <a:gd name="T45" fmla="*/ 21 h 26"/>
                <a:gd name="T46" fmla="*/ 23 w 34"/>
                <a:gd name="T47" fmla="*/ 21 h 26"/>
                <a:gd name="T48" fmla="*/ 23 w 34"/>
                <a:gd name="T49" fmla="*/ 21 h 26"/>
                <a:gd name="T50" fmla="*/ 24 w 34"/>
                <a:gd name="T51" fmla="*/ 21 h 26"/>
                <a:gd name="T52" fmla="*/ 29 w 34"/>
                <a:gd name="T53" fmla="*/ 19 h 26"/>
                <a:gd name="T54" fmla="*/ 34 w 34"/>
                <a:gd name="T55" fmla="*/ 16 h 26"/>
                <a:gd name="T56" fmla="*/ 34 w 34"/>
                <a:gd name="T57" fmla="*/ 16 h 26"/>
                <a:gd name="T58" fmla="*/ 34 w 34"/>
                <a:gd name="T59" fmla="*/ 14 h 26"/>
                <a:gd name="T60" fmla="*/ 34 w 34"/>
                <a:gd name="T61" fmla="*/ 14 h 26"/>
                <a:gd name="T62" fmla="*/ 34 w 34"/>
                <a:gd name="T63" fmla="*/ 13 h 26"/>
                <a:gd name="T64" fmla="*/ 32 w 34"/>
                <a:gd name="T65" fmla="*/ 11 h 26"/>
                <a:gd name="T66" fmla="*/ 32 w 34"/>
                <a:gd name="T67" fmla="*/ 11 h 26"/>
                <a:gd name="T68" fmla="*/ 29 w 34"/>
                <a:gd name="T69" fmla="*/ 6 h 26"/>
                <a:gd name="T70" fmla="*/ 24 w 34"/>
                <a:gd name="T71" fmla="*/ 3 h 26"/>
                <a:gd name="T72" fmla="*/ 24 w 34"/>
                <a:gd name="T73" fmla="*/ 3 h 26"/>
                <a:gd name="T74" fmla="*/ 24 w 34"/>
                <a:gd name="T75" fmla="*/ 1 h 26"/>
                <a:gd name="T76" fmla="*/ 24 w 34"/>
                <a:gd name="T77" fmla="*/ 1 h 26"/>
                <a:gd name="T78" fmla="*/ 24 w 34"/>
                <a:gd name="T79" fmla="*/ 1 h 26"/>
                <a:gd name="T80" fmla="*/ 24 w 34"/>
                <a:gd name="T81" fmla="*/ 1 h 26"/>
                <a:gd name="T82" fmla="*/ 24 w 34"/>
                <a:gd name="T83" fmla="*/ 0 h 26"/>
                <a:gd name="T84" fmla="*/ 24 w 34"/>
                <a:gd name="T85" fmla="*/ 0 h 26"/>
                <a:gd name="T86" fmla="*/ 1 w 34"/>
                <a:gd name="T87" fmla="*/ 5 h 26"/>
                <a:gd name="T88" fmla="*/ 1 w 34"/>
                <a:gd name="T89" fmla="*/ 5 h 26"/>
                <a:gd name="T90" fmla="*/ 1 w 34"/>
                <a:gd name="T91" fmla="*/ 5 h 26"/>
                <a:gd name="T92" fmla="*/ 1 w 34"/>
                <a:gd name="T93" fmla="*/ 5 h 26"/>
                <a:gd name="T94" fmla="*/ 0 w 34"/>
                <a:gd name="T95" fmla="*/ 11 h 26"/>
                <a:gd name="T96" fmla="*/ 0 w 34"/>
                <a:gd name="T97" fmla="*/ 18 h 26"/>
                <a:gd name="T98" fmla="*/ 0 w 34"/>
                <a:gd name="T99" fmla="*/ 18 h 26"/>
                <a:gd name="T100" fmla="*/ 3 w 34"/>
                <a:gd name="T101" fmla="*/ 21 h 26"/>
                <a:gd name="T102" fmla="*/ 8 w 34"/>
                <a:gd name="T103" fmla="*/ 26 h 26"/>
                <a:gd name="T104" fmla="*/ 8 w 34"/>
                <a:gd name="T10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6">
                  <a:moveTo>
                    <a:pt x="8" y="26"/>
                  </a:moveTo>
                  <a:lnTo>
                    <a:pt x="8" y="26"/>
                  </a:lnTo>
                  <a:lnTo>
                    <a:pt x="8" y="26"/>
                  </a:lnTo>
                  <a:lnTo>
                    <a:pt x="8" y="26"/>
                  </a:lnTo>
                  <a:lnTo>
                    <a:pt x="8" y="26"/>
                  </a:lnTo>
                  <a:lnTo>
                    <a:pt x="8" y="26"/>
                  </a:lnTo>
                  <a:lnTo>
                    <a:pt x="8" y="26"/>
                  </a:lnTo>
                  <a:lnTo>
                    <a:pt x="8" y="26"/>
                  </a:lnTo>
                  <a:lnTo>
                    <a:pt x="8" y="26"/>
                  </a:lnTo>
                  <a:lnTo>
                    <a:pt x="10" y="26"/>
                  </a:lnTo>
                  <a:lnTo>
                    <a:pt x="10" y="26"/>
                  </a:lnTo>
                  <a:lnTo>
                    <a:pt x="13" y="26"/>
                  </a:lnTo>
                  <a:lnTo>
                    <a:pt x="13" y="26"/>
                  </a:lnTo>
                  <a:lnTo>
                    <a:pt x="13" y="26"/>
                  </a:lnTo>
                  <a:lnTo>
                    <a:pt x="13" y="26"/>
                  </a:lnTo>
                  <a:lnTo>
                    <a:pt x="14" y="26"/>
                  </a:lnTo>
                  <a:lnTo>
                    <a:pt x="14" y="26"/>
                  </a:lnTo>
                  <a:lnTo>
                    <a:pt x="14" y="26"/>
                  </a:lnTo>
                  <a:lnTo>
                    <a:pt x="14" y="26"/>
                  </a:lnTo>
                  <a:lnTo>
                    <a:pt x="16" y="24"/>
                  </a:lnTo>
                  <a:lnTo>
                    <a:pt x="16" y="24"/>
                  </a:lnTo>
                  <a:lnTo>
                    <a:pt x="19" y="22"/>
                  </a:lnTo>
                  <a:lnTo>
                    <a:pt x="21" y="21"/>
                  </a:lnTo>
                  <a:lnTo>
                    <a:pt x="23" y="21"/>
                  </a:lnTo>
                  <a:lnTo>
                    <a:pt x="23" y="21"/>
                  </a:lnTo>
                  <a:lnTo>
                    <a:pt x="24" y="21"/>
                  </a:lnTo>
                  <a:lnTo>
                    <a:pt x="29" y="19"/>
                  </a:lnTo>
                  <a:lnTo>
                    <a:pt x="34" y="16"/>
                  </a:lnTo>
                  <a:lnTo>
                    <a:pt x="34" y="16"/>
                  </a:lnTo>
                  <a:lnTo>
                    <a:pt x="34" y="14"/>
                  </a:lnTo>
                  <a:lnTo>
                    <a:pt x="34" y="14"/>
                  </a:lnTo>
                  <a:lnTo>
                    <a:pt x="34" y="13"/>
                  </a:lnTo>
                  <a:lnTo>
                    <a:pt x="32" y="11"/>
                  </a:lnTo>
                  <a:lnTo>
                    <a:pt x="32" y="11"/>
                  </a:lnTo>
                  <a:lnTo>
                    <a:pt x="29" y="6"/>
                  </a:lnTo>
                  <a:lnTo>
                    <a:pt x="24" y="3"/>
                  </a:lnTo>
                  <a:lnTo>
                    <a:pt x="24" y="3"/>
                  </a:lnTo>
                  <a:lnTo>
                    <a:pt x="24" y="1"/>
                  </a:lnTo>
                  <a:lnTo>
                    <a:pt x="24" y="1"/>
                  </a:lnTo>
                  <a:lnTo>
                    <a:pt x="24" y="1"/>
                  </a:lnTo>
                  <a:lnTo>
                    <a:pt x="24" y="1"/>
                  </a:lnTo>
                  <a:lnTo>
                    <a:pt x="24" y="0"/>
                  </a:lnTo>
                  <a:lnTo>
                    <a:pt x="24" y="0"/>
                  </a:lnTo>
                  <a:lnTo>
                    <a:pt x="1" y="5"/>
                  </a:lnTo>
                  <a:lnTo>
                    <a:pt x="1" y="5"/>
                  </a:lnTo>
                  <a:lnTo>
                    <a:pt x="1" y="5"/>
                  </a:lnTo>
                  <a:lnTo>
                    <a:pt x="1" y="5"/>
                  </a:lnTo>
                  <a:lnTo>
                    <a:pt x="0" y="11"/>
                  </a:lnTo>
                  <a:lnTo>
                    <a:pt x="0" y="18"/>
                  </a:lnTo>
                  <a:lnTo>
                    <a:pt x="0" y="18"/>
                  </a:lnTo>
                  <a:lnTo>
                    <a:pt x="3" y="21"/>
                  </a:lnTo>
                  <a:lnTo>
                    <a:pt x="8" y="26"/>
                  </a:lnTo>
                  <a:lnTo>
                    <a:pt x="8" y="2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84">
              <a:extLst>
                <a:ext uri="{FF2B5EF4-FFF2-40B4-BE49-F238E27FC236}">
                  <a16:creationId xmlns="" xmlns:a16="http://schemas.microsoft.com/office/drawing/2014/main" id="{50F82690-7E2E-4672-8D26-5B0E3FCFF3DB}"/>
                </a:ext>
              </a:extLst>
            </p:cNvPr>
            <p:cNvSpPr>
              <a:spLocks/>
            </p:cNvSpPr>
            <p:nvPr/>
          </p:nvSpPr>
          <p:spPr bwMode="auto">
            <a:xfrm>
              <a:off x="6886575" y="3425247"/>
              <a:ext cx="368300" cy="211138"/>
            </a:xfrm>
            <a:custGeom>
              <a:avLst/>
              <a:gdLst>
                <a:gd name="T0" fmla="*/ 218 w 232"/>
                <a:gd name="T1" fmla="*/ 76 h 133"/>
                <a:gd name="T2" fmla="*/ 229 w 232"/>
                <a:gd name="T3" fmla="*/ 73 h 133"/>
                <a:gd name="T4" fmla="*/ 228 w 232"/>
                <a:gd name="T5" fmla="*/ 63 h 133"/>
                <a:gd name="T6" fmla="*/ 231 w 232"/>
                <a:gd name="T7" fmla="*/ 58 h 133"/>
                <a:gd name="T8" fmla="*/ 232 w 232"/>
                <a:gd name="T9" fmla="*/ 52 h 133"/>
                <a:gd name="T10" fmla="*/ 224 w 232"/>
                <a:gd name="T11" fmla="*/ 47 h 133"/>
                <a:gd name="T12" fmla="*/ 203 w 232"/>
                <a:gd name="T13" fmla="*/ 42 h 133"/>
                <a:gd name="T14" fmla="*/ 197 w 232"/>
                <a:gd name="T15" fmla="*/ 34 h 133"/>
                <a:gd name="T16" fmla="*/ 184 w 232"/>
                <a:gd name="T17" fmla="*/ 35 h 133"/>
                <a:gd name="T18" fmla="*/ 174 w 232"/>
                <a:gd name="T19" fmla="*/ 34 h 133"/>
                <a:gd name="T20" fmla="*/ 171 w 232"/>
                <a:gd name="T21" fmla="*/ 26 h 133"/>
                <a:gd name="T22" fmla="*/ 156 w 232"/>
                <a:gd name="T23" fmla="*/ 17 h 133"/>
                <a:gd name="T24" fmla="*/ 154 w 232"/>
                <a:gd name="T25" fmla="*/ 11 h 133"/>
                <a:gd name="T26" fmla="*/ 146 w 232"/>
                <a:gd name="T27" fmla="*/ 0 h 133"/>
                <a:gd name="T28" fmla="*/ 133 w 232"/>
                <a:gd name="T29" fmla="*/ 0 h 133"/>
                <a:gd name="T30" fmla="*/ 123 w 232"/>
                <a:gd name="T31" fmla="*/ 1 h 133"/>
                <a:gd name="T32" fmla="*/ 110 w 232"/>
                <a:gd name="T33" fmla="*/ 8 h 133"/>
                <a:gd name="T34" fmla="*/ 105 w 232"/>
                <a:gd name="T35" fmla="*/ 17 h 133"/>
                <a:gd name="T36" fmla="*/ 92 w 232"/>
                <a:gd name="T37" fmla="*/ 16 h 133"/>
                <a:gd name="T38" fmla="*/ 84 w 232"/>
                <a:gd name="T39" fmla="*/ 13 h 133"/>
                <a:gd name="T40" fmla="*/ 75 w 232"/>
                <a:gd name="T41" fmla="*/ 13 h 133"/>
                <a:gd name="T42" fmla="*/ 66 w 232"/>
                <a:gd name="T43" fmla="*/ 11 h 133"/>
                <a:gd name="T44" fmla="*/ 50 w 232"/>
                <a:gd name="T45" fmla="*/ 8 h 133"/>
                <a:gd name="T46" fmla="*/ 27 w 232"/>
                <a:gd name="T47" fmla="*/ 8 h 133"/>
                <a:gd name="T48" fmla="*/ 16 w 232"/>
                <a:gd name="T49" fmla="*/ 13 h 133"/>
                <a:gd name="T50" fmla="*/ 22 w 232"/>
                <a:gd name="T51" fmla="*/ 30 h 133"/>
                <a:gd name="T52" fmla="*/ 11 w 232"/>
                <a:gd name="T53" fmla="*/ 42 h 133"/>
                <a:gd name="T54" fmla="*/ 5 w 232"/>
                <a:gd name="T55" fmla="*/ 57 h 133"/>
                <a:gd name="T56" fmla="*/ 1 w 232"/>
                <a:gd name="T57" fmla="*/ 70 h 133"/>
                <a:gd name="T58" fmla="*/ 13 w 232"/>
                <a:gd name="T59" fmla="*/ 73 h 133"/>
                <a:gd name="T60" fmla="*/ 34 w 232"/>
                <a:gd name="T61" fmla="*/ 78 h 133"/>
                <a:gd name="T62" fmla="*/ 42 w 232"/>
                <a:gd name="T63" fmla="*/ 74 h 133"/>
                <a:gd name="T64" fmla="*/ 53 w 232"/>
                <a:gd name="T65" fmla="*/ 71 h 133"/>
                <a:gd name="T66" fmla="*/ 75 w 232"/>
                <a:gd name="T67" fmla="*/ 70 h 133"/>
                <a:gd name="T68" fmla="*/ 88 w 232"/>
                <a:gd name="T69" fmla="*/ 76 h 133"/>
                <a:gd name="T70" fmla="*/ 97 w 232"/>
                <a:gd name="T71" fmla="*/ 92 h 133"/>
                <a:gd name="T72" fmla="*/ 97 w 232"/>
                <a:gd name="T73" fmla="*/ 100 h 133"/>
                <a:gd name="T74" fmla="*/ 86 w 232"/>
                <a:gd name="T75" fmla="*/ 105 h 133"/>
                <a:gd name="T76" fmla="*/ 78 w 232"/>
                <a:gd name="T77" fmla="*/ 118 h 133"/>
                <a:gd name="T78" fmla="*/ 91 w 232"/>
                <a:gd name="T79" fmla="*/ 117 h 133"/>
                <a:gd name="T80" fmla="*/ 101 w 232"/>
                <a:gd name="T81" fmla="*/ 110 h 133"/>
                <a:gd name="T82" fmla="*/ 112 w 232"/>
                <a:gd name="T83" fmla="*/ 97 h 133"/>
                <a:gd name="T84" fmla="*/ 127 w 232"/>
                <a:gd name="T85" fmla="*/ 96 h 133"/>
                <a:gd name="T86" fmla="*/ 128 w 232"/>
                <a:gd name="T87" fmla="*/ 104 h 133"/>
                <a:gd name="T88" fmla="*/ 149 w 232"/>
                <a:gd name="T89" fmla="*/ 105 h 133"/>
                <a:gd name="T90" fmla="*/ 141 w 232"/>
                <a:gd name="T91" fmla="*/ 112 h 133"/>
                <a:gd name="T92" fmla="*/ 138 w 232"/>
                <a:gd name="T93" fmla="*/ 120 h 133"/>
                <a:gd name="T94" fmla="*/ 146 w 232"/>
                <a:gd name="T95" fmla="*/ 130 h 133"/>
                <a:gd name="T96" fmla="*/ 156 w 232"/>
                <a:gd name="T97" fmla="*/ 130 h 133"/>
                <a:gd name="T98" fmla="*/ 174 w 232"/>
                <a:gd name="T99" fmla="*/ 123 h 133"/>
                <a:gd name="T100" fmla="*/ 187 w 232"/>
                <a:gd name="T101" fmla="*/ 120 h 133"/>
                <a:gd name="T102" fmla="*/ 167 w 232"/>
                <a:gd name="T103" fmla="*/ 117 h 133"/>
                <a:gd name="T104" fmla="*/ 164 w 232"/>
                <a:gd name="T105" fmla="*/ 105 h 133"/>
                <a:gd name="T106" fmla="*/ 187 w 232"/>
                <a:gd name="T107" fmla="*/ 96 h 133"/>
                <a:gd name="T108" fmla="*/ 206 w 232"/>
                <a:gd name="T109" fmla="*/ 8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33">
                  <a:moveTo>
                    <a:pt x="206" y="83"/>
                  </a:moveTo>
                  <a:lnTo>
                    <a:pt x="206" y="83"/>
                  </a:lnTo>
                  <a:lnTo>
                    <a:pt x="211" y="79"/>
                  </a:lnTo>
                  <a:lnTo>
                    <a:pt x="218" y="76"/>
                  </a:lnTo>
                  <a:lnTo>
                    <a:pt x="218" y="76"/>
                  </a:lnTo>
                  <a:lnTo>
                    <a:pt x="223" y="78"/>
                  </a:lnTo>
                  <a:lnTo>
                    <a:pt x="226" y="78"/>
                  </a:lnTo>
                  <a:lnTo>
                    <a:pt x="228" y="76"/>
                  </a:lnTo>
                  <a:lnTo>
                    <a:pt x="228" y="76"/>
                  </a:lnTo>
                  <a:lnTo>
                    <a:pt x="229" y="73"/>
                  </a:lnTo>
                  <a:lnTo>
                    <a:pt x="231" y="68"/>
                  </a:lnTo>
                  <a:lnTo>
                    <a:pt x="231" y="68"/>
                  </a:lnTo>
                  <a:lnTo>
                    <a:pt x="228" y="66"/>
                  </a:lnTo>
                  <a:lnTo>
                    <a:pt x="228" y="63"/>
                  </a:lnTo>
                  <a:lnTo>
                    <a:pt x="228" y="63"/>
                  </a:lnTo>
                  <a:lnTo>
                    <a:pt x="229" y="63"/>
                  </a:lnTo>
                  <a:lnTo>
                    <a:pt x="231" y="61"/>
                  </a:lnTo>
                  <a:lnTo>
                    <a:pt x="232" y="60"/>
                  </a:lnTo>
                  <a:lnTo>
                    <a:pt x="232" y="60"/>
                  </a:lnTo>
                  <a:lnTo>
                    <a:pt x="231" y="58"/>
                  </a:lnTo>
                  <a:lnTo>
                    <a:pt x="229" y="57"/>
                  </a:lnTo>
                  <a:lnTo>
                    <a:pt x="229" y="57"/>
                  </a:lnTo>
                  <a:lnTo>
                    <a:pt x="231" y="55"/>
                  </a:lnTo>
                  <a:lnTo>
                    <a:pt x="232" y="53"/>
                  </a:lnTo>
                  <a:lnTo>
                    <a:pt x="232" y="52"/>
                  </a:lnTo>
                  <a:lnTo>
                    <a:pt x="232" y="52"/>
                  </a:lnTo>
                  <a:lnTo>
                    <a:pt x="231" y="50"/>
                  </a:lnTo>
                  <a:lnTo>
                    <a:pt x="229" y="48"/>
                  </a:lnTo>
                  <a:lnTo>
                    <a:pt x="224" y="47"/>
                  </a:lnTo>
                  <a:lnTo>
                    <a:pt x="224" y="47"/>
                  </a:lnTo>
                  <a:lnTo>
                    <a:pt x="219" y="45"/>
                  </a:lnTo>
                  <a:lnTo>
                    <a:pt x="215" y="43"/>
                  </a:lnTo>
                  <a:lnTo>
                    <a:pt x="215" y="43"/>
                  </a:lnTo>
                  <a:lnTo>
                    <a:pt x="206" y="42"/>
                  </a:lnTo>
                  <a:lnTo>
                    <a:pt x="203" y="42"/>
                  </a:lnTo>
                  <a:lnTo>
                    <a:pt x="203" y="42"/>
                  </a:lnTo>
                  <a:lnTo>
                    <a:pt x="200" y="39"/>
                  </a:lnTo>
                  <a:lnTo>
                    <a:pt x="197" y="35"/>
                  </a:lnTo>
                  <a:lnTo>
                    <a:pt x="197" y="35"/>
                  </a:lnTo>
                  <a:lnTo>
                    <a:pt x="197" y="34"/>
                  </a:lnTo>
                  <a:lnTo>
                    <a:pt x="193" y="34"/>
                  </a:lnTo>
                  <a:lnTo>
                    <a:pt x="190" y="35"/>
                  </a:lnTo>
                  <a:lnTo>
                    <a:pt x="190" y="35"/>
                  </a:lnTo>
                  <a:lnTo>
                    <a:pt x="187" y="37"/>
                  </a:lnTo>
                  <a:lnTo>
                    <a:pt x="184" y="35"/>
                  </a:lnTo>
                  <a:lnTo>
                    <a:pt x="184" y="35"/>
                  </a:lnTo>
                  <a:lnTo>
                    <a:pt x="180" y="34"/>
                  </a:lnTo>
                  <a:lnTo>
                    <a:pt x="177" y="34"/>
                  </a:lnTo>
                  <a:lnTo>
                    <a:pt x="177" y="34"/>
                  </a:lnTo>
                  <a:lnTo>
                    <a:pt x="174" y="34"/>
                  </a:lnTo>
                  <a:lnTo>
                    <a:pt x="172" y="32"/>
                  </a:lnTo>
                  <a:lnTo>
                    <a:pt x="172" y="30"/>
                  </a:lnTo>
                  <a:lnTo>
                    <a:pt x="172" y="30"/>
                  </a:lnTo>
                  <a:lnTo>
                    <a:pt x="172" y="27"/>
                  </a:lnTo>
                  <a:lnTo>
                    <a:pt x="171" y="26"/>
                  </a:lnTo>
                  <a:lnTo>
                    <a:pt x="166" y="21"/>
                  </a:lnTo>
                  <a:lnTo>
                    <a:pt x="166" y="21"/>
                  </a:lnTo>
                  <a:lnTo>
                    <a:pt x="161" y="21"/>
                  </a:lnTo>
                  <a:lnTo>
                    <a:pt x="159" y="19"/>
                  </a:lnTo>
                  <a:lnTo>
                    <a:pt x="156" y="17"/>
                  </a:lnTo>
                  <a:lnTo>
                    <a:pt x="156" y="17"/>
                  </a:lnTo>
                  <a:lnTo>
                    <a:pt x="154" y="14"/>
                  </a:lnTo>
                  <a:lnTo>
                    <a:pt x="153" y="13"/>
                  </a:lnTo>
                  <a:lnTo>
                    <a:pt x="154" y="11"/>
                  </a:lnTo>
                  <a:lnTo>
                    <a:pt x="154" y="11"/>
                  </a:lnTo>
                  <a:lnTo>
                    <a:pt x="154" y="6"/>
                  </a:lnTo>
                  <a:lnTo>
                    <a:pt x="153" y="1"/>
                  </a:lnTo>
                  <a:lnTo>
                    <a:pt x="153" y="1"/>
                  </a:lnTo>
                  <a:lnTo>
                    <a:pt x="149" y="0"/>
                  </a:lnTo>
                  <a:lnTo>
                    <a:pt x="146" y="0"/>
                  </a:lnTo>
                  <a:lnTo>
                    <a:pt x="141" y="0"/>
                  </a:lnTo>
                  <a:lnTo>
                    <a:pt x="141" y="0"/>
                  </a:lnTo>
                  <a:lnTo>
                    <a:pt x="136" y="0"/>
                  </a:lnTo>
                  <a:lnTo>
                    <a:pt x="133" y="0"/>
                  </a:lnTo>
                  <a:lnTo>
                    <a:pt x="133" y="0"/>
                  </a:lnTo>
                  <a:lnTo>
                    <a:pt x="130" y="3"/>
                  </a:lnTo>
                  <a:lnTo>
                    <a:pt x="127" y="3"/>
                  </a:lnTo>
                  <a:lnTo>
                    <a:pt x="127" y="3"/>
                  </a:lnTo>
                  <a:lnTo>
                    <a:pt x="125" y="3"/>
                  </a:lnTo>
                  <a:lnTo>
                    <a:pt x="123" y="1"/>
                  </a:lnTo>
                  <a:lnTo>
                    <a:pt x="123" y="1"/>
                  </a:lnTo>
                  <a:lnTo>
                    <a:pt x="117" y="3"/>
                  </a:lnTo>
                  <a:lnTo>
                    <a:pt x="115" y="3"/>
                  </a:lnTo>
                  <a:lnTo>
                    <a:pt x="115" y="3"/>
                  </a:lnTo>
                  <a:lnTo>
                    <a:pt x="110" y="8"/>
                  </a:lnTo>
                  <a:lnTo>
                    <a:pt x="107" y="9"/>
                  </a:lnTo>
                  <a:lnTo>
                    <a:pt x="107" y="13"/>
                  </a:lnTo>
                  <a:lnTo>
                    <a:pt x="107" y="13"/>
                  </a:lnTo>
                  <a:lnTo>
                    <a:pt x="105" y="16"/>
                  </a:lnTo>
                  <a:lnTo>
                    <a:pt x="105" y="17"/>
                  </a:lnTo>
                  <a:lnTo>
                    <a:pt x="104" y="16"/>
                  </a:lnTo>
                  <a:lnTo>
                    <a:pt x="104" y="16"/>
                  </a:lnTo>
                  <a:lnTo>
                    <a:pt x="102" y="16"/>
                  </a:lnTo>
                  <a:lnTo>
                    <a:pt x="99" y="14"/>
                  </a:lnTo>
                  <a:lnTo>
                    <a:pt x="92" y="16"/>
                  </a:lnTo>
                  <a:lnTo>
                    <a:pt x="92" y="16"/>
                  </a:lnTo>
                  <a:lnTo>
                    <a:pt x="91" y="16"/>
                  </a:lnTo>
                  <a:lnTo>
                    <a:pt x="89" y="14"/>
                  </a:lnTo>
                  <a:lnTo>
                    <a:pt x="86" y="13"/>
                  </a:lnTo>
                  <a:lnTo>
                    <a:pt x="84" y="13"/>
                  </a:lnTo>
                  <a:lnTo>
                    <a:pt x="84" y="13"/>
                  </a:lnTo>
                  <a:lnTo>
                    <a:pt x="81" y="13"/>
                  </a:lnTo>
                  <a:lnTo>
                    <a:pt x="78" y="13"/>
                  </a:lnTo>
                  <a:lnTo>
                    <a:pt x="76" y="11"/>
                  </a:lnTo>
                  <a:lnTo>
                    <a:pt x="75" y="13"/>
                  </a:lnTo>
                  <a:lnTo>
                    <a:pt x="75" y="13"/>
                  </a:lnTo>
                  <a:lnTo>
                    <a:pt x="75" y="13"/>
                  </a:lnTo>
                  <a:lnTo>
                    <a:pt x="71" y="13"/>
                  </a:lnTo>
                  <a:lnTo>
                    <a:pt x="66" y="11"/>
                  </a:lnTo>
                  <a:lnTo>
                    <a:pt x="66" y="11"/>
                  </a:lnTo>
                  <a:lnTo>
                    <a:pt x="60" y="11"/>
                  </a:lnTo>
                  <a:lnTo>
                    <a:pt x="57" y="11"/>
                  </a:lnTo>
                  <a:lnTo>
                    <a:pt x="55" y="9"/>
                  </a:lnTo>
                  <a:lnTo>
                    <a:pt x="55" y="9"/>
                  </a:lnTo>
                  <a:lnTo>
                    <a:pt x="50" y="8"/>
                  </a:lnTo>
                  <a:lnTo>
                    <a:pt x="44" y="6"/>
                  </a:lnTo>
                  <a:lnTo>
                    <a:pt x="32" y="6"/>
                  </a:lnTo>
                  <a:lnTo>
                    <a:pt x="32" y="6"/>
                  </a:lnTo>
                  <a:lnTo>
                    <a:pt x="29" y="6"/>
                  </a:lnTo>
                  <a:lnTo>
                    <a:pt x="27" y="8"/>
                  </a:lnTo>
                  <a:lnTo>
                    <a:pt x="24" y="11"/>
                  </a:lnTo>
                  <a:lnTo>
                    <a:pt x="24" y="11"/>
                  </a:lnTo>
                  <a:lnTo>
                    <a:pt x="21" y="13"/>
                  </a:lnTo>
                  <a:lnTo>
                    <a:pt x="16" y="13"/>
                  </a:lnTo>
                  <a:lnTo>
                    <a:pt x="16" y="13"/>
                  </a:lnTo>
                  <a:lnTo>
                    <a:pt x="18" y="17"/>
                  </a:lnTo>
                  <a:lnTo>
                    <a:pt x="18" y="17"/>
                  </a:lnTo>
                  <a:lnTo>
                    <a:pt x="21" y="24"/>
                  </a:lnTo>
                  <a:lnTo>
                    <a:pt x="22" y="27"/>
                  </a:lnTo>
                  <a:lnTo>
                    <a:pt x="22" y="30"/>
                  </a:lnTo>
                  <a:lnTo>
                    <a:pt x="22" y="30"/>
                  </a:lnTo>
                  <a:lnTo>
                    <a:pt x="19" y="32"/>
                  </a:lnTo>
                  <a:lnTo>
                    <a:pt x="18" y="35"/>
                  </a:lnTo>
                  <a:lnTo>
                    <a:pt x="18" y="35"/>
                  </a:lnTo>
                  <a:lnTo>
                    <a:pt x="11" y="42"/>
                  </a:lnTo>
                  <a:lnTo>
                    <a:pt x="5" y="47"/>
                  </a:lnTo>
                  <a:lnTo>
                    <a:pt x="5" y="47"/>
                  </a:lnTo>
                  <a:lnTo>
                    <a:pt x="6" y="52"/>
                  </a:lnTo>
                  <a:lnTo>
                    <a:pt x="6" y="55"/>
                  </a:lnTo>
                  <a:lnTo>
                    <a:pt x="5" y="57"/>
                  </a:lnTo>
                  <a:lnTo>
                    <a:pt x="5" y="57"/>
                  </a:lnTo>
                  <a:lnTo>
                    <a:pt x="1" y="60"/>
                  </a:lnTo>
                  <a:lnTo>
                    <a:pt x="0" y="66"/>
                  </a:lnTo>
                  <a:lnTo>
                    <a:pt x="0" y="66"/>
                  </a:lnTo>
                  <a:lnTo>
                    <a:pt x="1" y="70"/>
                  </a:lnTo>
                  <a:lnTo>
                    <a:pt x="5" y="73"/>
                  </a:lnTo>
                  <a:lnTo>
                    <a:pt x="5" y="73"/>
                  </a:lnTo>
                  <a:lnTo>
                    <a:pt x="8" y="74"/>
                  </a:lnTo>
                  <a:lnTo>
                    <a:pt x="8" y="74"/>
                  </a:lnTo>
                  <a:lnTo>
                    <a:pt x="13" y="73"/>
                  </a:lnTo>
                  <a:lnTo>
                    <a:pt x="13" y="73"/>
                  </a:lnTo>
                  <a:lnTo>
                    <a:pt x="26" y="76"/>
                  </a:lnTo>
                  <a:lnTo>
                    <a:pt x="26" y="76"/>
                  </a:lnTo>
                  <a:lnTo>
                    <a:pt x="31" y="76"/>
                  </a:lnTo>
                  <a:lnTo>
                    <a:pt x="34" y="78"/>
                  </a:lnTo>
                  <a:lnTo>
                    <a:pt x="34" y="78"/>
                  </a:lnTo>
                  <a:lnTo>
                    <a:pt x="35" y="78"/>
                  </a:lnTo>
                  <a:lnTo>
                    <a:pt x="39" y="76"/>
                  </a:lnTo>
                  <a:lnTo>
                    <a:pt x="39" y="76"/>
                  </a:lnTo>
                  <a:lnTo>
                    <a:pt x="42" y="74"/>
                  </a:lnTo>
                  <a:lnTo>
                    <a:pt x="45" y="76"/>
                  </a:lnTo>
                  <a:lnTo>
                    <a:pt x="45" y="76"/>
                  </a:lnTo>
                  <a:lnTo>
                    <a:pt x="50" y="74"/>
                  </a:lnTo>
                  <a:lnTo>
                    <a:pt x="53" y="71"/>
                  </a:lnTo>
                  <a:lnTo>
                    <a:pt x="53" y="71"/>
                  </a:lnTo>
                  <a:lnTo>
                    <a:pt x="60" y="68"/>
                  </a:lnTo>
                  <a:lnTo>
                    <a:pt x="68" y="66"/>
                  </a:lnTo>
                  <a:lnTo>
                    <a:pt x="68" y="66"/>
                  </a:lnTo>
                  <a:lnTo>
                    <a:pt x="71" y="66"/>
                  </a:lnTo>
                  <a:lnTo>
                    <a:pt x="75" y="70"/>
                  </a:lnTo>
                  <a:lnTo>
                    <a:pt x="76" y="71"/>
                  </a:lnTo>
                  <a:lnTo>
                    <a:pt x="79" y="73"/>
                  </a:lnTo>
                  <a:lnTo>
                    <a:pt x="79" y="73"/>
                  </a:lnTo>
                  <a:lnTo>
                    <a:pt x="84" y="74"/>
                  </a:lnTo>
                  <a:lnTo>
                    <a:pt x="88" y="76"/>
                  </a:lnTo>
                  <a:lnTo>
                    <a:pt x="89" y="79"/>
                  </a:lnTo>
                  <a:lnTo>
                    <a:pt x="89" y="79"/>
                  </a:lnTo>
                  <a:lnTo>
                    <a:pt x="92" y="87"/>
                  </a:lnTo>
                  <a:lnTo>
                    <a:pt x="97" y="92"/>
                  </a:lnTo>
                  <a:lnTo>
                    <a:pt x="97" y="92"/>
                  </a:lnTo>
                  <a:lnTo>
                    <a:pt x="99" y="97"/>
                  </a:lnTo>
                  <a:lnTo>
                    <a:pt x="99" y="100"/>
                  </a:lnTo>
                  <a:lnTo>
                    <a:pt x="99" y="100"/>
                  </a:lnTo>
                  <a:lnTo>
                    <a:pt x="99" y="102"/>
                  </a:lnTo>
                  <a:lnTo>
                    <a:pt x="97" y="100"/>
                  </a:lnTo>
                  <a:lnTo>
                    <a:pt x="91" y="99"/>
                  </a:lnTo>
                  <a:lnTo>
                    <a:pt x="91" y="99"/>
                  </a:lnTo>
                  <a:lnTo>
                    <a:pt x="88" y="99"/>
                  </a:lnTo>
                  <a:lnTo>
                    <a:pt x="86" y="100"/>
                  </a:lnTo>
                  <a:lnTo>
                    <a:pt x="86" y="105"/>
                  </a:lnTo>
                  <a:lnTo>
                    <a:pt x="86" y="105"/>
                  </a:lnTo>
                  <a:lnTo>
                    <a:pt x="83" y="112"/>
                  </a:lnTo>
                  <a:lnTo>
                    <a:pt x="78" y="117"/>
                  </a:lnTo>
                  <a:lnTo>
                    <a:pt x="78" y="117"/>
                  </a:lnTo>
                  <a:lnTo>
                    <a:pt x="78" y="118"/>
                  </a:lnTo>
                  <a:lnTo>
                    <a:pt x="79" y="118"/>
                  </a:lnTo>
                  <a:lnTo>
                    <a:pt x="83" y="120"/>
                  </a:lnTo>
                  <a:lnTo>
                    <a:pt x="83" y="120"/>
                  </a:lnTo>
                  <a:lnTo>
                    <a:pt x="91" y="117"/>
                  </a:lnTo>
                  <a:lnTo>
                    <a:pt x="91" y="117"/>
                  </a:lnTo>
                  <a:lnTo>
                    <a:pt x="96" y="120"/>
                  </a:lnTo>
                  <a:lnTo>
                    <a:pt x="96" y="120"/>
                  </a:lnTo>
                  <a:lnTo>
                    <a:pt x="96" y="117"/>
                  </a:lnTo>
                  <a:lnTo>
                    <a:pt x="96" y="115"/>
                  </a:lnTo>
                  <a:lnTo>
                    <a:pt x="101" y="110"/>
                  </a:lnTo>
                  <a:lnTo>
                    <a:pt x="101" y="110"/>
                  </a:lnTo>
                  <a:lnTo>
                    <a:pt x="105" y="107"/>
                  </a:lnTo>
                  <a:lnTo>
                    <a:pt x="107" y="102"/>
                  </a:lnTo>
                  <a:lnTo>
                    <a:pt x="109" y="99"/>
                  </a:lnTo>
                  <a:lnTo>
                    <a:pt x="112" y="97"/>
                  </a:lnTo>
                  <a:lnTo>
                    <a:pt x="112" y="97"/>
                  </a:lnTo>
                  <a:lnTo>
                    <a:pt x="119" y="96"/>
                  </a:lnTo>
                  <a:lnTo>
                    <a:pt x="122" y="96"/>
                  </a:lnTo>
                  <a:lnTo>
                    <a:pt x="127" y="96"/>
                  </a:lnTo>
                  <a:lnTo>
                    <a:pt x="127" y="96"/>
                  </a:lnTo>
                  <a:lnTo>
                    <a:pt x="130" y="97"/>
                  </a:lnTo>
                  <a:lnTo>
                    <a:pt x="128" y="99"/>
                  </a:lnTo>
                  <a:lnTo>
                    <a:pt x="127" y="102"/>
                  </a:lnTo>
                  <a:lnTo>
                    <a:pt x="127" y="102"/>
                  </a:lnTo>
                  <a:lnTo>
                    <a:pt x="128" y="104"/>
                  </a:lnTo>
                  <a:lnTo>
                    <a:pt x="128" y="104"/>
                  </a:lnTo>
                  <a:lnTo>
                    <a:pt x="133" y="105"/>
                  </a:lnTo>
                  <a:lnTo>
                    <a:pt x="141" y="105"/>
                  </a:lnTo>
                  <a:lnTo>
                    <a:pt x="146" y="105"/>
                  </a:lnTo>
                  <a:lnTo>
                    <a:pt x="149" y="105"/>
                  </a:lnTo>
                  <a:lnTo>
                    <a:pt x="149" y="107"/>
                  </a:lnTo>
                  <a:lnTo>
                    <a:pt x="149" y="107"/>
                  </a:lnTo>
                  <a:lnTo>
                    <a:pt x="149" y="109"/>
                  </a:lnTo>
                  <a:lnTo>
                    <a:pt x="148" y="110"/>
                  </a:lnTo>
                  <a:lnTo>
                    <a:pt x="141" y="112"/>
                  </a:lnTo>
                  <a:lnTo>
                    <a:pt x="135" y="115"/>
                  </a:lnTo>
                  <a:lnTo>
                    <a:pt x="132" y="117"/>
                  </a:lnTo>
                  <a:lnTo>
                    <a:pt x="132" y="117"/>
                  </a:lnTo>
                  <a:lnTo>
                    <a:pt x="135" y="118"/>
                  </a:lnTo>
                  <a:lnTo>
                    <a:pt x="138" y="120"/>
                  </a:lnTo>
                  <a:lnTo>
                    <a:pt x="146" y="122"/>
                  </a:lnTo>
                  <a:lnTo>
                    <a:pt x="146" y="122"/>
                  </a:lnTo>
                  <a:lnTo>
                    <a:pt x="146" y="125"/>
                  </a:lnTo>
                  <a:lnTo>
                    <a:pt x="146" y="128"/>
                  </a:lnTo>
                  <a:lnTo>
                    <a:pt x="146" y="130"/>
                  </a:lnTo>
                  <a:lnTo>
                    <a:pt x="146" y="133"/>
                  </a:lnTo>
                  <a:lnTo>
                    <a:pt x="146" y="133"/>
                  </a:lnTo>
                  <a:lnTo>
                    <a:pt x="148" y="133"/>
                  </a:lnTo>
                  <a:lnTo>
                    <a:pt x="151" y="133"/>
                  </a:lnTo>
                  <a:lnTo>
                    <a:pt x="156" y="130"/>
                  </a:lnTo>
                  <a:lnTo>
                    <a:pt x="156" y="130"/>
                  </a:lnTo>
                  <a:lnTo>
                    <a:pt x="162" y="128"/>
                  </a:lnTo>
                  <a:lnTo>
                    <a:pt x="169" y="125"/>
                  </a:lnTo>
                  <a:lnTo>
                    <a:pt x="169" y="125"/>
                  </a:lnTo>
                  <a:lnTo>
                    <a:pt x="174" y="123"/>
                  </a:lnTo>
                  <a:lnTo>
                    <a:pt x="179" y="123"/>
                  </a:lnTo>
                  <a:lnTo>
                    <a:pt x="184" y="123"/>
                  </a:lnTo>
                  <a:lnTo>
                    <a:pt x="187" y="122"/>
                  </a:lnTo>
                  <a:lnTo>
                    <a:pt x="187" y="122"/>
                  </a:lnTo>
                  <a:lnTo>
                    <a:pt x="187" y="120"/>
                  </a:lnTo>
                  <a:lnTo>
                    <a:pt x="184" y="118"/>
                  </a:lnTo>
                  <a:lnTo>
                    <a:pt x="180" y="118"/>
                  </a:lnTo>
                  <a:lnTo>
                    <a:pt x="174" y="118"/>
                  </a:lnTo>
                  <a:lnTo>
                    <a:pt x="174" y="118"/>
                  </a:lnTo>
                  <a:lnTo>
                    <a:pt x="167" y="117"/>
                  </a:lnTo>
                  <a:lnTo>
                    <a:pt x="164" y="114"/>
                  </a:lnTo>
                  <a:lnTo>
                    <a:pt x="162" y="110"/>
                  </a:lnTo>
                  <a:lnTo>
                    <a:pt x="162" y="109"/>
                  </a:lnTo>
                  <a:lnTo>
                    <a:pt x="162" y="109"/>
                  </a:lnTo>
                  <a:lnTo>
                    <a:pt x="164" y="105"/>
                  </a:lnTo>
                  <a:lnTo>
                    <a:pt x="169" y="102"/>
                  </a:lnTo>
                  <a:lnTo>
                    <a:pt x="174" y="99"/>
                  </a:lnTo>
                  <a:lnTo>
                    <a:pt x="179" y="97"/>
                  </a:lnTo>
                  <a:lnTo>
                    <a:pt x="179" y="97"/>
                  </a:lnTo>
                  <a:lnTo>
                    <a:pt x="187" y="96"/>
                  </a:lnTo>
                  <a:lnTo>
                    <a:pt x="197" y="92"/>
                  </a:lnTo>
                  <a:lnTo>
                    <a:pt x="197" y="92"/>
                  </a:lnTo>
                  <a:lnTo>
                    <a:pt x="206" y="89"/>
                  </a:lnTo>
                  <a:lnTo>
                    <a:pt x="206" y="89"/>
                  </a:lnTo>
                  <a:lnTo>
                    <a:pt x="206" y="86"/>
                  </a:lnTo>
                  <a:lnTo>
                    <a:pt x="206" y="84"/>
                  </a:lnTo>
                  <a:lnTo>
                    <a:pt x="206" y="83"/>
                  </a:lnTo>
                  <a:lnTo>
                    <a:pt x="206" y="8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85">
              <a:extLst>
                <a:ext uri="{FF2B5EF4-FFF2-40B4-BE49-F238E27FC236}">
                  <a16:creationId xmlns="" xmlns:a16="http://schemas.microsoft.com/office/drawing/2014/main" id="{84924C75-49EC-415E-8174-53E72F1D7B2E}"/>
                </a:ext>
              </a:extLst>
            </p:cNvPr>
            <p:cNvSpPr>
              <a:spLocks/>
            </p:cNvSpPr>
            <p:nvPr/>
          </p:nvSpPr>
          <p:spPr bwMode="auto">
            <a:xfrm>
              <a:off x="6907213" y="3312535"/>
              <a:ext cx="193675" cy="139700"/>
            </a:xfrm>
            <a:custGeom>
              <a:avLst/>
              <a:gdLst>
                <a:gd name="T0" fmla="*/ 112 w 122"/>
                <a:gd name="T1" fmla="*/ 41 h 88"/>
                <a:gd name="T2" fmla="*/ 107 w 122"/>
                <a:gd name="T3" fmla="*/ 36 h 88"/>
                <a:gd name="T4" fmla="*/ 102 w 122"/>
                <a:gd name="T5" fmla="*/ 30 h 88"/>
                <a:gd name="T6" fmla="*/ 99 w 122"/>
                <a:gd name="T7" fmla="*/ 27 h 88"/>
                <a:gd name="T8" fmla="*/ 99 w 122"/>
                <a:gd name="T9" fmla="*/ 18 h 88"/>
                <a:gd name="T10" fmla="*/ 99 w 122"/>
                <a:gd name="T11" fmla="*/ 10 h 88"/>
                <a:gd name="T12" fmla="*/ 89 w 122"/>
                <a:gd name="T13" fmla="*/ 7 h 88"/>
                <a:gd name="T14" fmla="*/ 83 w 122"/>
                <a:gd name="T15" fmla="*/ 9 h 88"/>
                <a:gd name="T16" fmla="*/ 79 w 122"/>
                <a:gd name="T17" fmla="*/ 7 h 88"/>
                <a:gd name="T18" fmla="*/ 73 w 122"/>
                <a:gd name="T19" fmla="*/ 4 h 88"/>
                <a:gd name="T20" fmla="*/ 65 w 122"/>
                <a:gd name="T21" fmla="*/ 2 h 88"/>
                <a:gd name="T22" fmla="*/ 62 w 122"/>
                <a:gd name="T23" fmla="*/ 2 h 88"/>
                <a:gd name="T24" fmla="*/ 57 w 122"/>
                <a:gd name="T25" fmla="*/ 7 h 88"/>
                <a:gd name="T26" fmla="*/ 52 w 122"/>
                <a:gd name="T27" fmla="*/ 7 h 88"/>
                <a:gd name="T28" fmla="*/ 44 w 122"/>
                <a:gd name="T29" fmla="*/ 12 h 88"/>
                <a:gd name="T30" fmla="*/ 44 w 122"/>
                <a:gd name="T31" fmla="*/ 18 h 88"/>
                <a:gd name="T32" fmla="*/ 42 w 122"/>
                <a:gd name="T33" fmla="*/ 20 h 88"/>
                <a:gd name="T34" fmla="*/ 37 w 122"/>
                <a:gd name="T35" fmla="*/ 23 h 88"/>
                <a:gd name="T36" fmla="*/ 31 w 122"/>
                <a:gd name="T37" fmla="*/ 30 h 88"/>
                <a:gd name="T38" fmla="*/ 31 w 122"/>
                <a:gd name="T39" fmla="*/ 35 h 88"/>
                <a:gd name="T40" fmla="*/ 24 w 122"/>
                <a:gd name="T41" fmla="*/ 36 h 88"/>
                <a:gd name="T42" fmla="*/ 18 w 122"/>
                <a:gd name="T43" fmla="*/ 41 h 88"/>
                <a:gd name="T44" fmla="*/ 5 w 122"/>
                <a:gd name="T45" fmla="*/ 41 h 88"/>
                <a:gd name="T46" fmla="*/ 5 w 122"/>
                <a:gd name="T47" fmla="*/ 43 h 88"/>
                <a:gd name="T48" fmla="*/ 6 w 122"/>
                <a:gd name="T49" fmla="*/ 53 h 88"/>
                <a:gd name="T50" fmla="*/ 8 w 122"/>
                <a:gd name="T51" fmla="*/ 61 h 88"/>
                <a:gd name="T52" fmla="*/ 1 w 122"/>
                <a:gd name="T53" fmla="*/ 66 h 88"/>
                <a:gd name="T54" fmla="*/ 1 w 122"/>
                <a:gd name="T55" fmla="*/ 74 h 88"/>
                <a:gd name="T56" fmla="*/ 3 w 122"/>
                <a:gd name="T57" fmla="*/ 77 h 88"/>
                <a:gd name="T58" fmla="*/ 8 w 122"/>
                <a:gd name="T59" fmla="*/ 84 h 88"/>
                <a:gd name="T60" fmla="*/ 14 w 122"/>
                <a:gd name="T61" fmla="*/ 79 h 88"/>
                <a:gd name="T62" fmla="*/ 19 w 122"/>
                <a:gd name="T63" fmla="*/ 77 h 88"/>
                <a:gd name="T64" fmla="*/ 42 w 122"/>
                <a:gd name="T65" fmla="*/ 80 h 88"/>
                <a:gd name="T66" fmla="*/ 47 w 122"/>
                <a:gd name="T67" fmla="*/ 82 h 88"/>
                <a:gd name="T68" fmla="*/ 58 w 122"/>
                <a:gd name="T69" fmla="*/ 84 h 88"/>
                <a:gd name="T70" fmla="*/ 62 w 122"/>
                <a:gd name="T71" fmla="*/ 84 h 88"/>
                <a:gd name="T72" fmla="*/ 68 w 122"/>
                <a:gd name="T73" fmla="*/ 84 h 88"/>
                <a:gd name="T74" fmla="*/ 73 w 122"/>
                <a:gd name="T75" fmla="*/ 84 h 88"/>
                <a:gd name="T76" fmla="*/ 79 w 122"/>
                <a:gd name="T77" fmla="*/ 87 h 88"/>
                <a:gd name="T78" fmla="*/ 89 w 122"/>
                <a:gd name="T79" fmla="*/ 87 h 88"/>
                <a:gd name="T80" fmla="*/ 92 w 122"/>
                <a:gd name="T81" fmla="*/ 88 h 88"/>
                <a:gd name="T82" fmla="*/ 94 w 122"/>
                <a:gd name="T83" fmla="*/ 84 h 88"/>
                <a:gd name="T84" fmla="*/ 102 w 122"/>
                <a:gd name="T85" fmla="*/ 74 h 88"/>
                <a:gd name="T86" fmla="*/ 110 w 122"/>
                <a:gd name="T87" fmla="*/ 72 h 88"/>
                <a:gd name="T88" fmla="*/ 107 w 122"/>
                <a:gd name="T89" fmla="*/ 67 h 88"/>
                <a:gd name="T90" fmla="*/ 106 w 122"/>
                <a:gd name="T91" fmla="*/ 56 h 88"/>
                <a:gd name="T92" fmla="*/ 110 w 122"/>
                <a:gd name="T93" fmla="*/ 56 h 88"/>
                <a:gd name="T94" fmla="*/ 115 w 122"/>
                <a:gd name="T95" fmla="*/ 56 h 88"/>
                <a:gd name="T96" fmla="*/ 122 w 122"/>
                <a:gd name="T97" fmla="*/ 51 h 88"/>
                <a:gd name="T98" fmla="*/ 115 w 122"/>
                <a:gd name="T99"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88">
                  <a:moveTo>
                    <a:pt x="115" y="44"/>
                  </a:moveTo>
                  <a:lnTo>
                    <a:pt x="115" y="44"/>
                  </a:lnTo>
                  <a:lnTo>
                    <a:pt x="112" y="41"/>
                  </a:lnTo>
                  <a:lnTo>
                    <a:pt x="109" y="38"/>
                  </a:lnTo>
                  <a:lnTo>
                    <a:pt x="107" y="36"/>
                  </a:lnTo>
                  <a:lnTo>
                    <a:pt x="107" y="36"/>
                  </a:lnTo>
                  <a:lnTo>
                    <a:pt x="106" y="35"/>
                  </a:lnTo>
                  <a:lnTo>
                    <a:pt x="104" y="33"/>
                  </a:lnTo>
                  <a:lnTo>
                    <a:pt x="102" y="30"/>
                  </a:lnTo>
                  <a:lnTo>
                    <a:pt x="101" y="28"/>
                  </a:lnTo>
                  <a:lnTo>
                    <a:pt x="101" y="28"/>
                  </a:lnTo>
                  <a:lnTo>
                    <a:pt x="99" y="27"/>
                  </a:lnTo>
                  <a:lnTo>
                    <a:pt x="99" y="25"/>
                  </a:lnTo>
                  <a:lnTo>
                    <a:pt x="99" y="18"/>
                  </a:lnTo>
                  <a:lnTo>
                    <a:pt x="99" y="18"/>
                  </a:lnTo>
                  <a:lnTo>
                    <a:pt x="99" y="13"/>
                  </a:lnTo>
                  <a:lnTo>
                    <a:pt x="99" y="12"/>
                  </a:lnTo>
                  <a:lnTo>
                    <a:pt x="99" y="10"/>
                  </a:lnTo>
                  <a:lnTo>
                    <a:pt x="99" y="10"/>
                  </a:lnTo>
                  <a:lnTo>
                    <a:pt x="92" y="7"/>
                  </a:lnTo>
                  <a:lnTo>
                    <a:pt x="89" y="7"/>
                  </a:lnTo>
                  <a:lnTo>
                    <a:pt x="86" y="7"/>
                  </a:lnTo>
                  <a:lnTo>
                    <a:pt x="86" y="7"/>
                  </a:lnTo>
                  <a:lnTo>
                    <a:pt x="83" y="9"/>
                  </a:lnTo>
                  <a:lnTo>
                    <a:pt x="81" y="9"/>
                  </a:lnTo>
                  <a:lnTo>
                    <a:pt x="79" y="7"/>
                  </a:lnTo>
                  <a:lnTo>
                    <a:pt x="79" y="7"/>
                  </a:lnTo>
                  <a:lnTo>
                    <a:pt x="76" y="4"/>
                  </a:lnTo>
                  <a:lnTo>
                    <a:pt x="73" y="4"/>
                  </a:lnTo>
                  <a:lnTo>
                    <a:pt x="73" y="4"/>
                  </a:lnTo>
                  <a:lnTo>
                    <a:pt x="68" y="4"/>
                  </a:lnTo>
                  <a:lnTo>
                    <a:pt x="65" y="2"/>
                  </a:lnTo>
                  <a:lnTo>
                    <a:pt x="65" y="2"/>
                  </a:lnTo>
                  <a:lnTo>
                    <a:pt x="65" y="0"/>
                  </a:lnTo>
                  <a:lnTo>
                    <a:pt x="65" y="0"/>
                  </a:lnTo>
                  <a:lnTo>
                    <a:pt x="62" y="2"/>
                  </a:lnTo>
                  <a:lnTo>
                    <a:pt x="62" y="2"/>
                  </a:lnTo>
                  <a:lnTo>
                    <a:pt x="58" y="5"/>
                  </a:lnTo>
                  <a:lnTo>
                    <a:pt x="57" y="7"/>
                  </a:lnTo>
                  <a:lnTo>
                    <a:pt x="55" y="7"/>
                  </a:lnTo>
                  <a:lnTo>
                    <a:pt x="55" y="7"/>
                  </a:lnTo>
                  <a:lnTo>
                    <a:pt x="52" y="7"/>
                  </a:lnTo>
                  <a:lnTo>
                    <a:pt x="47" y="9"/>
                  </a:lnTo>
                  <a:lnTo>
                    <a:pt x="47" y="9"/>
                  </a:lnTo>
                  <a:lnTo>
                    <a:pt x="44" y="12"/>
                  </a:lnTo>
                  <a:lnTo>
                    <a:pt x="44" y="15"/>
                  </a:lnTo>
                  <a:lnTo>
                    <a:pt x="44" y="15"/>
                  </a:lnTo>
                  <a:lnTo>
                    <a:pt x="44" y="18"/>
                  </a:lnTo>
                  <a:lnTo>
                    <a:pt x="44" y="20"/>
                  </a:lnTo>
                  <a:lnTo>
                    <a:pt x="42" y="20"/>
                  </a:lnTo>
                  <a:lnTo>
                    <a:pt x="42" y="20"/>
                  </a:lnTo>
                  <a:lnTo>
                    <a:pt x="40" y="20"/>
                  </a:lnTo>
                  <a:lnTo>
                    <a:pt x="40" y="22"/>
                  </a:lnTo>
                  <a:lnTo>
                    <a:pt x="37" y="23"/>
                  </a:lnTo>
                  <a:lnTo>
                    <a:pt x="37" y="23"/>
                  </a:lnTo>
                  <a:lnTo>
                    <a:pt x="34" y="27"/>
                  </a:lnTo>
                  <a:lnTo>
                    <a:pt x="31" y="30"/>
                  </a:lnTo>
                  <a:lnTo>
                    <a:pt x="31" y="30"/>
                  </a:lnTo>
                  <a:lnTo>
                    <a:pt x="31" y="33"/>
                  </a:lnTo>
                  <a:lnTo>
                    <a:pt x="31" y="35"/>
                  </a:lnTo>
                  <a:lnTo>
                    <a:pt x="29" y="36"/>
                  </a:lnTo>
                  <a:lnTo>
                    <a:pt x="29" y="36"/>
                  </a:lnTo>
                  <a:lnTo>
                    <a:pt x="24" y="36"/>
                  </a:lnTo>
                  <a:lnTo>
                    <a:pt x="21" y="38"/>
                  </a:lnTo>
                  <a:lnTo>
                    <a:pt x="21" y="38"/>
                  </a:lnTo>
                  <a:lnTo>
                    <a:pt x="18" y="41"/>
                  </a:lnTo>
                  <a:lnTo>
                    <a:pt x="14" y="41"/>
                  </a:lnTo>
                  <a:lnTo>
                    <a:pt x="14" y="41"/>
                  </a:lnTo>
                  <a:lnTo>
                    <a:pt x="5" y="41"/>
                  </a:lnTo>
                  <a:lnTo>
                    <a:pt x="5" y="41"/>
                  </a:lnTo>
                  <a:lnTo>
                    <a:pt x="5" y="43"/>
                  </a:lnTo>
                  <a:lnTo>
                    <a:pt x="5" y="43"/>
                  </a:lnTo>
                  <a:lnTo>
                    <a:pt x="5" y="48"/>
                  </a:lnTo>
                  <a:lnTo>
                    <a:pt x="6" y="53"/>
                  </a:lnTo>
                  <a:lnTo>
                    <a:pt x="6" y="53"/>
                  </a:lnTo>
                  <a:lnTo>
                    <a:pt x="8" y="54"/>
                  </a:lnTo>
                  <a:lnTo>
                    <a:pt x="8" y="57"/>
                  </a:lnTo>
                  <a:lnTo>
                    <a:pt x="8" y="61"/>
                  </a:lnTo>
                  <a:lnTo>
                    <a:pt x="6" y="64"/>
                  </a:lnTo>
                  <a:lnTo>
                    <a:pt x="6" y="64"/>
                  </a:lnTo>
                  <a:lnTo>
                    <a:pt x="1" y="66"/>
                  </a:lnTo>
                  <a:lnTo>
                    <a:pt x="0" y="71"/>
                  </a:lnTo>
                  <a:lnTo>
                    <a:pt x="0" y="71"/>
                  </a:lnTo>
                  <a:lnTo>
                    <a:pt x="1" y="74"/>
                  </a:lnTo>
                  <a:lnTo>
                    <a:pt x="3" y="75"/>
                  </a:lnTo>
                  <a:lnTo>
                    <a:pt x="3" y="77"/>
                  </a:lnTo>
                  <a:lnTo>
                    <a:pt x="3" y="77"/>
                  </a:lnTo>
                  <a:lnTo>
                    <a:pt x="3" y="84"/>
                  </a:lnTo>
                  <a:lnTo>
                    <a:pt x="3" y="84"/>
                  </a:lnTo>
                  <a:lnTo>
                    <a:pt x="8" y="84"/>
                  </a:lnTo>
                  <a:lnTo>
                    <a:pt x="11" y="82"/>
                  </a:lnTo>
                  <a:lnTo>
                    <a:pt x="11" y="82"/>
                  </a:lnTo>
                  <a:lnTo>
                    <a:pt x="14" y="79"/>
                  </a:lnTo>
                  <a:lnTo>
                    <a:pt x="16" y="77"/>
                  </a:lnTo>
                  <a:lnTo>
                    <a:pt x="19" y="77"/>
                  </a:lnTo>
                  <a:lnTo>
                    <a:pt x="19" y="77"/>
                  </a:lnTo>
                  <a:lnTo>
                    <a:pt x="31" y="77"/>
                  </a:lnTo>
                  <a:lnTo>
                    <a:pt x="37" y="79"/>
                  </a:lnTo>
                  <a:lnTo>
                    <a:pt x="42" y="80"/>
                  </a:lnTo>
                  <a:lnTo>
                    <a:pt x="42" y="80"/>
                  </a:lnTo>
                  <a:lnTo>
                    <a:pt x="44" y="82"/>
                  </a:lnTo>
                  <a:lnTo>
                    <a:pt x="47" y="82"/>
                  </a:lnTo>
                  <a:lnTo>
                    <a:pt x="53" y="82"/>
                  </a:lnTo>
                  <a:lnTo>
                    <a:pt x="53" y="82"/>
                  </a:lnTo>
                  <a:lnTo>
                    <a:pt x="58" y="84"/>
                  </a:lnTo>
                  <a:lnTo>
                    <a:pt x="62" y="84"/>
                  </a:lnTo>
                  <a:lnTo>
                    <a:pt x="62" y="84"/>
                  </a:lnTo>
                  <a:lnTo>
                    <a:pt x="62" y="84"/>
                  </a:lnTo>
                  <a:lnTo>
                    <a:pt x="63" y="82"/>
                  </a:lnTo>
                  <a:lnTo>
                    <a:pt x="65" y="84"/>
                  </a:lnTo>
                  <a:lnTo>
                    <a:pt x="68" y="84"/>
                  </a:lnTo>
                  <a:lnTo>
                    <a:pt x="71" y="84"/>
                  </a:lnTo>
                  <a:lnTo>
                    <a:pt x="71" y="84"/>
                  </a:lnTo>
                  <a:lnTo>
                    <a:pt x="73" y="84"/>
                  </a:lnTo>
                  <a:lnTo>
                    <a:pt x="76" y="85"/>
                  </a:lnTo>
                  <a:lnTo>
                    <a:pt x="78" y="87"/>
                  </a:lnTo>
                  <a:lnTo>
                    <a:pt x="79" y="87"/>
                  </a:lnTo>
                  <a:lnTo>
                    <a:pt x="79" y="87"/>
                  </a:lnTo>
                  <a:lnTo>
                    <a:pt x="86" y="85"/>
                  </a:lnTo>
                  <a:lnTo>
                    <a:pt x="89" y="87"/>
                  </a:lnTo>
                  <a:lnTo>
                    <a:pt x="91" y="87"/>
                  </a:lnTo>
                  <a:lnTo>
                    <a:pt x="91" y="87"/>
                  </a:lnTo>
                  <a:lnTo>
                    <a:pt x="92" y="88"/>
                  </a:lnTo>
                  <a:lnTo>
                    <a:pt x="92" y="87"/>
                  </a:lnTo>
                  <a:lnTo>
                    <a:pt x="94" y="84"/>
                  </a:lnTo>
                  <a:lnTo>
                    <a:pt x="94" y="84"/>
                  </a:lnTo>
                  <a:lnTo>
                    <a:pt x="94" y="80"/>
                  </a:lnTo>
                  <a:lnTo>
                    <a:pt x="97" y="79"/>
                  </a:lnTo>
                  <a:lnTo>
                    <a:pt x="102" y="74"/>
                  </a:lnTo>
                  <a:lnTo>
                    <a:pt x="102" y="74"/>
                  </a:lnTo>
                  <a:lnTo>
                    <a:pt x="104" y="74"/>
                  </a:lnTo>
                  <a:lnTo>
                    <a:pt x="110" y="72"/>
                  </a:lnTo>
                  <a:lnTo>
                    <a:pt x="110" y="72"/>
                  </a:lnTo>
                  <a:lnTo>
                    <a:pt x="107" y="67"/>
                  </a:lnTo>
                  <a:lnTo>
                    <a:pt x="107" y="67"/>
                  </a:lnTo>
                  <a:lnTo>
                    <a:pt x="106" y="59"/>
                  </a:lnTo>
                  <a:lnTo>
                    <a:pt x="106" y="57"/>
                  </a:lnTo>
                  <a:lnTo>
                    <a:pt x="106" y="56"/>
                  </a:lnTo>
                  <a:lnTo>
                    <a:pt x="106" y="56"/>
                  </a:lnTo>
                  <a:lnTo>
                    <a:pt x="107" y="54"/>
                  </a:lnTo>
                  <a:lnTo>
                    <a:pt x="110" y="56"/>
                  </a:lnTo>
                  <a:lnTo>
                    <a:pt x="114" y="56"/>
                  </a:lnTo>
                  <a:lnTo>
                    <a:pt x="115" y="56"/>
                  </a:lnTo>
                  <a:lnTo>
                    <a:pt x="115" y="56"/>
                  </a:lnTo>
                  <a:lnTo>
                    <a:pt x="120" y="54"/>
                  </a:lnTo>
                  <a:lnTo>
                    <a:pt x="122" y="53"/>
                  </a:lnTo>
                  <a:lnTo>
                    <a:pt x="122" y="51"/>
                  </a:lnTo>
                  <a:lnTo>
                    <a:pt x="122" y="51"/>
                  </a:lnTo>
                  <a:lnTo>
                    <a:pt x="119" y="46"/>
                  </a:lnTo>
                  <a:lnTo>
                    <a:pt x="115" y="44"/>
                  </a:lnTo>
                  <a:lnTo>
                    <a:pt x="115" y="4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86">
              <a:extLst>
                <a:ext uri="{FF2B5EF4-FFF2-40B4-BE49-F238E27FC236}">
                  <a16:creationId xmlns="" xmlns:a16="http://schemas.microsoft.com/office/drawing/2014/main" id="{2F3B8D7A-C695-4C7D-B400-C8D2C2FE64DA}"/>
                </a:ext>
              </a:extLst>
            </p:cNvPr>
            <p:cNvSpPr>
              <a:spLocks/>
            </p:cNvSpPr>
            <p:nvPr/>
          </p:nvSpPr>
          <p:spPr bwMode="auto">
            <a:xfrm>
              <a:off x="6859588" y="3256972"/>
              <a:ext cx="150812" cy="71438"/>
            </a:xfrm>
            <a:custGeom>
              <a:avLst/>
              <a:gdLst>
                <a:gd name="T0" fmla="*/ 31 w 95"/>
                <a:gd name="T1" fmla="*/ 32 h 45"/>
                <a:gd name="T2" fmla="*/ 43 w 95"/>
                <a:gd name="T3" fmla="*/ 32 h 45"/>
                <a:gd name="T4" fmla="*/ 48 w 95"/>
                <a:gd name="T5" fmla="*/ 32 h 45"/>
                <a:gd name="T6" fmla="*/ 52 w 95"/>
                <a:gd name="T7" fmla="*/ 32 h 45"/>
                <a:gd name="T8" fmla="*/ 56 w 95"/>
                <a:gd name="T9" fmla="*/ 35 h 45"/>
                <a:gd name="T10" fmla="*/ 57 w 95"/>
                <a:gd name="T11" fmla="*/ 35 h 45"/>
                <a:gd name="T12" fmla="*/ 67 w 95"/>
                <a:gd name="T13" fmla="*/ 42 h 45"/>
                <a:gd name="T14" fmla="*/ 74 w 95"/>
                <a:gd name="T15" fmla="*/ 45 h 45"/>
                <a:gd name="T16" fmla="*/ 77 w 95"/>
                <a:gd name="T17" fmla="*/ 44 h 45"/>
                <a:gd name="T18" fmla="*/ 82 w 95"/>
                <a:gd name="T19" fmla="*/ 42 h 45"/>
                <a:gd name="T20" fmla="*/ 85 w 95"/>
                <a:gd name="T21" fmla="*/ 42 h 45"/>
                <a:gd name="T22" fmla="*/ 88 w 95"/>
                <a:gd name="T23" fmla="*/ 40 h 45"/>
                <a:gd name="T24" fmla="*/ 92 w 95"/>
                <a:gd name="T25" fmla="*/ 37 h 45"/>
                <a:gd name="T26" fmla="*/ 95 w 95"/>
                <a:gd name="T27" fmla="*/ 35 h 45"/>
                <a:gd name="T28" fmla="*/ 92 w 95"/>
                <a:gd name="T29" fmla="*/ 27 h 45"/>
                <a:gd name="T30" fmla="*/ 88 w 95"/>
                <a:gd name="T31" fmla="*/ 24 h 45"/>
                <a:gd name="T32" fmla="*/ 88 w 95"/>
                <a:gd name="T33" fmla="*/ 19 h 45"/>
                <a:gd name="T34" fmla="*/ 88 w 95"/>
                <a:gd name="T35" fmla="*/ 16 h 45"/>
                <a:gd name="T36" fmla="*/ 87 w 95"/>
                <a:gd name="T37" fmla="*/ 13 h 45"/>
                <a:gd name="T38" fmla="*/ 85 w 95"/>
                <a:gd name="T39" fmla="*/ 9 h 45"/>
                <a:gd name="T40" fmla="*/ 72 w 95"/>
                <a:gd name="T41" fmla="*/ 8 h 45"/>
                <a:gd name="T42" fmla="*/ 65 w 95"/>
                <a:gd name="T43" fmla="*/ 5 h 45"/>
                <a:gd name="T44" fmla="*/ 59 w 95"/>
                <a:gd name="T45" fmla="*/ 1 h 45"/>
                <a:gd name="T46" fmla="*/ 44 w 95"/>
                <a:gd name="T47" fmla="*/ 1 h 45"/>
                <a:gd name="T48" fmla="*/ 43 w 95"/>
                <a:gd name="T49" fmla="*/ 5 h 45"/>
                <a:gd name="T50" fmla="*/ 43 w 95"/>
                <a:gd name="T51" fmla="*/ 14 h 45"/>
                <a:gd name="T52" fmla="*/ 43 w 95"/>
                <a:gd name="T53" fmla="*/ 18 h 45"/>
                <a:gd name="T54" fmla="*/ 33 w 95"/>
                <a:gd name="T55" fmla="*/ 19 h 45"/>
                <a:gd name="T56" fmla="*/ 30 w 95"/>
                <a:gd name="T57" fmla="*/ 18 h 45"/>
                <a:gd name="T58" fmla="*/ 22 w 95"/>
                <a:gd name="T59" fmla="*/ 5 h 45"/>
                <a:gd name="T60" fmla="*/ 18 w 95"/>
                <a:gd name="T61" fmla="*/ 5 h 45"/>
                <a:gd name="T62" fmla="*/ 8 w 95"/>
                <a:gd name="T63" fmla="*/ 11 h 45"/>
                <a:gd name="T64" fmla="*/ 7 w 95"/>
                <a:gd name="T65" fmla="*/ 14 h 45"/>
                <a:gd name="T66" fmla="*/ 5 w 95"/>
                <a:gd name="T67" fmla="*/ 19 h 45"/>
                <a:gd name="T68" fmla="*/ 4 w 95"/>
                <a:gd name="T69" fmla="*/ 21 h 45"/>
                <a:gd name="T70" fmla="*/ 0 w 95"/>
                <a:gd name="T71" fmla="*/ 27 h 45"/>
                <a:gd name="T72" fmla="*/ 2 w 95"/>
                <a:gd name="T73" fmla="*/ 34 h 45"/>
                <a:gd name="T74" fmla="*/ 2 w 95"/>
                <a:gd name="T75" fmla="*/ 35 h 45"/>
                <a:gd name="T76" fmla="*/ 7 w 95"/>
                <a:gd name="T77" fmla="*/ 34 h 45"/>
                <a:gd name="T78" fmla="*/ 12 w 95"/>
                <a:gd name="T79" fmla="*/ 32 h 45"/>
                <a:gd name="T80" fmla="*/ 22 w 95"/>
                <a:gd name="T81" fmla="*/ 31 h 45"/>
                <a:gd name="T82" fmla="*/ 31 w 95"/>
                <a:gd name="T8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45">
                  <a:moveTo>
                    <a:pt x="31" y="32"/>
                  </a:moveTo>
                  <a:lnTo>
                    <a:pt x="31" y="32"/>
                  </a:lnTo>
                  <a:lnTo>
                    <a:pt x="39" y="32"/>
                  </a:lnTo>
                  <a:lnTo>
                    <a:pt x="43" y="32"/>
                  </a:lnTo>
                  <a:lnTo>
                    <a:pt x="48" y="32"/>
                  </a:lnTo>
                  <a:lnTo>
                    <a:pt x="48" y="32"/>
                  </a:lnTo>
                  <a:lnTo>
                    <a:pt x="51" y="32"/>
                  </a:lnTo>
                  <a:lnTo>
                    <a:pt x="52" y="32"/>
                  </a:lnTo>
                  <a:lnTo>
                    <a:pt x="54" y="34"/>
                  </a:lnTo>
                  <a:lnTo>
                    <a:pt x="56" y="35"/>
                  </a:lnTo>
                  <a:lnTo>
                    <a:pt x="56" y="35"/>
                  </a:lnTo>
                  <a:lnTo>
                    <a:pt x="57" y="35"/>
                  </a:lnTo>
                  <a:lnTo>
                    <a:pt x="61" y="37"/>
                  </a:lnTo>
                  <a:lnTo>
                    <a:pt x="67" y="42"/>
                  </a:lnTo>
                  <a:lnTo>
                    <a:pt x="67" y="42"/>
                  </a:lnTo>
                  <a:lnTo>
                    <a:pt x="74" y="45"/>
                  </a:lnTo>
                  <a:lnTo>
                    <a:pt x="74" y="45"/>
                  </a:lnTo>
                  <a:lnTo>
                    <a:pt x="77" y="44"/>
                  </a:lnTo>
                  <a:lnTo>
                    <a:pt x="77" y="44"/>
                  </a:lnTo>
                  <a:lnTo>
                    <a:pt x="82" y="42"/>
                  </a:lnTo>
                  <a:lnTo>
                    <a:pt x="85" y="42"/>
                  </a:lnTo>
                  <a:lnTo>
                    <a:pt x="85" y="42"/>
                  </a:lnTo>
                  <a:lnTo>
                    <a:pt x="87" y="42"/>
                  </a:lnTo>
                  <a:lnTo>
                    <a:pt x="88" y="40"/>
                  </a:lnTo>
                  <a:lnTo>
                    <a:pt x="92" y="37"/>
                  </a:lnTo>
                  <a:lnTo>
                    <a:pt x="92" y="37"/>
                  </a:lnTo>
                  <a:lnTo>
                    <a:pt x="95" y="35"/>
                  </a:lnTo>
                  <a:lnTo>
                    <a:pt x="95" y="35"/>
                  </a:lnTo>
                  <a:lnTo>
                    <a:pt x="93" y="31"/>
                  </a:lnTo>
                  <a:lnTo>
                    <a:pt x="92" y="27"/>
                  </a:lnTo>
                  <a:lnTo>
                    <a:pt x="92" y="27"/>
                  </a:lnTo>
                  <a:lnTo>
                    <a:pt x="88" y="24"/>
                  </a:lnTo>
                  <a:lnTo>
                    <a:pt x="88" y="21"/>
                  </a:lnTo>
                  <a:lnTo>
                    <a:pt x="88" y="19"/>
                  </a:lnTo>
                  <a:lnTo>
                    <a:pt x="88" y="19"/>
                  </a:lnTo>
                  <a:lnTo>
                    <a:pt x="88" y="16"/>
                  </a:lnTo>
                  <a:lnTo>
                    <a:pt x="87" y="13"/>
                  </a:lnTo>
                  <a:lnTo>
                    <a:pt x="87" y="13"/>
                  </a:lnTo>
                  <a:lnTo>
                    <a:pt x="85" y="9"/>
                  </a:lnTo>
                  <a:lnTo>
                    <a:pt x="85" y="9"/>
                  </a:lnTo>
                  <a:lnTo>
                    <a:pt x="72" y="8"/>
                  </a:lnTo>
                  <a:lnTo>
                    <a:pt x="72" y="8"/>
                  </a:lnTo>
                  <a:lnTo>
                    <a:pt x="69" y="8"/>
                  </a:lnTo>
                  <a:lnTo>
                    <a:pt x="65" y="5"/>
                  </a:lnTo>
                  <a:lnTo>
                    <a:pt x="59" y="1"/>
                  </a:lnTo>
                  <a:lnTo>
                    <a:pt x="59" y="1"/>
                  </a:lnTo>
                  <a:lnTo>
                    <a:pt x="54" y="0"/>
                  </a:lnTo>
                  <a:lnTo>
                    <a:pt x="44" y="1"/>
                  </a:lnTo>
                  <a:lnTo>
                    <a:pt x="44" y="1"/>
                  </a:lnTo>
                  <a:lnTo>
                    <a:pt x="43" y="5"/>
                  </a:lnTo>
                  <a:lnTo>
                    <a:pt x="43" y="6"/>
                  </a:lnTo>
                  <a:lnTo>
                    <a:pt x="43" y="14"/>
                  </a:lnTo>
                  <a:lnTo>
                    <a:pt x="43" y="14"/>
                  </a:lnTo>
                  <a:lnTo>
                    <a:pt x="43" y="18"/>
                  </a:lnTo>
                  <a:lnTo>
                    <a:pt x="39" y="19"/>
                  </a:lnTo>
                  <a:lnTo>
                    <a:pt x="33" y="19"/>
                  </a:lnTo>
                  <a:lnTo>
                    <a:pt x="33" y="19"/>
                  </a:lnTo>
                  <a:lnTo>
                    <a:pt x="30" y="18"/>
                  </a:lnTo>
                  <a:lnTo>
                    <a:pt x="26" y="13"/>
                  </a:lnTo>
                  <a:lnTo>
                    <a:pt x="22" y="5"/>
                  </a:lnTo>
                  <a:lnTo>
                    <a:pt x="22" y="5"/>
                  </a:lnTo>
                  <a:lnTo>
                    <a:pt x="18" y="5"/>
                  </a:lnTo>
                  <a:lnTo>
                    <a:pt x="15" y="6"/>
                  </a:lnTo>
                  <a:lnTo>
                    <a:pt x="8" y="11"/>
                  </a:lnTo>
                  <a:lnTo>
                    <a:pt x="8" y="11"/>
                  </a:lnTo>
                  <a:lnTo>
                    <a:pt x="7" y="14"/>
                  </a:lnTo>
                  <a:lnTo>
                    <a:pt x="5" y="16"/>
                  </a:lnTo>
                  <a:lnTo>
                    <a:pt x="5" y="19"/>
                  </a:lnTo>
                  <a:lnTo>
                    <a:pt x="4" y="21"/>
                  </a:lnTo>
                  <a:lnTo>
                    <a:pt x="4" y="21"/>
                  </a:lnTo>
                  <a:lnTo>
                    <a:pt x="2" y="24"/>
                  </a:lnTo>
                  <a:lnTo>
                    <a:pt x="0" y="27"/>
                  </a:lnTo>
                  <a:lnTo>
                    <a:pt x="0" y="31"/>
                  </a:lnTo>
                  <a:lnTo>
                    <a:pt x="2" y="34"/>
                  </a:lnTo>
                  <a:lnTo>
                    <a:pt x="2" y="34"/>
                  </a:lnTo>
                  <a:lnTo>
                    <a:pt x="2" y="35"/>
                  </a:lnTo>
                  <a:lnTo>
                    <a:pt x="2" y="35"/>
                  </a:lnTo>
                  <a:lnTo>
                    <a:pt x="7" y="34"/>
                  </a:lnTo>
                  <a:lnTo>
                    <a:pt x="12" y="32"/>
                  </a:lnTo>
                  <a:lnTo>
                    <a:pt x="12" y="32"/>
                  </a:lnTo>
                  <a:lnTo>
                    <a:pt x="17" y="31"/>
                  </a:lnTo>
                  <a:lnTo>
                    <a:pt x="22" y="31"/>
                  </a:lnTo>
                  <a:lnTo>
                    <a:pt x="31" y="32"/>
                  </a:lnTo>
                  <a:lnTo>
                    <a:pt x="31" y="3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87">
              <a:extLst>
                <a:ext uri="{FF2B5EF4-FFF2-40B4-BE49-F238E27FC236}">
                  <a16:creationId xmlns="" xmlns:a16="http://schemas.microsoft.com/office/drawing/2014/main" id="{0A68BF5A-5A6B-4BB8-B86B-8A3D94C286F1}"/>
                </a:ext>
              </a:extLst>
            </p:cNvPr>
            <p:cNvSpPr>
              <a:spLocks/>
            </p:cNvSpPr>
            <p:nvPr/>
          </p:nvSpPr>
          <p:spPr bwMode="auto">
            <a:xfrm>
              <a:off x="6858000" y="3306185"/>
              <a:ext cx="119062" cy="71438"/>
            </a:xfrm>
            <a:custGeom>
              <a:avLst/>
              <a:gdLst>
                <a:gd name="T0" fmla="*/ 9 w 75"/>
                <a:gd name="T1" fmla="*/ 22 h 45"/>
                <a:gd name="T2" fmla="*/ 18 w 75"/>
                <a:gd name="T3" fmla="*/ 26 h 45"/>
                <a:gd name="T4" fmla="*/ 23 w 75"/>
                <a:gd name="T5" fmla="*/ 26 h 45"/>
                <a:gd name="T6" fmla="*/ 26 w 75"/>
                <a:gd name="T7" fmla="*/ 29 h 45"/>
                <a:gd name="T8" fmla="*/ 24 w 75"/>
                <a:gd name="T9" fmla="*/ 35 h 45"/>
                <a:gd name="T10" fmla="*/ 26 w 75"/>
                <a:gd name="T11" fmla="*/ 39 h 45"/>
                <a:gd name="T12" fmla="*/ 31 w 75"/>
                <a:gd name="T13" fmla="*/ 40 h 45"/>
                <a:gd name="T14" fmla="*/ 36 w 75"/>
                <a:gd name="T15" fmla="*/ 45 h 45"/>
                <a:gd name="T16" fmla="*/ 45 w 75"/>
                <a:gd name="T17" fmla="*/ 45 h 45"/>
                <a:gd name="T18" fmla="*/ 49 w 75"/>
                <a:gd name="T19" fmla="*/ 45 h 45"/>
                <a:gd name="T20" fmla="*/ 52 w 75"/>
                <a:gd name="T21" fmla="*/ 42 h 45"/>
                <a:gd name="T22" fmla="*/ 60 w 75"/>
                <a:gd name="T23" fmla="*/ 40 h 45"/>
                <a:gd name="T24" fmla="*/ 62 w 75"/>
                <a:gd name="T25" fmla="*/ 39 h 45"/>
                <a:gd name="T26" fmla="*/ 62 w 75"/>
                <a:gd name="T27" fmla="*/ 34 h 45"/>
                <a:gd name="T28" fmla="*/ 65 w 75"/>
                <a:gd name="T29" fmla="*/ 31 h 45"/>
                <a:gd name="T30" fmla="*/ 68 w 75"/>
                <a:gd name="T31" fmla="*/ 27 h 45"/>
                <a:gd name="T32" fmla="*/ 71 w 75"/>
                <a:gd name="T33" fmla="*/ 24 h 45"/>
                <a:gd name="T34" fmla="*/ 73 w 75"/>
                <a:gd name="T35" fmla="*/ 24 h 45"/>
                <a:gd name="T36" fmla="*/ 75 w 75"/>
                <a:gd name="T37" fmla="*/ 22 h 45"/>
                <a:gd name="T38" fmla="*/ 75 w 75"/>
                <a:gd name="T39" fmla="*/ 19 h 45"/>
                <a:gd name="T40" fmla="*/ 75 w 75"/>
                <a:gd name="T41" fmla="*/ 14 h 45"/>
                <a:gd name="T42" fmla="*/ 68 w 75"/>
                <a:gd name="T43" fmla="*/ 11 h 45"/>
                <a:gd name="T44" fmla="*/ 58 w 75"/>
                <a:gd name="T45" fmla="*/ 4 h 45"/>
                <a:gd name="T46" fmla="*/ 57 w 75"/>
                <a:gd name="T47" fmla="*/ 4 h 45"/>
                <a:gd name="T48" fmla="*/ 53 w 75"/>
                <a:gd name="T49" fmla="*/ 1 h 45"/>
                <a:gd name="T50" fmla="*/ 49 w 75"/>
                <a:gd name="T51" fmla="*/ 1 h 45"/>
                <a:gd name="T52" fmla="*/ 44 w 75"/>
                <a:gd name="T53" fmla="*/ 1 h 45"/>
                <a:gd name="T54" fmla="*/ 32 w 75"/>
                <a:gd name="T55" fmla="*/ 1 h 45"/>
                <a:gd name="T56" fmla="*/ 23 w 75"/>
                <a:gd name="T57" fmla="*/ 0 h 45"/>
                <a:gd name="T58" fmla="*/ 13 w 75"/>
                <a:gd name="T59" fmla="*/ 1 h 45"/>
                <a:gd name="T60" fmla="*/ 8 w 75"/>
                <a:gd name="T61" fmla="*/ 3 h 45"/>
                <a:gd name="T62" fmla="*/ 3 w 75"/>
                <a:gd name="T63" fmla="*/ 4 h 45"/>
                <a:gd name="T64" fmla="*/ 5 w 75"/>
                <a:gd name="T65" fmla="*/ 11 h 45"/>
                <a:gd name="T66" fmla="*/ 1 w 75"/>
                <a:gd name="T67" fmla="*/ 17 h 45"/>
                <a:gd name="T68" fmla="*/ 0 w 75"/>
                <a:gd name="T69" fmla="*/ 21 h 45"/>
                <a:gd name="T70" fmla="*/ 1 w 75"/>
                <a:gd name="T71" fmla="*/ 21 h 45"/>
                <a:gd name="T72" fmla="*/ 9 w 75"/>
                <a:gd name="T73"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45">
                  <a:moveTo>
                    <a:pt x="9" y="22"/>
                  </a:moveTo>
                  <a:lnTo>
                    <a:pt x="9" y="22"/>
                  </a:lnTo>
                  <a:lnTo>
                    <a:pt x="14" y="24"/>
                  </a:lnTo>
                  <a:lnTo>
                    <a:pt x="18" y="26"/>
                  </a:lnTo>
                  <a:lnTo>
                    <a:pt x="18" y="26"/>
                  </a:lnTo>
                  <a:lnTo>
                    <a:pt x="23" y="26"/>
                  </a:lnTo>
                  <a:lnTo>
                    <a:pt x="24" y="27"/>
                  </a:lnTo>
                  <a:lnTo>
                    <a:pt x="26" y="29"/>
                  </a:lnTo>
                  <a:lnTo>
                    <a:pt x="26" y="29"/>
                  </a:lnTo>
                  <a:lnTo>
                    <a:pt x="24" y="35"/>
                  </a:lnTo>
                  <a:lnTo>
                    <a:pt x="24" y="37"/>
                  </a:lnTo>
                  <a:lnTo>
                    <a:pt x="26" y="39"/>
                  </a:lnTo>
                  <a:lnTo>
                    <a:pt x="26" y="39"/>
                  </a:lnTo>
                  <a:lnTo>
                    <a:pt x="31" y="40"/>
                  </a:lnTo>
                  <a:lnTo>
                    <a:pt x="34" y="42"/>
                  </a:lnTo>
                  <a:lnTo>
                    <a:pt x="36" y="45"/>
                  </a:lnTo>
                  <a:lnTo>
                    <a:pt x="36" y="45"/>
                  </a:lnTo>
                  <a:lnTo>
                    <a:pt x="45" y="45"/>
                  </a:lnTo>
                  <a:lnTo>
                    <a:pt x="45" y="45"/>
                  </a:lnTo>
                  <a:lnTo>
                    <a:pt x="49" y="45"/>
                  </a:lnTo>
                  <a:lnTo>
                    <a:pt x="52" y="42"/>
                  </a:lnTo>
                  <a:lnTo>
                    <a:pt x="52" y="42"/>
                  </a:lnTo>
                  <a:lnTo>
                    <a:pt x="55" y="40"/>
                  </a:lnTo>
                  <a:lnTo>
                    <a:pt x="60" y="40"/>
                  </a:lnTo>
                  <a:lnTo>
                    <a:pt x="60" y="40"/>
                  </a:lnTo>
                  <a:lnTo>
                    <a:pt x="62" y="39"/>
                  </a:lnTo>
                  <a:lnTo>
                    <a:pt x="62" y="37"/>
                  </a:lnTo>
                  <a:lnTo>
                    <a:pt x="62" y="34"/>
                  </a:lnTo>
                  <a:lnTo>
                    <a:pt x="62" y="34"/>
                  </a:lnTo>
                  <a:lnTo>
                    <a:pt x="65" y="31"/>
                  </a:lnTo>
                  <a:lnTo>
                    <a:pt x="68" y="27"/>
                  </a:lnTo>
                  <a:lnTo>
                    <a:pt x="68" y="27"/>
                  </a:lnTo>
                  <a:lnTo>
                    <a:pt x="71" y="26"/>
                  </a:lnTo>
                  <a:lnTo>
                    <a:pt x="71" y="24"/>
                  </a:lnTo>
                  <a:lnTo>
                    <a:pt x="73" y="24"/>
                  </a:lnTo>
                  <a:lnTo>
                    <a:pt x="73" y="24"/>
                  </a:lnTo>
                  <a:lnTo>
                    <a:pt x="75" y="24"/>
                  </a:lnTo>
                  <a:lnTo>
                    <a:pt x="75" y="22"/>
                  </a:lnTo>
                  <a:lnTo>
                    <a:pt x="75" y="19"/>
                  </a:lnTo>
                  <a:lnTo>
                    <a:pt x="75" y="19"/>
                  </a:lnTo>
                  <a:lnTo>
                    <a:pt x="75" y="14"/>
                  </a:lnTo>
                  <a:lnTo>
                    <a:pt x="75" y="14"/>
                  </a:lnTo>
                  <a:lnTo>
                    <a:pt x="68" y="11"/>
                  </a:lnTo>
                  <a:lnTo>
                    <a:pt x="68" y="11"/>
                  </a:lnTo>
                  <a:lnTo>
                    <a:pt x="62" y="6"/>
                  </a:lnTo>
                  <a:lnTo>
                    <a:pt x="58" y="4"/>
                  </a:lnTo>
                  <a:lnTo>
                    <a:pt x="57" y="4"/>
                  </a:lnTo>
                  <a:lnTo>
                    <a:pt x="57" y="4"/>
                  </a:lnTo>
                  <a:lnTo>
                    <a:pt x="55" y="3"/>
                  </a:lnTo>
                  <a:lnTo>
                    <a:pt x="53" y="1"/>
                  </a:lnTo>
                  <a:lnTo>
                    <a:pt x="52" y="1"/>
                  </a:lnTo>
                  <a:lnTo>
                    <a:pt x="49" y="1"/>
                  </a:lnTo>
                  <a:lnTo>
                    <a:pt x="49" y="1"/>
                  </a:lnTo>
                  <a:lnTo>
                    <a:pt x="44" y="1"/>
                  </a:lnTo>
                  <a:lnTo>
                    <a:pt x="40" y="1"/>
                  </a:lnTo>
                  <a:lnTo>
                    <a:pt x="32" y="1"/>
                  </a:lnTo>
                  <a:lnTo>
                    <a:pt x="32" y="1"/>
                  </a:lnTo>
                  <a:lnTo>
                    <a:pt x="23" y="0"/>
                  </a:lnTo>
                  <a:lnTo>
                    <a:pt x="18" y="0"/>
                  </a:lnTo>
                  <a:lnTo>
                    <a:pt x="13" y="1"/>
                  </a:lnTo>
                  <a:lnTo>
                    <a:pt x="13" y="1"/>
                  </a:lnTo>
                  <a:lnTo>
                    <a:pt x="8" y="3"/>
                  </a:lnTo>
                  <a:lnTo>
                    <a:pt x="3" y="4"/>
                  </a:lnTo>
                  <a:lnTo>
                    <a:pt x="3" y="4"/>
                  </a:lnTo>
                  <a:lnTo>
                    <a:pt x="5" y="8"/>
                  </a:lnTo>
                  <a:lnTo>
                    <a:pt x="5" y="11"/>
                  </a:lnTo>
                  <a:lnTo>
                    <a:pt x="3" y="14"/>
                  </a:lnTo>
                  <a:lnTo>
                    <a:pt x="1" y="17"/>
                  </a:lnTo>
                  <a:lnTo>
                    <a:pt x="1" y="17"/>
                  </a:lnTo>
                  <a:lnTo>
                    <a:pt x="0" y="21"/>
                  </a:lnTo>
                  <a:lnTo>
                    <a:pt x="1" y="21"/>
                  </a:lnTo>
                  <a:lnTo>
                    <a:pt x="1" y="21"/>
                  </a:lnTo>
                  <a:lnTo>
                    <a:pt x="6" y="21"/>
                  </a:lnTo>
                  <a:lnTo>
                    <a:pt x="9" y="22"/>
                  </a:lnTo>
                  <a:lnTo>
                    <a:pt x="9" y="2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88">
              <a:extLst>
                <a:ext uri="{FF2B5EF4-FFF2-40B4-BE49-F238E27FC236}">
                  <a16:creationId xmlns="" xmlns:a16="http://schemas.microsoft.com/office/drawing/2014/main" id="{83E2FD08-33C3-4DC9-81F5-44E7D4999B78}"/>
                </a:ext>
              </a:extLst>
            </p:cNvPr>
            <p:cNvSpPr>
              <a:spLocks/>
            </p:cNvSpPr>
            <p:nvPr/>
          </p:nvSpPr>
          <p:spPr bwMode="auto">
            <a:xfrm>
              <a:off x="6559550" y="3553835"/>
              <a:ext cx="93662" cy="49213"/>
            </a:xfrm>
            <a:custGeom>
              <a:avLst/>
              <a:gdLst>
                <a:gd name="T0" fmla="*/ 53 w 59"/>
                <a:gd name="T1" fmla="*/ 13 h 31"/>
                <a:gd name="T2" fmla="*/ 48 w 59"/>
                <a:gd name="T3" fmla="*/ 11 h 31"/>
                <a:gd name="T4" fmla="*/ 46 w 59"/>
                <a:gd name="T5" fmla="*/ 10 h 31"/>
                <a:gd name="T6" fmla="*/ 46 w 59"/>
                <a:gd name="T7" fmla="*/ 3 h 31"/>
                <a:gd name="T8" fmla="*/ 38 w 59"/>
                <a:gd name="T9" fmla="*/ 0 h 31"/>
                <a:gd name="T10" fmla="*/ 30 w 59"/>
                <a:gd name="T11" fmla="*/ 0 h 31"/>
                <a:gd name="T12" fmla="*/ 25 w 59"/>
                <a:gd name="T13" fmla="*/ 2 h 31"/>
                <a:gd name="T14" fmla="*/ 18 w 59"/>
                <a:gd name="T15" fmla="*/ 2 h 31"/>
                <a:gd name="T16" fmla="*/ 17 w 59"/>
                <a:gd name="T17" fmla="*/ 3 h 31"/>
                <a:gd name="T18" fmla="*/ 12 w 59"/>
                <a:gd name="T19" fmla="*/ 5 h 31"/>
                <a:gd name="T20" fmla="*/ 10 w 59"/>
                <a:gd name="T21" fmla="*/ 8 h 31"/>
                <a:gd name="T22" fmla="*/ 7 w 59"/>
                <a:gd name="T23" fmla="*/ 13 h 31"/>
                <a:gd name="T24" fmla="*/ 2 w 59"/>
                <a:gd name="T25" fmla="*/ 19 h 31"/>
                <a:gd name="T26" fmla="*/ 0 w 59"/>
                <a:gd name="T27" fmla="*/ 24 h 31"/>
                <a:gd name="T28" fmla="*/ 4 w 59"/>
                <a:gd name="T29" fmla="*/ 23 h 31"/>
                <a:gd name="T30" fmla="*/ 5 w 59"/>
                <a:gd name="T31" fmla="*/ 21 h 31"/>
                <a:gd name="T32" fmla="*/ 9 w 59"/>
                <a:gd name="T33" fmla="*/ 23 h 31"/>
                <a:gd name="T34" fmla="*/ 9 w 59"/>
                <a:gd name="T35" fmla="*/ 24 h 31"/>
                <a:gd name="T36" fmla="*/ 12 w 59"/>
                <a:gd name="T37" fmla="*/ 28 h 31"/>
                <a:gd name="T38" fmla="*/ 12 w 59"/>
                <a:gd name="T39" fmla="*/ 31 h 31"/>
                <a:gd name="T40" fmla="*/ 12 w 59"/>
                <a:gd name="T41" fmla="*/ 31 h 31"/>
                <a:gd name="T42" fmla="*/ 23 w 59"/>
                <a:gd name="T43" fmla="*/ 29 h 31"/>
                <a:gd name="T44" fmla="*/ 26 w 59"/>
                <a:gd name="T45" fmla="*/ 26 h 31"/>
                <a:gd name="T46" fmla="*/ 30 w 59"/>
                <a:gd name="T47" fmla="*/ 21 h 31"/>
                <a:gd name="T48" fmla="*/ 31 w 59"/>
                <a:gd name="T49" fmla="*/ 24 h 31"/>
                <a:gd name="T50" fmla="*/ 36 w 59"/>
                <a:gd name="T51" fmla="*/ 29 h 31"/>
                <a:gd name="T52" fmla="*/ 40 w 59"/>
                <a:gd name="T53" fmla="*/ 29 h 31"/>
                <a:gd name="T54" fmla="*/ 40 w 59"/>
                <a:gd name="T55" fmla="*/ 24 h 31"/>
                <a:gd name="T56" fmla="*/ 44 w 59"/>
                <a:gd name="T57" fmla="*/ 23 h 31"/>
                <a:gd name="T58" fmla="*/ 49 w 59"/>
                <a:gd name="T59" fmla="*/ 23 h 31"/>
                <a:gd name="T60" fmla="*/ 51 w 59"/>
                <a:gd name="T61" fmla="*/ 21 h 31"/>
                <a:gd name="T62" fmla="*/ 51 w 59"/>
                <a:gd name="T63" fmla="*/ 19 h 31"/>
                <a:gd name="T64" fmla="*/ 54 w 59"/>
                <a:gd name="T65" fmla="*/ 19 h 31"/>
                <a:gd name="T66" fmla="*/ 56 w 59"/>
                <a:gd name="T67" fmla="*/ 18 h 31"/>
                <a:gd name="T68" fmla="*/ 59 w 59"/>
                <a:gd name="T69" fmla="*/ 13 h 31"/>
                <a:gd name="T70" fmla="*/ 56 w 59"/>
                <a:gd name="T71" fmla="*/ 13 h 31"/>
                <a:gd name="T72" fmla="*/ 53 w 59"/>
                <a:gd name="T73"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31">
                  <a:moveTo>
                    <a:pt x="53" y="13"/>
                  </a:moveTo>
                  <a:lnTo>
                    <a:pt x="53" y="13"/>
                  </a:lnTo>
                  <a:lnTo>
                    <a:pt x="51" y="13"/>
                  </a:lnTo>
                  <a:lnTo>
                    <a:pt x="48" y="11"/>
                  </a:lnTo>
                  <a:lnTo>
                    <a:pt x="46" y="10"/>
                  </a:lnTo>
                  <a:lnTo>
                    <a:pt x="46" y="10"/>
                  </a:lnTo>
                  <a:lnTo>
                    <a:pt x="46" y="3"/>
                  </a:lnTo>
                  <a:lnTo>
                    <a:pt x="46" y="3"/>
                  </a:lnTo>
                  <a:lnTo>
                    <a:pt x="38" y="0"/>
                  </a:lnTo>
                  <a:lnTo>
                    <a:pt x="38" y="0"/>
                  </a:lnTo>
                  <a:lnTo>
                    <a:pt x="33" y="0"/>
                  </a:lnTo>
                  <a:lnTo>
                    <a:pt x="30" y="0"/>
                  </a:lnTo>
                  <a:lnTo>
                    <a:pt x="30" y="0"/>
                  </a:lnTo>
                  <a:lnTo>
                    <a:pt x="25" y="2"/>
                  </a:lnTo>
                  <a:lnTo>
                    <a:pt x="18" y="2"/>
                  </a:lnTo>
                  <a:lnTo>
                    <a:pt x="18" y="2"/>
                  </a:lnTo>
                  <a:lnTo>
                    <a:pt x="18" y="3"/>
                  </a:lnTo>
                  <a:lnTo>
                    <a:pt x="17" y="3"/>
                  </a:lnTo>
                  <a:lnTo>
                    <a:pt x="17" y="3"/>
                  </a:lnTo>
                  <a:lnTo>
                    <a:pt x="12" y="5"/>
                  </a:lnTo>
                  <a:lnTo>
                    <a:pt x="10" y="8"/>
                  </a:lnTo>
                  <a:lnTo>
                    <a:pt x="10" y="8"/>
                  </a:lnTo>
                  <a:lnTo>
                    <a:pt x="9" y="11"/>
                  </a:lnTo>
                  <a:lnTo>
                    <a:pt x="7" y="13"/>
                  </a:lnTo>
                  <a:lnTo>
                    <a:pt x="4" y="16"/>
                  </a:lnTo>
                  <a:lnTo>
                    <a:pt x="2" y="19"/>
                  </a:lnTo>
                  <a:lnTo>
                    <a:pt x="2" y="19"/>
                  </a:lnTo>
                  <a:lnTo>
                    <a:pt x="0" y="24"/>
                  </a:lnTo>
                  <a:lnTo>
                    <a:pt x="2" y="24"/>
                  </a:lnTo>
                  <a:lnTo>
                    <a:pt x="4" y="23"/>
                  </a:lnTo>
                  <a:lnTo>
                    <a:pt x="4" y="23"/>
                  </a:lnTo>
                  <a:lnTo>
                    <a:pt x="5" y="21"/>
                  </a:lnTo>
                  <a:lnTo>
                    <a:pt x="7" y="21"/>
                  </a:lnTo>
                  <a:lnTo>
                    <a:pt x="9" y="23"/>
                  </a:lnTo>
                  <a:lnTo>
                    <a:pt x="9" y="24"/>
                  </a:lnTo>
                  <a:lnTo>
                    <a:pt x="9" y="24"/>
                  </a:lnTo>
                  <a:lnTo>
                    <a:pt x="10" y="28"/>
                  </a:lnTo>
                  <a:lnTo>
                    <a:pt x="12" y="28"/>
                  </a:lnTo>
                  <a:lnTo>
                    <a:pt x="12" y="31"/>
                  </a:lnTo>
                  <a:lnTo>
                    <a:pt x="12" y="31"/>
                  </a:lnTo>
                  <a:lnTo>
                    <a:pt x="12" y="31"/>
                  </a:lnTo>
                  <a:lnTo>
                    <a:pt x="12" y="31"/>
                  </a:lnTo>
                  <a:lnTo>
                    <a:pt x="23" y="29"/>
                  </a:lnTo>
                  <a:lnTo>
                    <a:pt x="23" y="29"/>
                  </a:lnTo>
                  <a:lnTo>
                    <a:pt x="25" y="29"/>
                  </a:lnTo>
                  <a:lnTo>
                    <a:pt x="26" y="26"/>
                  </a:lnTo>
                  <a:lnTo>
                    <a:pt x="30" y="21"/>
                  </a:lnTo>
                  <a:lnTo>
                    <a:pt x="30" y="21"/>
                  </a:lnTo>
                  <a:lnTo>
                    <a:pt x="30" y="21"/>
                  </a:lnTo>
                  <a:lnTo>
                    <a:pt x="31" y="24"/>
                  </a:lnTo>
                  <a:lnTo>
                    <a:pt x="36" y="29"/>
                  </a:lnTo>
                  <a:lnTo>
                    <a:pt x="36" y="29"/>
                  </a:lnTo>
                  <a:lnTo>
                    <a:pt x="38" y="31"/>
                  </a:lnTo>
                  <a:lnTo>
                    <a:pt x="40" y="29"/>
                  </a:lnTo>
                  <a:lnTo>
                    <a:pt x="40" y="24"/>
                  </a:lnTo>
                  <a:lnTo>
                    <a:pt x="40" y="24"/>
                  </a:lnTo>
                  <a:lnTo>
                    <a:pt x="41" y="23"/>
                  </a:lnTo>
                  <a:lnTo>
                    <a:pt x="44" y="23"/>
                  </a:lnTo>
                  <a:lnTo>
                    <a:pt x="44" y="23"/>
                  </a:lnTo>
                  <a:lnTo>
                    <a:pt x="49" y="23"/>
                  </a:lnTo>
                  <a:lnTo>
                    <a:pt x="51" y="23"/>
                  </a:lnTo>
                  <a:lnTo>
                    <a:pt x="51" y="21"/>
                  </a:lnTo>
                  <a:lnTo>
                    <a:pt x="51" y="21"/>
                  </a:lnTo>
                  <a:lnTo>
                    <a:pt x="51" y="19"/>
                  </a:lnTo>
                  <a:lnTo>
                    <a:pt x="53" y="19"/>
                  </a:lnTo>
                  <a:lnTo>
                    <a:pt x="54" y="19"/>
                  </a:lnTo>
                  <a:lnTo>
                    <a:pt x="54" y="19"/>
                  </a:lnTo>
                  <a:lnTo>
                    <a:pt x="56" y="18"/>
                  </a:lnTo>
                  <a:lnTo>
                    <a:pt x="57" y="16"/>
                  </a:lnTo>
                  <a:lnTo>
                    <a:pt x="59" y="13"/>
                  </a:lnTo>
                  <a:lnTo>
                    <a:pt x="59" y="13"/>
                  </a:lnTo>
                  <a:lnTo>
                    <a:pt x="56" y="13"/>
                  </a:lnTo>
                  <a:lnTo>
                    <a:pt x="53" y="13"/>
                  </a:lnTo>
                  <a:lnTo>
                    <a:pt x="53" y="1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89">
              <a:extLst>
                <a:ext uri="{FF2B5EF4-FFF2-40B4-BE49-F238E27FC236}">
                  <a16:creationId xmlns="" xmlns:a16="http://schemas.microsoft.com/office/drawing/2014/main" id="{D4FB5C21-B60C-4883-BAA6-B2074F4A2C16}"/>
                </a:ext>
              </a:extLst>
            </p:cNvPr>
            <p:cNvSpPr>
              <a:spLocks/>
            </p:cNvSpPr>
            <p:nvPr/>
          </p:nvSpPr>
          <p:spPr bwMode="auto">
            <a:xfrm>
              <a:off x="6557963" y="3355397"/>
              <a:ext cx="185737" cy="206375"/>
            </a:xfrm>
            <a:custGeom>
              <a:avLst/>
              <a:gdLst>
                <a:gd name="T0" fmla="*/ 8 w 117"/>
                <a:gd name="T1" fmla="*/ 39 h 130"/>
                <a:gd name="T2" fmla="*/ 13 w 117"/>
                <a:gd name="T3" fmla="*/ 45 h 130"/>
                <a:gd name="T4" fmla="*/ 10 w 117"/>
                <a:gd name="T5" fmla="*/ 52 h 130"/>
                <a:gd name="T6" fmla="*/ 3 w 117"/>
                <a:gd name="T7" fmla="*/ 55 h 130"/>
                <a:gd name="T8" fmla="*/ 1 w 117"/>
                <a:gd name="T9" fmla="*/ 61 h 130"/>
                <a:gd name="T10" fmla="*/ 0 w 117"/>
                <a:gd name="T11" fmla="*/ 71 h 130"/>
                <a:gd name="T12" fmla="*/ 1 w 117"/>
                <a:gd name="T13" fmla="*/ 83 h 130"/>
                <a:gd name="T14" fmla="*/ 5 w 117"/>
                <a:gd name="T15" fmla="*/ 96 h 130"/>
                <a:gd name="T16" fmla="*/ 11 w 117"/>
                <a:gd name="T17" fmla="*/ 99 h 130"/>
                <a:gd name="T18" fmla="*/ 23 w 117"/>
                <a:gd name="T19" fmla="*/ 104 h 130"/>
                <a:gd name="T20" fmla="*/ 26 w 117"/>
                <a:gd name="T21" fmla="*/ 107 h 130"/>
                <a:gd name="T22" fmla="*/ 21 w 117"/>
                <a:gd name="T23" fmla="*/ 118 h 130"/>
                <a:gd name="T24" fmla="*/ 31 w 117"/>
                <a:gd name="T25" fmla="*/ 125 h 130"/>
                <a:gd name="T26" fmla="*/ 39 w 117"/>
                <a:gd name="T27" fmla="*/ 125 h 130"/>
                <a:gd name="T28" fmla="*/ 49 w 117"/>
                <a:gd name="T29" fmla="*/ 127 h 130"/>
                <a:gd name="T30" fmla="*/ 57 w 117"/>
                <a:gd name="T31" fmla="*/ 130 h 130"/>
                <a:gd name="T32" fmla="*/ 63 w 117"/>
                <a:gd name="T33" fmla="*/ 128 h 130"/>
                <a:gd name="T34" fmla="*/ 71 w 117"/>
                <a:gd name="T35" fmla="*/ 128 h 130"/>
                <a:gd name="T36" fmla="*/ 84 w 117"/>
                <a:gd name="T37" fmla="*/ 125 h 130"/>
                <a:gd name="T38" fmla="*/ 89 w 117"/>
                <a:gd name="T39" fmla="*/ 122 h 130"/>
                <a:gd name="T40" fmla="*/ 96 w 117"/>
                <a:gd name="T41" fmla="*/ 114 h 130"/>
                <a:gd name="T42" fmla="*/ 102 w 117"/>
                <a:gd name="T43" fmla="*/ 109 h 130"/>
                <a:gd name="T44" fmla="*/ 89 w 117"/>
                <a:gd name="T45" fmla="*/ 97 h 130"/>
                <a:gd name="T46" fmla="*/ 84 w 117"/>
                <a:gd name="T47" fmla="*/ 86 h 130"/>
                <a:gd name="T48" fmla="*/ 83 w 117"/>
                <a:gd name="T49" fmla="*/ 79 h 130"/>
                <a:gd name="T50" fmla="*/ 98 w 117"/>
                <a:gd name="T51" fmla="*/ 74 h 130"/>
                <a:gd name="T52" fmla="*/ 109 w 117"/>
                <a:gd name="T53" fmla="*/ 68 h 130"/>
                <a:gd name="T54" fmla="*/ 115 w 117"/>
                <a:gd name="T55" fmla="*/ 68 h 130"/>
                <a:gd name="T56" fmla="*/ 114 w 117"/>
                <a:gd name="T57" fmla="*/ 57 h 130"/>
                <a:gd name="T58" fmla="*/ 111 w 117"/>
                <a:gd name="T59" fmla="*/ 44 h 130"/>
                <a:gd name="T60" fmla="*/ 107 w 117"/>
                <a:gd name="T61" fmla="*/ 37 h 130"/>
                <a:gd name="T62" fmla="*/ 107 w 117"/>
                <a:gd name="T63" fmla="*/ 29 h 130"/>
                <a:gd name="T64" fmla="*/ 107 w 117"/>
                <a:gd name="T65" fmla="*/ 17 h 130"/>
                <a:gd name="T66" fmla="*/ 104 w 117"/>
                <a:gd name="T67" fmla="*/ 13 h 130"/>
                <a:gd name="T68" fmla="*/ 98 w 117"/>
                <a:gd name="T69" fmla="*/ 8 h 130"/>
                <a:gd name="T70" fmla="*/ 98 w 117"/>
                <a:gd name="T71" fmla="*/ 3 h 130"/>
                <a:gd name="T72" fmla="*/ 88 w 117"/>
                <a:gd name="T73" fmla="*/ 6 h 130"/>
                <a:gd name="T74" fmla="*/ 73 w 117"/>
                <a:gd name="T75" fmla="*/ 16 h 130"/>
                <a:gd name="T76" fmla="*/ 67 w 117"/>
                <a:gd name="T77" fmla="*/ 11 h 130"/>
                <a:gd name="T78" fmla="*/ 62 w 117"/>
                <a:gd name="T79" fmla="*/ 8 h 130"/>
                <a:gd name="T80" fmla="*/ 52 w 117"/>
                <a:gd name="T81" fmla="*/ 6 h 130"/>
                <a:gd name="T82" fmla="*/ 50 w 117"/>
                <a:gd name="T83" fmla="*/ 0 h 130"/>
                <a:gd name="T84" fmla="*/ 34 w 117"/>
                <a:gd name="T85" fmla="*/ 0 h 130"/>
                <a:gd name="T86" fmla="*/ 36 w 117"/>
                <a:gd name="T87" fmla="*/ 8 h 130"/>
                <a:gd name="T88" fmla="*/ 41 w 117"/>
                <a:gd name="T89" fmla="*/ 19 h 130"/>
                <a:gd name="T90" fmla="*/ 34 w 117"/>
                <a:gd name="T91" fmla="*/ 22 h 130"/>
                <a:gd name="T92" fmla="*/ 24 w 117"/>
                <a:gd name="T93" fmla="*/ 21 h 130"/>
                <a:gd name="T94" fmla="*/ 14 w 117"/>
                <a:gd name="T95" fmla="*/ 22 h 130"/>
                <a:gd name="T96" fmla="*/ 14 w 117"/>
                <a:gd name="T97"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130">
                  <a:moveTo>
                    <a:pt x="14" y="34"/>
                  </a:moveTo>
                  <a:lnTo>
                    <a:pt x="14" y="34"/>
                  </a:lnTo>
                  <a:lnTo>
                    <a:pt x="10" y="39"/>
                  </a:lnTo>
                  <a:lnTo>
                    <a:pt x="8" y="39"/>
                  </a:lnTo>
                  <a:lnTo>
                    <a:pt x="8" y="40"/>
                  </a:lnTo>
                  <a:lnTo>
                    <a:pt x="8" y="40"/>
                  </a:lnTo>
                  <a:lnTo>
                    <a:pt x="11" y="44"/>
                  </a:lnTo>
                  <a:lnTo>
                    <a:pt x="13" y="45"/>
                  </a:lnTo>
                  <a:lnTo>
                    <a:pt x="13" y="47"/>
                  </a:lnTo>
                  <a:lnTo>
                    <a:pt x="13" y="47"/>
                  </a:lnTo>
                  <a:lnTo>
                    <a:pt x="11" y="48"/>
                  </a:lnTo>
                  <a:lnTo>
                    <a:pt x="10" y="52"/>
                  </a:lnTo>
                  <a:lnTo>
                    <a:pt x="10" y="52"/>
                  </a:lnTo>
                  <a:lnTo>
                    <a:pt x="10" y="53"/>
                  </a:lnTo>
                  <a:lnTo>
                    <a:pt x="6" y="53"/>
                  </a:lnTo>
                  <a:lnTo>
                    <a:pt x="3" y="55"/>
                  </a:lnTo>
                  <a:lnTo>
                    <a:pt x="3" y="55"/>
                  </a:lnTo>
                  <a:lnTo>
                    <a:pt x="1" y="55"/>
                  </a:lnTo>
                  <a:lnTo>
                    <a:pt x="1" y="57"/>
                  </a:lnTo>
                  <a:lnTo>
                    <a:pt x="1" y="61"/>
                  </a:lnTo>
                  <a:lnTo>
                    <a:pt x="1" y="61"/>
                  </a:lnTo>
                  <a:lnTo>
                    <a:pt x="0" y="66"/>
                  </a:lnTo>
                  <a:lnTo>
                    <a:pt x="0" y="71"/>
                  </a:lnTo>
                  <a:lnTo>
                    <a:pt x="0" y="71"/>
                  </a:lnTo>
                  <a:lnTo>
                    <a:pt x="1" y="76"/>
                  </a:lnTo>
                  <a:lnTo>
                    <a:pt x="3" y="79"/>
                  </a:lnTo>
                  <a:lnTo>
                    <a:pt x="3" y="79"/>
                  </a:lnTo>
                  <a:lnTo>
                    <a:pt x="1" y="83"/>
                  </a:lnTo>
                  <a:lnTo>
                    <a:pt x="1" y="84"/>
                  </a:lnTo>
                  <a:lnTo>
                    <a:pt x="1" y="84"/>
                  </a:lnTo>
                  <a:lnTo>
                    <a:pt x="3" y="87"/>
                  </a:lnTo>
                  <a:lnTo>
                    <a:pt x="5" y="96"/>
                  </a:lnTo>
                  <a:lnTo>
                    <a:pt x="5" y="96"/>
                  </a:lnTo>
                  <a:lnTo>
                    <a:pt x="8" y="97"/>
                  </a:lnTo>
                  <a:lnTo>
                    <a:pt x="8" y="97"/>
                  </a:lnTo>
                  <a:lnTo>
                    <a:pt x="11" y="99"/>
                  </a:lnTo>
                  <a:lnTo>
                    <a:pt x="16" y="101"/>
                  </a:lnTo>
                  <a:lnTo>
                    <a:pt x="16" y="101"/>
                  </a:lnTo>
                  <a:lnTo>
                    <a:pt x="21" y="102"/>
                  </a:lnTo>
                  <a:lnTo>
                    <a:pt x="23" y="104"/>
                  </a:lnTo>
                  <a:lnTo>
                    <a:pt x="23" y="104"/>
                  </a:lnTo>
                  <a:lnTo>
                    <a:pt x="26" y="104"/>
                  </a:lnTo>
                  <a:lnTo>
                    <a:pt x="27" y="105"/>
                  </a:lnTo>
                  <a:lnTo>
                    <a:pt x="26" y="107"/>
                  </a:lnTo>
                  <a:lnTo>
                    <a:pt x="26" y="107"/>
                  </a:lnTo>
                  <a:lnTo>
                    <a:pt x="23" y="112"/>
                  </a:lnTo>
                  <a:lnTo>
                    <a:pt x="21" y="118"/>
                  </a:lnTo>
                  <a:lnTo>
                    <a:pt x="21" y="118"/>
                  </a:lnTo>
                  <a:lnTo>
                    <a:pt x="19" y="127"/>
                  </a:lnTo>
                  <a:lnTo>
                    <a:pt x="19" y="127"/>
                  </a:lnTo>
                  <a:lnTo>
                    <a:pt x="26" y="127"/>
                  </a:lnTo>
                  <a:lnTo>
                    <a:pt x="31" y="125"/>
                  </a:lnTo>
                  <a:lnTo>
                    <a:pt x="31" y="125"/>
                  </a:lnTo>
                  <a:lnTo>
                    <a:pt x="34" y="125"/>
                  </a:lnTo>
                  <a:lnTo>
                    <a:pt x="39" y="125"/>
                  </a:lnTo>
                  <a:lnTo>
                    <a:pt x="39" y="125"/>
                  </a:lnTo>
                  <a:lnTo>
                    <a:pt x="47" y="128"/>
                  </a:lnTo>
                  <a:lnTo>
                    <a:pt x="47" y="128"/>
                  </a:lnTo>
                  <a:lnTo>
                    <a:pt x="49" y="127"/>
                  </a:lnTo>
                  <a:lnTo>
                    <a:pt x="49" y="127"/>
                  </a:lnTo>
                  <a:lnTo>
                    <a:pt x="50" y="128"/>
                  </a:lnTo>
                  <a:lnTo>
                    <a:pt x="52" y="130"/>
                  </a:lnTo>
                  <a:lnTo>
                    <a:pt x="55" y="130"/>
                  </a:lnTo>
                  <a:lnTo>
                    <a:pt x="57" y="130"/>
                  </a:lnTo>
                  <a:lnTo>
                    <a:pt x="57" y="130"/>
                  </a:lnTo>
                  <a:lnTo>
                    <a:pt x="58" y="128"/>
                  </a:lnTo>
                  <a:lnTo>
                    <a:pt x="60" y="127"/>
                  </a:lnTo>
                  <a:lnTo>
                    <a:pt x="63" y="128"/>
                  </a:lnTo>
                  <a:lnTo>
                    <a:pt x="63" y="128"/>
                  </a:lnTo>
                  <a:lnTo>
                    <a:pt x="68" y="130"/>
                  </a:lnTo>
                  <a:lnTo>
                    <a:pt x="71" y="128"/>
                  </a:lnTo>
                  <a:lnTo>
                    <a:pt x="71" y="128"/>
                  </a:lnTo>
                  <a:lnTo>
                    <a:pt x="75" y="127"/>
                  </a:lnTo>
                  <a:lnTo>
                    <a:pt x="78" y="125"/>
                  </a:lnTo>
                  <a:lnTo>
                    <a:pt x="84" y="125"/>
                  </a:lnTo>
                  <a:lnTo>
                    <a:pt x="84" y="125"/>
                  </a:lnTo>
                  <a:lnTo>
                    <a:pt x="89" y="127"/>
                  </a:lnTo>
                  <a:lnTo>
                    <a:pt x="91" y="125"/>
                  </a:lnTo>
                  <a:lnTo>
                    <a:pt x="89" y="122"/>
                  </a:lnTo>
                  <a:lnTo>
                    <a:pt x="89" y="122"/>
                  </a:lnTo>
                  <a:lnTo>
                    <a:pt x="89" y="117"/>
                  </a:lnTo>
                  <a:lnTo>
                    <a:pt x="91" y="115"/>
                  </a:lnTo>
                  <a:lnTo>
                    <a:pt x="94" y="115"/>
                  </a:lnTo>
                  <a:lnTo>
                    <a:pt x="96" y="114"/>
                  </a:lnTo>
                  <a:lnTo>
                    <a:pt x="96" y="114"/>
                  </a:lnTo>
                  <a:lnTo>
                    <a:pt x="98" y="112"/>
                  </a:lnTo>
                  <a:lnTo>
                    <a:pt x="99" y="110"/>
                  </a:lnTo>
                  <a:lnTo>
                    <a:pt x="102" y="109"/>
                  </a:lnTo>
                  <a:lnTo>
                    <a:pt x="102" y="107"/>
                  </a:lnTo>
                  <a:lnTo>
                    <a:pt x="102" y="107"/>
                  </a:lnTo>
                  <a:lnTo>
                    <a:pt x="96" y="102"/>
                  </a:lnTo>
                  <a:lnTo>
                    <a:pt x="89" y="97"/>
                  </a:lnTo>
                  <a:lnTo>
                    <a:pt x="89" y="97"/>
                  </a:lnTo>
                  <a:lnTo>
                    <a:pt x="88" y="94"/>
                  </a:lnTo>
                  <a:lnTo>
                    <a:pt x="86" y="92"/>
                  </a:lnTo>
                  <a:lnTo>
                    <a:pt x="84" y="86"/>
                  </a:lnTo>
                  <a:lnTo>
                    <a:pt x="84" y="86"/>
                  </a:lnTo>
                  <a:lnTo>
                    <a:pt x="83" y="83"/>
                  </a:lnTo>
                  <a:lnTo>
                    <a:pt x="81" y="79"/>
                  </a:lnTo>
                  <a:lnTo>
                    <a:pt x="83" y="79"/>
                  </a:lnTo>
                  <a:lnTo>
                    <a:pt x="83" y="79"/>
                  </a:lnTo>
                  <a:lnTo>
                    <a:pt x="91" y="78"/>
                  </a:lnTo>
                  <a:lnTo>
                    <a:pt x="98" y="74"/>
                  </a:lnTo>
                  <a:lnTo>
                    <a:pt x="98" y="74"/>
                  </a:lnTo>
                  <a:lnTo>
                    <a:pt x="104" y="71"/>
                  </a:lnTo>
                  <a:lnTo>
                    <a:pt x="107" y="70"/>
                  </a:lnTo>
                  <a:lnTo>
                    <a:pt x="107" y="70"/>
                  </a:lnTo>
                  <a:lnTo>
                    <a:pt x="109" y="68"/>
                  </a:lnTo>
                  <a:lnTo>
                    <a:pt x="112" y="68"/>
                  </a:lnTo>
                  <a:lnTo>
                    <a:pt x="114" y="70"/>
                  </a:lnTo>
                  <a:lnTo>
                    <a:pt x="115" y="68"/>
                  </a:lnTo>
                  <a:lnTo>
                    <a:pt x="115" y="68"/>
                  </a:lnTo>
                  <a:lnTo>
                    <a:pt x="117" y="65"/>
                  </a:lnTo>
                  <a:lnTo>
                    <a:pt x="115" y="61"/>
                  </a:lnTo>
                  <a:lnTo>
                    <a:pt x="115" y="61"/>
                  </a:lnTo>
                  <a:lnTo>
                    <a:pt x="114" y="57"/>
                  </a:lnTo>
                  <a:lnTo>
                    <a:pt x="112" y="50"/>
                  </a:lnTo>
                  <a:lnTo>
                    <a:pt x="112" y="50"/>
                  </a:lnTo>
                  <a:lnTo>
                    <a:pt x="111" y="47"/>
                  </a:lnTo>
                  <a:lnTo>
                    <a:pt x="111" y="44"/>
                  </a:lnTo>
                  <a:lnTo>
                    <a:pt x="111" y="44"/>
                  </a:lnTo>
                  <a:lnTo>
                    <a:pt x="109" y="40"/>
                  </a:lnTo>
                  <a:lnTo>
                    <a:pt x="107" y="37"/>
                  </a:lnTo>
                  <a:lnTo>
                    <a:pt x="107" y="37"/>
                  </a:lnTo>
                  <a:lnTo>
                    <a:pt x="106" y="35"/>
                  </a:lnTo>
                  <a:lnTo>
                    <a:pt x="107" y="32"/>
                  </a:lnTo>
                  <a:lnTo>
                    <a:pt x="107" y="32"/>
                  </a:lnTo>
                  <a:lnTo>
                    <a:pt x="107" y="29"/>
                  </a:lnTo>
                  <a:lnTo>
                    <a:pt x="107" y="26"/>
                  </a:lnTo>
                  <a:lnTo>
                    <a:pt x="107" y="19"/>
                  </a:lnTo>
                  <a:lnTo>
                    <a:pt x="107" y="19"/>
                  </a:lnTo>
                  <a:lnTo>
                    <a:pt x="107" y="17"/>
                  </a:lnTo>
                  <a:lnTo>
                    <a:pt x="107" y="17"/>
                  </a:lnTo>
                  <a:lnTo>
                    <a:pt x="106" y="16"/>
                  </a:lnTo>
                  <a:lnTo>
                    <a:pt x="106" y="16"/>
                  </a:lnTo>
                  <a:lnTo>
                    <a:pt x="104" y="13"/>
                  </a:lnTo>
                  <a:lnTo>
                    <a:pt x="98" y="11"/>
                  </a:lnTo>
                  <a:lnTo>
                    <a:pt x="98" y="11"/>
                  </a:lnTo>
                  <a:lnTo>
                    <a:pt x="96" y="11"/>
                  </a:lnTo>
                  <a:lnTo>
                    <a:pt x="98" y="8"/>
                  </a:lnTo>
                  <a:lnTo>
                    <a:pt x="99" y="6"/>
                  </a:lnTo>
                  <a:lnTo>
                    <a:pt x="99" y="3"/>
                  </a:lnTo>
                  <a:lnTo>
                    <a:pt x="99" y="3"/>
                  </a:lnTo>
                  <a:lnTo>
                    <a:pt x="98" y="3"/>
                  </a:lnTo>
                  <a:lnTo>
                    <a:pt x="94" y="4"/>
                  </a:lnTo>
                  <a:lnTo>
                    <a:pt x="91" y="6"/>
                  </a:lnTo>
                  <a:lnTo>
                    <a:pt x="88" y="6"/>
                  </a:lnTo>
                  <a:lnTo>
                    <a:pt x="88" y="6"/>
                  </a:lnTo>
                  <a:lnTo>
                    <a:pt x="84" y="8"/>
                  </a:lnTo>
                  <a:lnTo>
                    <a:pt x="80" y="9"/>
                  </a:lnTo>
                  <a:lnTo>
                    <a:pt x="73" y="16"/>
                  </a:lnTo>
                  <a:lnTo>
                    <a:pt x="73" y="16"/>
                  </a:lnTo>
                  <a:lnTo>
                    <a:pt x="70" y="16"/>
                  </a:lnTo>
                  <a:lnTo>
                    <a:pt x="67" y="16"/>
                  </a:lnTo>
                  <a:lnTo>
                    <a:pt x="65" y="13"/>
                  </a:lnTo>
                  <a:lnTo>
                    <a:pt x="67" y="11"/>
                  </a:lnTo>
                  <a:lnTo>
                    <a:pt x="67" y="11"/>
                  </a:lnTo>
                  <a:lnTo>
                    <a:pt x="67" y="8"/>
                  </a:lnTo>
                  <a:lnTo>
                    <a:pt x="67" y="6"/>
                  </a:lnTo>
                  <a:lnTo>
                    <a:pt x="62" y="8"/>
                  </a:lnTo>
                  <a:lnTo>
                    <a:pt x="62" y="8"/>
                  </a:lnTo>
                  <a:lnTo>
                    <a:pt x="58" y="8"/>
                  </a:lnTo>
                  <a:lnTo>
                    <a:pt x="55" y="8"/>
                  </a:lnTo>
                  <a:lnTo>
                    <a:pt x="52" y="6"/>
                  </a:lnTo>
                  <a:lnTo>
                    <a:pt x="52" y="3"/>
                  </a:lnTo>
                  <a:lnTo>
                    <a:pt x="52" y="3"/>
                  </a:lnTo>
                  <a:lnTo>
                    <a:pt x="50" y="0"/>
                  </a:lnTo>
                  <a:lnTo>
                    <a:pt x="50" y="0"/>
                  </a:lnTo>
                  <a:lnTo>
                    <a:pt x="45" y="0"/>
                  </a:lnTo>
                  <a:lnTo>
                    <a:pt x="45" y="0"/>
                  </a:lnTo>
                  <a:lnTo>
                    <a:pt x="34" y="0"/>
                  </a:lnTo>
                  <a:lnTo>
                    <a:pt x="34" y="0"/>
                  </a:lnTo>
                  <a:lnTo>
                    <a:pt x="36" y="3"/>
                  </a:lnTo>
                  <a:lnTo>
                    <a:pt x="36" y="6"/>
                  </a:lnTo>
                  <a:lnTo>
                    <a:pt x="36" y="6"/>
                  </a:lnTo>
                  <a:lnTo>
                    <a:pt x="36" y="8"/>
                  </a:lnTo>
                  <a:lnTo>
                    <a:pt x="37" y="11"/>
                  </a:lnTo>
                  <a:lnTo>
                    <a:pt x="41" y="16"/>
                  </a:lnTo>
                  <a:lnTo>
                    <a:pt x="41" y="16"/>
                  </a:lnTo>
                  <a:lnTo>
                    <a:pt x="41" y="19"/>
                  </a:lnTo>
                  <a:lnTo>
                    <a:pt x="39" y="19"/>
                  </a:lnTo>
                  <a:lnTo>
                    <a:pt x="36" y="21"/>
                  </a:lnTo>
                  <a:lnTo>
                    <a:pt x="34" y="22"/>
                  </a:lnTo>
                  <a:lnTo>
                    <a:pt x="34" y="22"/>
                  </a:lnTo>
                  <a:lnTo>
                    <a:pt x="32" y="22"/>
                  </a:lnTo>
                  <a:lnTo>
                    <a:pt x="31" y="22"/>
                  </a:lnTo>
                  <a:lnTo>
                    <a:pt x="24" y="21"/>
                  </a:lnTo>
                  <a:lnTo>
                    <a:pt x="24" y="21"/>
                  </a:lnTo>
                  <a:lnTo>
                    <a:pt x="19" y="21"/>
                  </a:lnTo>
                  <a:lnTo>
                    <a:pt x="16" y="21"/>
                  </a:lnTo>
                  <a:lnTo>
                    <a:pt x="14" y="22"/>
                  </a:lnTo>
                  <a:lnTo>
                    <a:pt x="14" y="22"/>
                  </a:lnTo>
                  <a:lnTo>
                    <a:pt x="14" y="24"/>
                  </a:lnTo>
                  <a:lnTo>
                    <a:pt x="14" y="24"/>
                  </a:lnTo>
                  <a:lnTo>
                    <a:pt x="16" y="30"/>
                  </a:lnTo>
                  <a:lnTo>
                    <a:pt x="14" y="34"/>
                  </a:lnTo>
                  <a:lnTo>
                    <a:pt x="14" y="3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90">
              <a:extLst>
                <a:ext uri="{FF2B5EF4-FFF2-40B4-BE49-F238E27FC236}">
                  <a16:creationId xmlns="" xmlns:a16="http://schemas.microsoft.com/office/drawing/2014/main" id="{506E986C-7A3B-4D7C-BC8F-B9A7145BF42D}"/>
                </a:ext>
              </a:extLst>
            </p:cNvPr>
            <p:cNvSpPr>
              <a:spLocks/>
            </p:cNvSpPr>
            <p:nvPr/>
          </p:nvSpPr>
          <p:spPr bwMode="auto">
            <a:xfrm>
              <a:off x="6859588" y="2850572"/>
              <a:ext cx="217487" cy="346075"/>
            </a:xfrm>
            <a:custGeom>
              <a:avLst/>
              <a:gdLst>
                <a:gd name="T0" fmla="*/ 127 w 137"/>
                <a:gd name="T1" fmla="*/ 174 h 218"/>
                <a:gd name="T2" fmla="*/ 137 w 137"/>
                <a:gd name="T3" fmla="*/ 160 h 218"/>
                <a:gd name="T4" fmla="*/ 124 w 137"/>
                <a:gd name="T5" fmla="*/ 146 h 218"/>
                <a:gd name="T6" fmla="*/ 118 w 137"/>
                <a:gd name="T7" fmla="*/ 140 h 218"/>
                <a:gd name="T8" fmla="*/ 126 w 137"/>
                <a:gd name="T9" fmla="*/ 133 h 218"/>
                <a:gd name="T10" fmla="*/ 118 w 137"/>
                <a:gd name="T11" fmla="*/ 127 h 218"/>
                <a:gd name="T12" fmla="*/ 121 w 137"/>
                <a:gd name="T13" fmla="*/ 120 h 218"/>
                <a:gd name="T14" fmla="*/ 114 w 137"/>
                <a:gd name="T15" fmla="*/ 116 h 218"/>
                <a:gd name="T16" fmla="*/ 116 w 137"/>
                <a:gd name="T17" fmla="*/ 112 h 218"/>
                <a:gd name="T18" fmla="*/ 114 w 137"/>
                <a:gd name="T19" fmla="*/ 103 h 218"/>
                <a:gd name="T20" fmla="*/ 121 w 137"/>
                <a:gd name="T21" fmla="*/ 98 h 218"/>
                <a:gd name="T22" fmla="*/ 106 w 137"/>
                <a:gd name="T23" fmla="*/ 75 h 218"/>
                <a:gd name="T24" fmla="*/ 111 w 137"/>
                <a:gd name="T25" fmla="*/ 67 h 218"/>
                <a:gd name="T26" fmla="*/ 118 w 137"/>
                <a:gd name="T27" fmla="*/ 55 h 218"/>
                <a:gd name="T28" fmla="*/ 105 w 137"/>
                <a:gd name="T29" fmla="*/ 46 h 218"/>
                <a:gd name="T30" fmla="*/ 98 w 137"/>
                <a:gd name="T31" fmla="*/ 39 h 218"/>
                <a:gd name="T32" fmla="*/ 101 w 137"/>
                <a:gd name="T33" fmla="*/ 32 h 218"/>
                <a:gd name="T34" fmla="*/ 103 w 137"/>
                <a:gd name="T35" fmla="*/ 28 h 218"/>
                <a:gd name="T36" fmla="*/ 109 w 137"/>
                <a:gd name="T37" fmla="*/ 19 h 218"/>
                <a:gd name="T38" fmla="*/ 108 w 137"/>
                <a:gd name="T39" fmla="*/ 10 h 218"/>
                <a:gd name="T40" fmla="*/ 95 w 137"/>
                <a:gd name="T41" fmla="*/ 3 h 218"/>
                <a:gd name="T42" fmla="*/ 85 w 137"/>
                <a:gd name="T43" fmla="*/ 3 h 218"/>
                <a:gd name="T44" fmla="*/ 74 w 137"/>
                <a:gd name="T45" fmla="*/ 5 h 218"/>
                <a:gd name="T46" fmla="*/ 70 w 137"/>
                <a:gd name="T47" fmla="*/ 8 h 218"/>
                <a:gd name="T48" fmla="*/ 64 w 137"/>
                <a:gd name="T49" fmla="*/ 15 h 218"/>
                <a:gd name="T50" fmla="*/ 61 w 137"/>
                <a:gd name="T51" fmla="*/ 26 h 218"/>
                <a:gd name="T52" fmla="*/ 56 w 137"/>
                <a:gd name="T53" fmla="*/ 34 h 218"/>
                <a:gd name="T54" fmla="*/ 51 w 137"/>
                <a:gd name="T55" fmla="*/ 32 h 218"/>
                <a:gd name="T56" fmla="*/ 43 w 137"/>
                <a:gd name="T57" fmla="*/ 31 h 218"/>
                <a:gd name="T58" fmla="*/ 36 w 137"/>
                <a:gd name="T59" fmla="*/ 32 h 218"/>
                <a:gd name="T60" fmla="*/ 20 w 137"/>
                <a:gd name="T61" fmla="*/ 29 h 218"/>
                <a:gd name="T62" fmla="*/ 10 w 137"/>
                <a:gd name="T63" fmla="*/ 19 h 218"/>
                <a:gd name="T64" fmla="*/ 0 w 137"/>
                <a:gd name="T65" fmla="*/ 26 h 218"/>
                <a:gd name="T66" fmla="*/ 28 w 137"/>
                <a:gd name="T67" fmla="*/ 42 h 218"/>
                <a:gd name="T68" fmla="*/ 35 w 137"/>
                <a:gd name="T69" fmla="*/ 49 h 218"/>
                <a:gd name="T70" fmla="*/ 35 w 137"/>
                <a:gd name="T71" fmla="*/ 60 h 218"/>
                <a:gd name="T72" fmla="*/ 38 w 137"/>
                <a:gd name="T73" fmla="*/ 72 h 218"/>
                <a:gd name="T74" fmla="*/ 39 w 137"/>
                <a:gd name="T75" fmla="*/ 81 h 218"/>
                <a:gd name="T76" fmla="*/ 36 w 137"/>
                <a:gd name="T77" fmla="*/ 86 h 218"/>
                <a:gd name="T78" fmla="*/ 41 w 137"/>
                <a:gd name="T79" fmla="*/ 98 h 218"/>
                <a:gd name="T80" fmla="*/ 56 w 137"/>
                <a:gd name="T81" fmla="*/ 106 h 218"/>
                <a:gd name="T82" fmla="*/ 56 w 137"/>
                <a:gd name="T83" fmla="*/ 117 h 218"/>
                <a:gd name="T84" fmla="*/ 51 w 137"/>
                <a:gd name="T85" fmla="*/ 116 h 218"/>
                <a:gd name="T86" fmla="*/ 44 w 137"/>
                <a:gd name="T87" fmla="*/ 127 h 218"/>
                <a:gd name="T88" fmla="*/ 33 w 137"/>
                <a:gd name="T89" fmla="*/ 135 h 218"/>
                <a:gd name="T90" fmla="*/ 26 w 137"/>
                <a:gd name="T91" fmla="*/ 142 h 218"/>
                <a:gd name="T92" fmla="*/ 18 w 137"/>
                <a:gd name="T93" fmla="*/ 148 h 218"/>
                <a:gd name="T94" fmla="*/ 10 w 137"/>
                <a:gd name="T95" fmla="*/ 153 h 218"/>
                <a:gd name="T96" fmla="*/ 5 w 137"/>
                <a:gd name="T97" fmla="*/ 160 h 218"/>
                <a:gd name="T98" fmla="*/ 2 w 137"/>
                <a:gd name="T99" fmla="*/ 164 h 218"/>
                <a:gd name="T100" fmla="*/ 5 w 137"/>
                <a:gd name="T101" fmla="*/ 173 h 218"/>
                <a:gd name="T102" fmla="*/ 8 w 137"/>
                <a:gd name="T103" fmla="*/ 187 h 218"/>
                <a:gd name="T104" fmla="*/ 4 w 137"/>
                <a:gd name="T105" fmla="*/ 205 h 218"/>
                <a:gd name="T106" fmla="*/ 10 w 137"/>
                <a:gd name="T107" fmla="*/ 208 h 218"/>
                <a:gd name="T108" fmla="*/ 20 w 137"/>
                <a:gd name="T109" fmla="*/ 212 h 218"/>
                <a:gd name="T110" fmla="*/ 25 w 137"/>
                <a:gd name="T111" fmla="*/ 215 h 218"/>
                <a:gd name="T112" fmla="*/ 39 w 137"/>
                <a:gd name="T113" fmla="*/ 218 h 218"/>
                <a:gd name="T114" fmla="*/ 72 w 137"/>
                <a:gd name="T115" fmla="*/ 210 h 218"/>
                <a:gd name="T116" fmla="*/ 92 w 137"/>
                <a:gd name="T117" fmla="*/ 207 h 218"/>
                <a:gd name="T118" fmla="*/ 109 w 137"/>
                <a:gd name="T119" fmla="*/ 19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218">
                  <a:moveTo>
                    <a:pt x="118" y="182"/>
                  </a:moveTo>
                  <a:lnTo>
                    <a:pt x="118" y="182"/>
                  </a:lnTo>
                  <a:lnTo>
                    <a:pt x="122" y="177"/>
                  </a:lnTo>
                  <a:lnTo>
                    <a:pt x="127" y="174"/>
                  </a:lnTo>
                  <a:lnTo>
                    <a:pt x="134" y="169"/>
                  </a:lnTo>
                  <a:lnTo>
                    <a:pt x="137" y="164"/>
                  </a:lnTo>
                  <a:lnTo>
                    <a:pt x="137" y="164"/>
                  </a:lnTo>
                  <a:lnTo>
                    <a:pt x="137" y="160"/>
                  </a:lnTo>
                  <a:lnTo>
                    <a:pt x="134" y="155"/>
                  </a:lnTo>
                  <a:lnTo>
                    <a:pt x="134" y="155"/>
                  </a:lnTo>
                  <a:lnTo>
                    <a:pt x="129" y="150"/>
                  </a:lnTo>
                  <a:lnTo>
                    <a:pt x="124" y="146"/>
                  </a:lnTo>
                  <a:lnTo>
                    <a:pt x="119" y="143"/>
                  </a:lnTo>
                  <a:lnTo>
                    <a:pt x="118" y="142"/>
                  </a:lnTo>
                  <a:lnTo>
                    <a:pt x="118" y="142"/>
                  </a:lnTo>
                  <a:lnTo>
                    <a:pt x="118" y="140"/>
                  </a:lnTo>
                  <a:lnTo>
                    <a:pt x="121" y="138"/>
                  </a:lnTo>
                  <a:lnTo>
                    <a:pt x="124" y="137"/>
                  </a:lnTo>
                  <a:lnTo>
                    <a:pt x="126" y="133"/>
                  </a:lnTo>
                  <a:lnTo>
                    <a:pt x="126" y="133"/>
                  </a:lnTo>
                  <a:lnTo>
                    <a:pt x="124" y="132"/>
                  </a:lnTo>
                  <a:lnTo>
                    <a:pt x="122" y="130"/>
                  </a:lnTo>
                  <a:lnTo>
                    <a:pt x="118" y="127"/>
                  </a:lnTo>
                  <a:lnTo>
                    <a:pt x="118" y="127"/>
                  </a:lnTo>
                  <a:lnTo>
                    <a:pt x="118" y="125"/>
                  </a:lnTo>
                  <a:lnTo>
                    <a:pt x="119" y="124"/>
                  </a:lnTo>
                  <a:lnTo>
                    <a:pt x="121" y="120"/>
                  </a:lnTo>
                  <a:lnTo>
                    <a:pt x="121" y="120"/>
                  </a:lnTo>
                  <a:lnTo>
                    <a:pt x="118" y="119"/>
                  </a:lnTo>
                  <a:lnTo>
                    <a:pt x="114" y="117"/>
                  </a:lnTo>
                  <a:lnTo>
                    <a:pt x="114" y="116"/>
                  </a:lnTo>
                  <a:lnTo>
                    <a:pt x="114" y="116"/>
                  </a:lnTo>
                  <a:lnTo>
                    <a:pt x="114" y="116"/>
                  </a:lnTo>
                  <a:lnTo>
                    <a:pt x="116" y="114"/>
                  </a:lnTo>
                  <a:lnTo>
                    <a:pt x="116" y="114"/>
                  </a:lnTo>
                  <a:lnTo>
                    <a:pt x="116" y="112"/>
                  </a:lnTo>
                  <a:lnTo>
                    <a:pt x="116" y="112"/>
                  </a:lnTo>
                  <a:lnTo>
                    <a:pt x="114" y="107"/>
                  </a:lnTo>
                  <a:lnTo>
                    <a:pt x="114" y="104"/>
                  </a:lnTo>
                  <a:lnTo>
                    <a:pt x="114" y="103"/>
                  </a:lnTo>
                  <a:lnTo>
                    <a:pt x="114" y="103"/>
                  </a:lnTo>
                  <a:lnTo>
                    <a:pt x="118" y="101"/>
                  </a:lnTo>
                  <a:lnTo>
                    <a:pt x="119" y="99"/>
                  </a:lnTo>
                  <a:lnTo>
                    <a:pt x="121" y="98"/>
                  </a:lnTo>
                  <a:lnTo>
                    <a:pt x="119" y="94"/>
                  </a:lnTo>
                  <a:lnTo>
                    <a:pt x="119" y="94"/>
                  </a:lnTo>
                  <a:lnTo>
                    <a:pt x="106" y="75"/>
                  </a:lnTo>
                  <a:lnTo>
                    <a:pt x="106" y="75"/>
                  </a:lnTo>
                  <a:lnTo>
                    <a:pt x="106" y="73"/>
                  </a:lnTo>
                  <a:lnTo>
                    <a:pt x="108" y="70"/>
                  </a:lnTo>
                  <a:lnTo>
                    <a:pt x="111" y="67"/>
                  </a:lnTo>
                  <a:lnTo>
                    <a:pt x="111" y="67"/>
                  </a:lnTo>
                  <a:lnTo>
                    <a:pt x="116" y="62"/>
                  </a:lnTo>
                  <a:lnTo>
                    <a:pt x="119" y="57"/>
                  </a:lnTo>
                  <a:lnTo>
                    <a:pt x="119" y="57"/>
                  </a:lnTo>
                  <a:lnTo>
                    <a:pt x="118" y="55"/>
                  </a:lnTo>
                  <a:lnTo>
                    <a:pt x="114" y="52"/>
                  </a:lnTo>
                  <a:lnTo>
                    <a:pt x="109" y="47"/>
                  </a:lnTo>
                  <a:lnTo>
                    <a:pt x="109" y="47"/>
                  </a:lnTo>
                  <a:lnTo>
                    <a:pt x="105" y="46"/>
                  </a:lnTo>
                  <a:lnTo>
                    <a:pt x="103" y="46"/>
                  </a:lnTo>
                  <a:lnTo>
                    <a:pt x="101" y="42"/>
                  </a:lnTo>
                  <a:lnTo>
                    <a:pt x="101" y="42"/>
                  </a:lnTo>
                  <a:lnTo>
                    <a:pt x="98" y="39"/>
                  </a:lnTo>
                  <a:lnTo>
                    <a:pt x="98" y="37"/>
                  </a:lnTo>
                  <a:lnTo>
                    <a:pt x="100" y="36"/>
                  </a:lnTo>
                  <a:lnTo>
                    <a:pt x="100" y="36"/>
                  </a:lnTo>
                  <a:lnTo>
                    <a:pt x="101" y="32"/>
                  </a:lnTo>
                  <a:lnTo>
                    <a:pt x="101" y="29"/>
                  </a:lnTo>
                  <a:lnTo>
                    <a:pt x="101" y="29"/>
                  </a:lnTo>
                  <a:lnTo>
                    <a:pt x="101" y="28"/>
                  </a:lnTo>
                  <a:lnTo>
                    <a:pt x="103" y="28"/>
                  </a:lnTo>
                  <a:lnTo>
                    <a:pt x="105" y="26"/>
                  </a:lnTo>
                  <a:lnTo>
                    <a:pt x="106" y="24"/>
                  </a:lnTo>
                  <a:lnTo>
                    <a:pt x="106" y="24"/>
                  </a:lnTo>
                  <a:lnTo>
                    <a:pt x="109" y="19"/>
                  </a:lnTo>
                  <a:lnTo>
                    <a:pt x="109" y="19"/>
                  </a:lnTo>
                  <a:lnTo>
                    <a:pt x="109" y="13"/>
                  </a:lnTo>
                  <a:lnTo>
                    <a:pt x="109" y="13"/>
                  </a:lnTo>
                  <a:lnTo>
                    <a:pt x="108" y="10"/>
                  </a:lnTo>
                  <a:lnTo>
                    <a:pt x="103" y="8"/>
                  </a:lnTo>
                  <a:lnTo>
                    <a:pt x="98" y="6"/>
                  </a:lnTo>
                  <a:lnTo>
                    <a:pt x="95" y="3"/>
                  </a:lnTo>
                  <a:lnTo>
                    <a:pt x="95" y="3"/>
                  </a:lnTo>
                  <a:lnTo>
                    <a:pt x="93" y="2"/>
                  </a:lnTo>
                  <a:lnTo>
                    <a:pt x="90" y="0"/>
                  </a:lnTo>
                  <a:lnTo>
                    <a:pt x="87" y="2"/>
                  </a:lnTo>
                  <a:lnTo>
                    <a:pt x="85" y="3"/>
                  </a:lnTo>
                  <a:lnTo>
                    <a:pt x="85" y="3"/>
                  </a:lnTo>
                  <a:lnTo>
                    <a:pt x="82" y="5"/>
                  </a:lnTo>
                  <a:lnTo>
                    <a:pt x="77" y="5"/>
                  </a:lnTo>
                  <a:lnTo>
                    <a:pt x="74" y="5"/>
                  </a:lnTo>
                  <a:lnTo>
                    <a:pt x="72" y="5"/>
                  </a:lnTo>
                  <a:lnTo>
                    <a:pt x="72" y="6"/>
                  </a:lnTo>
                  <a:lnTo>
                    <a:pt x="72" y="6"/>
                  </a:lnTo>
                  <a:lnTo>
                    <a:pt x="70" y="8"/>
                  </a:lnTo>
                  <a:lnTo>
                    <a:pt x="67" y="11"/>
                  </a:lnTo>
                  <a:lnTo>
                    <a:pt x="65" y="13"/>
                  </a:lnTo>
                  <a:lnTo>
                    <a:pt x="64" y="15"/>
                  </a:lnTo>
                  <a:lnTo>
                    <a:pt x="64" y="15"/>
                  </a:lnTo>
                  <a:lnTo>
                    <a:pt x="65" y="23"/>
                  </a:lnTo>
                  <a:lnTo>
                    <a:pt x="64" y="26"/>
                  </a:lnTo>
                  <a:lnTo>
                    <a:pt x="61" y="26"/>
                  </a:lnTo>
                  <a:lnTo>
                    <a:pt x="61" y="26"/>
                  </a:lnTo>
                  <a:lnTo>
                    <a:pt x="59" y="26"/>
                  </a:lnTo>
                  <a:lnTo>
                    <a:pt x="57" y="28"/>
                  </a:lnTo>
                  <a:lnTo>
                    <a:pt x="57" y="31"/>
                  </a:lnTo>
                  <a:lnTo>
                    <a:pt x="56" y="34"/>
                  </a:lnTo>
                  <a:lnTo>
                    <a:pt x="56" y="34"/>
                  </a:lnTo>
                  <a:lnTo>
                    <a:pt x="54" y="36"/>
                  </a:lnTo>
                  <a:lnTo>
                    <a:pt x="52" y="34"/>
                  </a:lnTo>
                  <a:lnTo>
                    <a:pt x="51" y="32"/>
                  </a:lnTo>
                  <a:lnTo>
                    <a:pt x="48" y="32"/>
                  </a:lnTo>
                  <a:lnTo>
                    <a:pt x="48" y="32"/>
                  </a:lnTo>
                  <a:lnTo>
                    <a:pt x="46" y="32"/>
                  </a:lnTo>
                  <a:lnTo>
                    <a:pt x="43" y="31"/>
                  </a:lnTo>
                  <a:lnTo>
                    <a:pt x="39" y="31"/>
                  </a:lnTo>
                  <a:lnTo>
                    <a:pt x="38" y="31"/>
                  </a:lnTo>
                  <a:lnTo>
                    <a:pt x="38" y="31"/>
                  </a:lnTo>
                  <a:lnTo>
                    <a:pt x="36" y="32"/>
                  </a:lnTo>
                  <a:lnTo>
                    <a:pt x="33" y="32"/>
                  </a:lnTo>
                  <a:lnTo>
                    <a:pt x="23" y="31"/>
                  </a:lnTo>
                  <a:lnTo>
                    <a:pt x="23" y="31"/>
                  </a:lnTo>
                  <a:lnTo>
                    <a:pt x="20" y="29"/>
                  </a:lnTo>
                  <a:lnTo>
                    <a:pt x="17" y="24"/>
                  </a:lnTo>
                  <a:lnTo>
                    <a:pt x="13" y="21"/>
                  </a:lnTo>
                  <a:lnTo>
                    <a:pt x="10" y="19"/>
                  </a:lnTo>
                  <a:lnTo>
                    <a:pt x="10" y="19"/>
                  </a:lnTo>
                  <a:lnTo>
                    <a:pt x="7" y="21"/>
                  </a:lnTo>
                  <a:lnTo>
                    <a:pt x="5" y="21"/>
                  </a:lnTo>
                  <a:lnTo>
                    <a:pt x="0" y="26"/>
                  </a:lnTo>
                  <a:lnTo>
                    <a:pt x="0" y="26"/>
                  </a:lnTo>
                  <a:lnTo>
                    <a:pt x="7" y="32"/>
                  </a:lnTo>
                  <a:lnTo>
                    <a:pt x="15" y="37"/>
                  </a:lnTo>
                  <a:lnTo>
                    <a:pt x="15" y="37"/>
                  </a:lnTo>
                  <a:lnTo>
                    <a:pt x="28" y="42"/>
                  </a:lnTo>
                  <a:lnTo>
                    <a:pt x="33" y="46"/>
                  </a:lnTo>
                  <a:lnTo>
                    <a:pt x="33" y="47"/>
                  </a:lnTo>
                  <a:lnTo>
                    <a:pt x="35" y="49"/>
                  </a:lnTo>
                  <a:lnTo>
                    <a:pt x="35" y="49"/>
                  </a:lnTo>
                  <a:lnTo>
                    <a:pt x="33" y="55"/>
                  </a:lnTo>
                  <a:lnTo>
                    <a:pt x="33" y="59"/>
                  </a:lnTo>
                  <a:lnTo>
                    <a:pt x="35" y="60"/>
                  </a:lnTo>
                  <a:lnTo>
                    <a:pt x="35" y="60"/>
                  </a:lnTo>
                  <a:lnTo>
                    <a:pt x="36" y="63"/>
                  </a:lnTo>
                  <a:lnTo>
                    <a:pt x="36" y="67"/>
                  </a:lnTo>
                  <a:lnTo>
                    <a:pt x="36" y="70"/>
                  </a:lnTo>
                  <a:lnTo>
                    <a:pt x="38" y="72"/>
                  </a:lnTo>
                  <a:lnTo>
                    <a:pt x="38" y="72"/>
                  </a:lnTo>
                  <a:lnTo>
                    <a:pt x="39" y="75"/>
                  </a:lnTo>
                  <a:lnTo>
                    <a:pt x="39" y="78"/>
                  </a:lnTo>
                  <a:lnTo>
                    <a:pt x="39" y="81"/>
                  </a:lnTo>
                  <a:lnTo>
                    <a:pt x="38" y="83"/>
                  </a:lnTo>
                  <a:lnTo>
                    <a:pt x="38" y="83"/>
                  </a:lnTo>
                  <a:lnTo>
                    <a:pt x="36" y="85"/>
                  </a:lnTo>
                  <a:lnTo>
                    <a:pt x="36" y="86"/>
                  </a:lnTo>
                  <a:lnTo>
                    <a:pt x="39" y="91"/>
                  </a:lnTo>
                  <a:lnTo>
                    <a:pt x="39" y="91"/>
                  </a:lnTo>
                  <a:lnTo>
                    <a:pt x="41" y="98"/>
                  </a:lnTo>
                  <a:lnTo>
                    <a:pt x="41" y="98"/>
                  </a:lnTo>
                  <a:lnTo>
                    <a:pt x="52" y="101"/>
                  </a:lnTo>
                  <a:lnTo>
                    <a:pt x="52" y="101"/>
                  </a:lnTo>
                  <a:lnTo>
                    <a:pt x="54" y="103"/>
                  </a:lnTo>
                  <a:lnTo>
                    <a:pt x="56" y="106"/>
                  </a:lnTo>
                  <a:lnTo>
                    <a:pt x="56" y="111"/>
                  </a:lnTo>
                  <a:lnTo>
                    <a:pt x="56" y="111"/>
                  </a:lnTo>
                  <a:lnTo>
                    <a:pt x="56" y="116"/>
                  </a:lnTo>
                  <a:lnTo>
                    <a:pt x="56" y="117"/>
                  </a:lnTo>
                  <a:lnTo>
                    <a:pt x="54" y="116"/>
                  </a:lnTo>
                  <a:lnTo>
                    <a:pt x="54" y="116"/>
                  </a:lnTo>
                  <a:lnTo>
                    <a:pt x="52" y="116"/>
                  </a:lnTo>
                  <a:lnTo>
                    <a:pt x="51" y="116"/>
                  </a:lnTo>
                  <a:lnTo>
                    <a:pt x="49" y="119"/>
                  </a:lnTo>
                  <a:lnTo>
                    <a:pt x="48" y="122"/>
                  </a:lnTo>
                  <a:lnTo>
                    <a:pt x="48" y="122"/>
                  </a:lnTo>
                  <a:lnTo>
                    <a:pt x="44" y="127"/>
                  </a:lnTo>
                  <a:lnTo>
                    <a:pt x="41" y="130"/>
                  </a:lnTo>
                  <a:lnTo>
                    <a:pt x="38" y="133"/>
                  </a:lnTo>
                  <a:lnTo>
                    <a:pt x="33" y="135"/>
                  </a:lnTo>
                  <a:lnTo>
                    <a:pt x="33" y="135"/>
                  </a:lnTo>
                  <a:lnTo>
                    <a:pt x="31" y="135"/>
                  </a:lnTo>
                  <a:lnTo>
                    <a:pt x="30" y="138"/>
                  </a:lnTo>
                  <a:lnTo>
                    <a:pt x="28" y="140"/>
                  </a:lnTo>
                  <a:lnTo>
                    <a:pt x="26" y="142"/>
                  </a:lnTo>
                  <a:lnTo>
                    <a:pt x="26" y="142"/>
                  </a:lnTo>
                  <a:lnTo>
                    <a:pt x="22" y="143"/>
                  </a:lnTo>
                  <a:lnTo>
                    <a:pt x="20" y="145"/>
                  </a:lnTo>
                  <a:lnTo>
                    <a:pt x="18" y="148"/>
                  </a:lnTo>
                  <a:lnTo>
                    <a:pt x="18" y="148"/>
                  </a:lnTo>
                  <a:lnTo>
                    <a:pt x="18" y="150"/>
                  </a:lnTo>
                  <a:lnTo>
                    <a:pt x="17" y="151"/>
                  </a:lnTo>
                  <a:lnTo>
                    <a:pt x="10" y="153"/>
                  </a:lnTo>
                  <a:lnTo>
                    <a:pt x="10" y="153"/>
                  </a:lnTo>
                  <a:lnTo>
                    <a:pt x="8" y="153"/>
                  </a:lnTo>
                  <a:lnTo>
                    <a:pt x="7" y="156"/>
                  </a:lnTo>
                  <a:lnTo>
                    <a:pt x="5" y="160"/>
                  </a:lnTo>
                  <a:lnTo>
                    <a:pt x="4" y="161"/>
                  </a:lnTo>
                  <a:lnTo>
                    <a:pt x="4" y="161"/>
                  </a:lnTo>
                  <a:lnTo>
                    <a:pt x="2" y="163"/>
                  </a:lnTo>
                  <a:lnTo>
                    <a:pt x="2" y="164"/>
                  </a:lnTo>
                  <a:lnTo>
                    <a:pt x="5" y="168"/>
                  </a:lnTo>
                  <a:lnTo>
                    <a:pt x="5" y="168"/>
                  </a:lnTo>
                  <a:lnTo>
                    <a:pt x="5" y="171"/>
                  </a:lnTo>
                  <a:lnTo>
                    <a:pt x="5" y="173"/>
                  </a:lnTo>
                  <a:lnTo>
                    <a:pt x="5" y="177"/>
                  </a:lnTo>
                  <a:lnTo>
                    <a:pt x="5" y="177"/>
                  </a:lnTo>
                  <a:lnTo>
                    <a:pt x="8" y="184"/>
                  </a:lnTo>
                  <a:lnTo>
                    <a:pt x="8" y="187"/>
                  </a:lnTo>
                  <a:lnTo>
                    <a:pt x="8" y="192"/>
                  </a:lnTo>
                  <a:lnTo>
                    <a:pt x="8" y="192"/>
                  </a:lnTo>
                  <a:lnTo>
                    <a:pt x="4" y="202"/>
                  </a:lnTo>
                  <a:lnTo>
                    <a:pt x="4" y="205"/>
                  </a:lnTo>
                  <a:lnTo>
                    <a:pt x="5" y="205"/>
                  </a:lnTo>
                  <a:lnTo>
                    <a:pt x="5" y="205"/>
                  </a:lnTo>
                  <a:lnTo>
                    <a:pt x="7" y="207"/>
                  </a:lnTo>
                  <a:lnTo>
                    <a:pt x="10" y="208"/>
                  </a:lnTo>
                  <a:lnTo>
                    <a:pt x="13" y="210"/>
                  </a:lnTo>
                  <a:lnTo>
                    <a:pt x="17" y="210"/>
                  </a:lnTo>
                  <a:lnTo>
                    <a:pt x="17" y="210"/>
                  </a:lnTo>
                  <a:lnTo>
                    <a:pt x="20" y="212"/>
                  </a:lnTo>
                  <a:lnTo>
                    <a:pt x="22" y="213"/>
                  </a:lnTo>
                  <a:lnTo>
                    <a:pt x="23" y="215"/>
                  </a:lnTo>
                  <a:lnTo>
                    <a:pt x="25" y="215"/>
                  </a:lnTo>
                  <a:lnTo>
                    <a:pt x="25" y="215"/>
                  </a:lnTo>
                  <a:lnTo>
                    <a:pt x="26" y="215"/>
                  </a:lnTo>
                  <a:lnTo>
                    <a:pt x="30" y="217"/>
                  </a:lnTo>
                  <a:lnTo>
                    <a:pt x="33" y="218"/>
                  </a:lnTo>
                  <a:lnTo>
                    <a:pt x="39" y="218"/>
                  </a:lnTo>
                  <a:lnTo>
                    <a:pt x="39" y="218"/>
                  </a:lnTo>
                  <a:lnTo>
                    <a:pt x="49" y="217"/>
                  </a:lnTo>
                  <a:lnTo>
                    <a:pt x="61" y="213"/>
                  </a:lnTo>
                  <a:lnTo>
                    <a:pt x="72" y="210"/>
                  </a:lnTo>
                  <a:lnTo>
                    <a:pt x="80" y="208"/>
                  </a:lnTo>
                  <a:lnTo>
                    <a:pt x="80" y="208"/>
                  </a:lnTo>
                  <a:lnTo>
                    <a:pt x="92" y="207"/>
                  </a:lnTo>
                  <a:lnTo>
                    <a:pt x="92" y="207"/>
                  </a:lnTo>
                  <a:lnTo>
                    <a:pt x="98" y="199"/>
                  </a:lnTo>
                  <a:lnTo>
                    <a:pt x="98" y="199"/>
                  </a:lnTo>
                  <a:lnTo>
                    <a:pt x="103" y="195"/>
                  </a:lnTo>
                  <a:lnTo>
                    <a:pt x="109" y="192"/>
                  </a:lnTo>
                  <a:lnTo>
                    <a:pt x="114" y="187"/>
                  </a:lnTo>
                  <a:lnTo>
                    <a:pt x="118" y="182"/>
                  </a:lnTo>
                  <a:lnTo>
                    <a:pt x="118" y="18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91">
              <a:extLst>
                <a:ext uri="{FF2B5EF4-FFF2-40B4-BE49-F238E27FC236}">
                  <a16:creationId xmlns="" xmlns:a16="http://schemas.microsoft.com/office/drawing/2014/main" id="{392062E1-23EC-4CC2-89CC-CCDA0C583D18}"/>
                </a:ext>
              </a:extLst>
            </p:cNvPr>
            <p:cNvSpPr>
              <a:spLocks/>
            </p:cNvSpPr>
            <p:nvPr/>
          </p:nvSpPr>
          <p:spPr bwMode="auto">
            <a:xfrm>
              <a:off x="7142163" y="3939597"/>
              <a:ext cx="436562" cy="350838"/>
            </a:xfrm>
            <a:custGeom>
              <a:avLst/>
              <a:gdLst>
                <a:gd name="T0" fmla="*/ 140 w 275"/>
                <a:gd name="T1" fmla="*/ 44 h 221"/>
                <a:gd name="T2" fmla="*/ 128 w 275"/>
                <a:gd name="T3" fmla="*/ 40 h 221"/>
                <a:gd name="T4" fmla="*/ 109 w 275"/>
                <a:gd name="T5" fmla="*/ 26 h 221"/>
                <a:gd name="T6" fmla="*/ 81 w 275"/>
                <a:gd name="T7" fmla="*/ 8 h 221"/>
                <a:gd name="T8" fmla="*/ 68 w 275"/>
                <a:gd name="T9" fmla="*/ 0 h 221"/>
                <a:gd name="T10" fmla="*/ 54 w 275"/>
                <a:gd name="T11" fmla="*/ 1 h 221"/>
                <a:gd name="T12" fmla="*/ 44 w 275"/>
                <a:gd name="T13" fmla="*/ 5 h 221"/>
                <a:gd name="T14" fmla="*/ 32 w 275"/>
                <a:gd name="T15" fmla="*/ 8 h 221"/>
                <a:gd name="T16" fmla="*/ 31 w 275"/>
                <a:gd name="T17" fmla="*/ 13 h 221"/>
                <a:gd name="T18" fmla="*/ 41 w 275"/>
                <a:gd name="T19" fmla="*/ 22 h 221"/>
                <a:gd name="T20" fmla="*/ 37 w 275"/>
                <a:gd name="T21" fmla="*/ 27 h 221"/>
                <a:gd name="T22" fmla="*/ 32 w 275"/>
                <a:gd name="T23" fmla="*/ 31 h 221"/>
                <a:gd name="T24" fmla="*/ 24 w 275"/>
                <a:gd name="T25" fmla="*/ 34 h 221"/>
                <a:gd name="T26" fmla="*/ 21 w 275"/>
                <a:gd name="T27" fmla="*/ 39 h 221"/>
                <a:gd name="T28" fmla="*/ 15 w 275"/>
                <a:gd name="T29" fmla="*/ 42 h 221"/>
                <a:gd name="T30" fmla="*/ 0 w 275"/>
                <a:gd name="T31" fmla="*/ 40 h 221"/>
                <a:gd name="T32" fmla="*/ 0 w 275"/>
                <a:gd name="T33" fmla="*/ 52 h 221"/>
                <a:gd name="T34" fmla="*/ 1 w 275"/>
                <a:gd name="T35" fmla="*/ 58 h 221"/>
                <a:gd name="T36" fmla="*/ 11 w 275"/>
                <a:gd name="T37" fmla="*/ 71 h 221"/>
                <a:gd name="T38" fmla="*/ 29 w 275"/>
                <a:gd name="T39" fmla="*/ 96 h 221"/>
                <a:gd name="T40" fmla="*/ 31 w 275"/>
                <a:gd name="T41" fmla="*/ 104 h 221"/>
                <a:gd name="T42" fmla="*/ 41 w 275"/>
                <a:gd name="T43" fmla="*/ 115 h 221"/>
                <a:gd name="T44" fmla="*/ 49 w 275"/>
                <a:gd name="T45" fmla="*/ 123 h 221"/>
                <a:gd name="T46" fmla="*/ 52 w 275"/>
                <a:gd name="T47" fmla="*/ 130 h 221"/>
                <a:gd name="T48" fmla="*/ 57 w 275"/>
                <a:gd name="T49" fmla="*/ 145 h 221"/>
                <a:gd name="T50" fmla="*/ 58 w 275"/>
                <a:gd name="T51" fmla="*/ 156 h 221"/>
                <a:gd name="T52" fmla="*/ 67 w 275"/>
                <a:gd name="T53" fmla="*/ 166 h 221"/>
                <a:gd name="T54" fmla="*/ 81 w 275"/>
                <a:gd name="T55" fmla="*/ 184 h 221"/>
                <a:gd name="T56" fmla="*/ 94 w 275"/>
                <a:gd name="T57" fmla="*/ 203 h 221"/>
                <a:gd name="T58" fmla="*/ 98 w 275"/>
                <a:gd name="T59" fmla="*/ 210 h 221"/>
                <a:gd name="T60" fmla="*/ 98 w 275"/>
                <a:gd name="T61" fmla="*/ 213 h 221"/>
                <a:gd name="T62" fmla="*/ 109 w 275"/>
                <a:gd name="T63" fmla="*/ 218 h 221"/>
                <a:gd name="T64" fmla="*/ 109 w 275"/>
                <a:gd name="T65" fmla="*/ 211 h 221"/>
                <a:gd name="T66" fmla="*/ 114 w 275"/>
                <a:gd name="T67" fmla="*/ 207 h 221"/>
                <a:gd name="T68" fmla="*/ 120 w 275"/>
                <a:gd name="T69" fmla="*/ 208 h 221"/>
                <a:gd name="T70" fmla="*/ 133 w 275"/>
                <a:gd name="T71" fmla="*/ 208 h 221"/>
                <a:gd name="T72" fmla="*/ 148 w 275"/>
                <a:gd name="T73" fmla="*/ 210 h 221"/>
                <a:gd name="T74" fmla="*/ 158 w 275"/>
                <a:gd name="T75" fmla="*/ 211 h 221"/>
                <a:gd name="T76" fmla="*/ 164 w 275"/>
                <a:gd name="T77" fmla="*/ 211 h 221"/>
                <a:gd name="T78" fmla="*/ 171 w 275"/>
                <a:gd name="T79" fmla="*/ 203 h 221"/>
                <a:gd name="T80" fmla="*/ 187 w 275"/>
                <a:gd name="T81" fmla="*/ 190 h 221"/>
                <a:gd name="T82" fmla="*/ 213 w 275"/>
                <a:gd name="T83" fmla="*/ 190 h 221"/>
                <a:gd name="T84" fmla="*/ 265 w 275"/>
                <a:gd name="T85" fmla="*/ 172 h 221"/>
                <a:gd name="T86" fmla="*/ 275 w 275"/>
                <a:gd name="T87" fmla="*/ 145 h 221"/>
                <a:gd name="T88" fmla="*/ 269 w 275"/>
                <a:gd name="T89" fmla="*/ 135 h 221"/>
                <a:gd name="T90" fmla="*/ 234 w 275"/>
                <a:gd name="T91" fmla="*/ 132 h 221"/>
                <a:gd name="T92" fmla="*/ 226 w 275"/>
                <a:gd name="T93" fmla="*/ 123 h 221"/>
                <a:gd name="T94" fmla="*/ 221 w 275"/>
                <a:gd name="T95" fmla="*/ 114 h 221"/>
                <a:gd name="T96" fmla="*/ 216 w 275"/>
                <a:gd name="T97" fmla="*/ 109 h 221"/>
                <a:gd name="T98" fmla="*/ 208 w 275"/>
                <a:gd name="T99" fmla="*/ 102 h 221"/>
                <a:gd name="T100" fmla="*/ 202 w 275"/>
                <a:gd name="T101" fmla="*/ 91 h 221"/>
                <a:gd name="T102" fmla="*/ 203 w 275"/>
                <a:gd name="T103" fmla="*/ 84 h 221"/>
                <a:gd name="T104" fmla="*/ 195 w 275"/>
                <a:gd name="T105" fmla="*/ 73 h 221"/>
                <a:gd name="T106" fmla="*/ 182 w 275"/>
                <a:gd name="T107" fmla="*/ 58 h 221"/>
                <a:gd name="T108" fmla="*/ 171 w 275"/>
                <a:gd name="T109" fmla="*/ 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5" h="221">
                  <a:moveTo>
                    <a:pt x="164" y="47"/>
                  </a:moveTo>
                  <a:lnTo>
                    <a:pt x="164" y="47"/>
                  </a:lnTo>
                  <a:lnTo>
                    <a:pt x="140" y="44"/>
                  </a:lnTo>
                  <a:lnTo>
                    <a:pt x="140" y="44"/>
                  </a:lnTo>
                  <a:lnTo>
                    <a:pt x="133" y="42"/>
                  </a:lnTo>
                  <a:lnTo>
                    <a:pt x="128" y="40"/>
                  </a:lnTo>
                  <a:lnTo>
                    <a:pt x="125" y="39"/>
                  </a:lnTo>
                  <a:lnTo>
                    <a:pt x="125" y="39"/>
                  </a:lnTo>
                  <a:lnTo>
                    <a:pt x="109" y="26"/>
                  </a:lnTo>
                  <a:lnTo>
                    <a:pt x="94" y="16"/>
                  </a:lnTo>
                  <a:lnTo>
                    <a:pt x="94" y="16"/>
                  </a:lnTo>
                  <a:lnTo>
                    <a:pt x="81" y="8"/>
                  </a:lnTo>
                  <a:lnTo>
                    <a:pt x="73" y="3"/>
                  </a:lnTo>
                  <a:lnTo>
                    <a:pt x="68" y="0"/>
                  </a:lnTo>
                  <a:lnTo>
                    <a:pt x="68" y="0"/>
                  </a:lnTo>
                  <a:lnTo>
                    <a:pt x="57" y="0"/>
                  </a:lnTo>
                  <a:lnTo>
                    <a:pt x="57" y="0"/>
                  </a:lnTo>
                  <a:lnTo>
                    <a:pt x="54" y="1"/>
                  </a:lnTo>
                  <a:lnTo>
                    <a:pt x="52" y="3"/>
                  </a:lnTo>
                  <a:lnTo>
                    <a:pt x="49" y="3"/>
                  </a:lnTo>
                  <a:lnTo>
                    <a:pt x="44" y="5"/>
                  </a:lnTo>
                  <a:lnTo>
                    <a:pt x="44" y="5"/>
                  </a:lnTo>
                  <a:lnTo>
                    <a:pt x="37" y="6"/>
                  </a:lnTo>
                  <a:lnTo>
                    <a:pt x="32" y="8"/>
                  </a:lnTo>
                  <a:lnTo>
                    <a:pt x="29" y="11"/>
                  </a:lnTo>
                  <a:lnTo>
                    <a:pt x="31" y="13"/>
                  </a:lnTo>
                  <a:lnTo>
                    <a:pt x="31" y="13"/>
                  </a:lnTo>
                  <a:lnTo>
                    <a:pt x="37" y="18"/>
                  </a:lnTo>
                  <a:lnTo>
                    <a:pt x="41" y="22"/>
                  </a:lnTo>
                  <a:lnTo>
                    <a:pt x="41" y="22"/>
                  </a:lnTo>
                  <a:lnTo>
                    <a:pt x="41" y="24"/>
                  </a:lnTo>
                  <a:lnTo>
                    <a:pt x="41" y="24"/>
                  </a:lnTo>
                  <a:lnTo>
                    <a:pt x="37" y="27"/>
                  </a:lnTo>
                  <a:lnTo>
                    <a:pt x="36" y="29"/>
                  </a:lnTo>
                  <a:lnTo>
                    <a:pt x="32" y="31"/>
                  </a:lnTo>
                  <a:lnTo>
                    <a:pt x="32" y="31"/>
                  </a:lnTo>
                  <a:lnTo>
                    <a:pt x="28" y="31"/>
                  </a:lnTo>
                  <a:lnTo>
                    <a:pt x="24" y="32"/>
                  </a:lnTo>
                  <a:lnTo>
                    <a:pt x="24" y="34"/>
                  </a:lnTo>
                  <a:lnTo>
                    <a:pt x="24" y="34"/>
                  </a:lnTo>
                  <a:lnTo>
                    <a:pt x="23" y="37"/>
                  </a:lnTo>
                  <a:lnTo>
                    <a:pt x="21" y="39"/>
                  </a:lnTo>
                  <a:lnTo>
                    <a:pt x="18" y="40"/>
                  </a:lnTo>
                  <a:lnTo>
                    <a:pt x="15" y="42"/>
                  </a:lnTo>
                  <a:lnTo>
                    <a:pt x="15" y="42"/>
                  </a:lnTo>
                  <a:lnTo>
                    <a:pt x="8" y="40"/>
                  </a:lnTo>
                  <a:lnTo>
                    <a:pt x="1" y="35"/>
                  </a:lnTo>
                  <a:lnTo>
                    <a:pt x="0" y="40"/>
                  </a:lnTo>
                  <a:lnTo>
                    <a:pt x="0" y="44"/>
                  </a:lnTo>
                  <a:lnTo>
                    <a:pt x="0" y="44"/>
                  </a:lnTo>
                  <a:lnTo>
                    <a:pt x="0" y="52"/>
                  </a:lnTo>
                  <a:lnTo>
                    <a:pt x="0" y="55"/>
                  </a:lnTo>
                  <a:lnTo>
                    <a:pt x="1" y="58"/>
                  </a:lnTo>
                  <a:lnTo>
                    <a:pt x="1" y="58"/>
                  </a:lnTo>
                  <a:lnTo>
                    <a:pt x="3" y="60"/>
                  </a:lnTo>
                  <a:lnTo>
                    <a:pt x="5" y="63"/>
                  </a:lnTo>
                  <a:lnTo>
                    <a:pt x="11" y="71"/>
                  </a:lnTo>
                  <a:lnTo>
                    <a:pt x="11" y="71"/>
                  </a:lnTo>
                  <a:lnTo>
                    <a:pt x="24" y="86"/>
                  </a:lnTo>
                  <a:lnTo>
                    <a:pt x="29" y="96"/>
                  </a:lnTo>
                  <a:lnTo>
                    <a:pt x="31" y="101"/>
                  </a:lnTo>
                  <a:lnTo>
                    <a:pt x="31" y="101"/>
                  </a:lnTo>
                  <a:lnTo>
                    <a:pt x="31" y="104"/>
                  </a:lnTo>
                  <a:lnTo>
                    <a:pt x="32" y="107"/>
                  </a:lnTo>
                  <a:lnTo>
                    <a:pt x="36" y="110"/>
                  </a:lnTo>
                  <a:lnTo>
                    <a:pt x="41" y="115"/>
                  </a:lnTo>
                  <a:lnTo>
                    <a:pt x="41" y="115"/>
                  </a:lnTo>
                  <a:lnTo>
                    <a:pt x="45" y="119"/>
                  </a:lnTo>
                  <a:lnTo>
                    <a:pt x="49" y="123"/>
                  </a:lnTo>
                  <a:lnTo>
                    <a:pt x="50" y="127"/>
                  </a:lnTo>
                  <a:lnTo>
                    <a:pt x="52" y="130"/>
                  </a:lnTo>
                  <a:lnTo>
                    <a:pt x="52" y="130"/>
                  </a:lnTo>
                  <a:lnTo>
                    <a:pt x="55" y="132"/>
                  </a:lnTo>
                  <a:lnTo>
                    <a:pt x="55" y="135"/>
                  </a:lnTo>
                  <a:lnTo>
                    <a:pt x="57" y="145"/>
                  </a:lnTo>
                  <a:lnTo>
                    <a:pt x="57" y="145"/>
                  </a:lnTo>
                  <a:lnTo>
                    <a:pt x="57" y="151"/>
                  </a:lnTo>
                  <a:lnTo>
                    <a:pt x="58" y="156"/>
                  </a:lnTo>
                  <a:lnTo>
                    <a:pt x="62" y="163"/>
                  </a:lnTo>
                  <a:lnTo>
                    <a:pt x="67" y="166"/>
                  </a:lnTo>
                  <a:lnTo>
                    <a:pt x="67" y="166"/>
                  </a:lnTo>
                  <a:lnTo>
                    <a:pt x="76" y="174"/>
                  </a:lnTo>
                  <a:lnTo>
                    <a:pt x="80" y="179"/>
                  </a:lnTo>
                  <a:lnTo>
                    <a:pt x="81" y="184"/>
                  </a:lnTo>
                  <a:lnTo>
                    <a:pt x="81" y="184"/>
                  </a:lnTo>
                  <a:lnTo>
                    <a:pt x="88" y="195"/>
                  </a:lnTo>
                  <a:lnTo>
                    <a:pt x="94" y="203"/>
                  </a:lnTo>
                  <a:lnTo>
                    <a:pt x="94" y="203"/>
                  </a:lnTo>
                  <a:lnTo>
                    <a:pt x="96" y="207"/>
                  </a:lnTo>
                  <a:lnTo>
                    <a:pt x="98" y="210"/>
                  </a:lnTo>
                  <a:lnTo>
                    <a:pt x="98" y="211"/>
                  </a:lnTo>
                  <a:lnTo>
                    <a:pt x="98" y="213"/>
                  </a:lnTo>
                  <a:lnTo>
                    <a:pt x="98" y="213"/>
                  </a:lnTo>
                  <a:lnTo>
                    <a:pt x="102" y="221"/>
                  </a:lnTo>
                  <a:lnTo>
                    <a:pt x="102" y="221"/>
                  </a:lnTo>
                  <a:lnTo>
                    <a:pt x="109" y="218"/>
                  </a:lnTo>
                  <a:lnTo>
                    <a:pt x="109" y="218"/>
                  </a:lnTo>
                  <a:lnTo>
                    <a:pt x="109" y="215"/>
                  </a:lnTo>
                  <a:lnTo>
                    <a:pt x="109" y="211"/>
                  </a:lnTo>
                  <a:lnTo>
                    <a:pt x="109" y="211"/>
                  </a:lnTo>
                  <a:lnTo>
                    <a:pt x="111" y="208"/>
                  </a:lnTo>
                  <a:lnTo>
                    <a:pt x="114" y="207"/>
                  </a:lnTo>
                  <a:lnTo>
                    <a:pt x="114" y="207"/>
                  </a:lnTo>
                  <a:lnTo>
                    <a:pt x="117" y="207"/>
                  </a:lnTo>
                  <a:lnTo>
                    <a:pt x="120" y="208"/>
                  </a:lnTo>
                  <a:lnTo>
                    <a:pt x="124" y="208"/>
                  </a:lnTo>
                  <a:lnTo>
                    <a:pt x="124" y="208"/>
                  </a:lnTo>
                  <a:lnTo>
                    <a:pt x="133" y="208"/>
                  </a:lnTo>
                  <a:lnTo>
                    <a:pt x="140" y="210"/>
                  </a:lnTo>
                  <a:lnTo>
                    <a:pt x="140" y="210"/>
                  </a:lnTo>
                  <a:lnTo>
                    <a:pt x="148" y="210"/>
                  </a:lnTo>
                  <a:lnTo>
                    <a:pt x="155" y="210"/>
                  </a:lnTo>
                  <a:lnTo>
                    <a:pt x="158" y="211"/>
                  </a:lnTo>
                  <a:lnTo>
                    <a:pt x="158" y="211"/>
                  </a:lnTo>
                  <a:lnTo>
                    <a:pt x="161" y="213"/>
                  </a:lnTo>
                  <a:lnTo>
                    <a:pt x="163" y="213"/>
                  </a:lnTo>
                  <a:lnTo>
                    <a:pt x="164" y="211"/>
                  </a:lnTo>
                  <a:lnTo>
                    <a:pt x="168" y="208"/>
                  </a:lnTo>
                  <a:lnTo>
                    <a:pt x="168" y="208"/>
                  </a:lnTo>
                  <a:lnTo>
                    <a:pt x="171" y="203"/>
                  </a:lnTo>
                  <a:lnTo>
                    <a:pt x="177" y="198"/>
                  </a:lnTo>
                  <a:lnTo>
                    <a:pt x="187" y="190"/>
                  </a:lnTo>
                  <a:lnTo>
                    <a:pt x="187" y="190"/>
                  </a:lnTo>
                  <a:lnTo>
                    <a:pt x="199" y="190"/>
                  </a:lnTo>
                  <a:lnTo>
                    <a:pt x="213" y="190"/>
                  </a:lnTo>
                  <a:lnTo>
                    <a:pt x="213" y="190"/>
                  </a:lnTo>
                  <a:lnTo>
                    <a:pt x="241" y="180"/>
                  </a:lnTo>
                  <a:lnTo>
                    <a:pt x="265" y="172"/>
                  </a:lnTo>
                  <a:lnTo>
                    <a:pt x="265" y="172"/>
                  </a:lnTo>
                  <a:lnTo>
                    <a:pt x="270" y="159"/>
                  </a:lnTo>
                  <a:lnTo>
                    <a:pt x="275" y="145"/>
                  </a:lnTo>
                  <a:lnTo>
                    <a:pt x="275" y="145"/>
                  </a:lnTo>
                  <a:lnTo>
                    <a:pt x="273" y="140"/>
                  </a:lnTo>
                  <a:lnTo>
                    <a:pt x="270" y="136"/>
                  </a:lnTo>
                  <a:lnTo>
                    <a:pt x="269" y="135"/>
                  </a:lnTo>
                  <a:lnTo>
                    <a:pt x="269" y="135"/>
                  </a:lnTo>
                  <a:lnTo>
                    <a:pt x="251" y="135"/>
                  </a:lnTo>
                  <a:lnTo>
                    <a:pt x="234" y="132"/>
                  </a:lnTo>
                  <a:lnTo>
                    <a:pt x="234" y="132"/>
                  </a:lnTo>
                  <a:lnTo>
                    <a:pt x="229" y="127"/>
                  </a:lnTo>
                  <a:lnTo>
                    <a:pt x="226" y="123"/>
                  </a:lnTo>
                  <a:lnTo>
                    <a:pt x="225" y="119"/>
                  </a:lnTo>
                  <a:lnTo>
                    <a:pt x="225" y="119"/>
                  </a:lnTo>
                  <a:lnTo>
                    <a:pt x="221" y="114"/>
                  </a:lnTo>
                  <a:lnTo>
                    <a:pt x="220" y="109"/>
                  </a:lnTo>
                  <a:lnTo>
                    <a:pt x="220" y="109"/>
                  </a:lnTo>
                  <a:lnTo>
                    <a:pt x="216" y="109"/>
                  </a:lnTo>
                  <a:lnTo>
                    <a:pt x="215" y="109"/>
                  </a:lnTo>
                  <a:lnTo>
                    <a:pt x="212" y="106"/>
                  </a:lnTo>
                  <a:lnTo>
                    <a:pt x="208" y="102"/>
                  </a:lnTo>
                  <a:lnTo>
                    <a:pt x="208" y="102"/>
                  </a:lnTo>
                  <a:lnTo>
                    <a:pt x="203" y="96"/>
                  </a:lnTo>
                  <a:lnTo>
                    <a:pt x="202" y="91"/>
                  </a:lnTo>
                  <a:lnTo>
                    <a:pt x="202" y="88"/>
                  </a:lnTo>
                  <a:lnTo>
                    <a:pt x="202" y="88"/>
                  </a:lnTo>
                  <a:lnTo>
                    <a:pt x="203" y="84"/>
                  </a:lnTo>
                  <a:lnTo>
                    <a:pt x="202" y="81"/>
                  </a:lnTo>
                  <a:lnTo>
                    <a:pt x="195" y="73"/>
                  </a:lnTo>
                  <a:lnTo>
                    <a:pt x="195" y="73"/>
                  </a:lnTo>
                  <a:lnTo>
                    <a:pt x="187" y="66"/>
                  </a:lnTo>
                  <a:lnTo>
                    <a:pt x="184" y="62"/>
                  </a:lnTo>
                  <a:lnTo>
                    <a:pt x="182" y="58"/>
                  </a:lnTo>
                  <a:lnTo>
                    <a:pt x="182" y="58"/>
                  </a:lnTo>
                  <a:lnTo>
                    <a:pt x="181" y="52"/>
                  </a:lnTo>
                  <a:lnTo>
                    <a:pt x="171" y="52"/>
                  </a:lnTo>
                  <a:lnTo>
                    <a:pt x="164" y="47"/>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92">
              <a:extLst>
                <a:ext uri="{FF2B5EF4-FFF2-40B4-BE49-F238E27FC236}">
                  <a16:creationId xmlns="" xmlns:a16="http://schemas.microsoft.com/office/drawing/2014/main" id="{97613773-46FF-4002-A221-52E8C856DCA7}"/>
                </a:ext>
              </a:extLst>
            </p:cNvPr>
            <p:cNvSpPr>
              <a:spLocks/>
            </p:cNvSpPr>
            <p:nvPr/>
          </p:nvSpPr>
          <p:spPr bwMode="auto">
            <a:xfrm>
              <a:off x="7500938" y="4101522"/>
              <a:ext cx="165100" cy="187325"/>
            </a:xfrm>
            <a:custGeom>
              <a:avLst/>
              <a:gdLst>
                <a:gd name="T0" fmla="*/ 52 w 104"/>
                <a:gd name="T1" fmla="*/ 12 h 118"/>
                <a:gd name="T2" fmla="*/ 39 w 104"/>
                <a:gd name="T3" fmla="*/ 33 h 118"/>
                <a:gd name="T4" fmla="*/ 43 w 104"/>
                <a:gd name="T5" fmla="*/ 33 h 118"/>
                <a:gd name="T6" fmla="*/ 44 w 104"/>
                <a:gd name="T7" fmla="*/ 34 h 118"/>
                <a:gd name="T8" fmla="*/ 49 w 104"/>
                <a:gd name="T9" fmla="*/ 43 h 118"/>
                <a:gd name="T10" fmla="*/ 44 w 104"/>
                <a:gd name="T11" fmla="*/ 57 h 118"/>
                <a:gd name="T12" fmla="*/ 39 w 104"/>
                <a:gd name="T13" fmla="*/ 70 h 118"/>
                <a:gd name="T14" fmla="*/ 0 w 104"/>
                <a:gd name="T15" fmla="*/ 83 h 118"/>
                <a:gd name="T16" fmla="*/ 16 w 104"/>
                <a:gd name="T17" fmla="*/ 118 h 118"/>
                <a:gd name="T18" fmla="*/ 20 w 104"/>
                <a:gd name="T19" fmla="*/ 116 h 118"/>
                <a:gd name="T20" fmla="*/ 30 w 104"/>
                <a:gd name="T21" fmla="*/ 113 h 118"/>
                <a:gd name="T22" fmla="*/ 41 w 104"/>
                <a:gd name="T23" fmla="*/ 111 h 118"/>
                <a:gd name="T24" fmla="*/ 43 w 104"/>
                <a:gd name="T25" fmla="*/ 108 h 118"/>
                <a:gd name="T26" fmla="*/ 46 w 104"/>
                <a:gd name="T27" fmla="*/ 101 h 118"/>
                <a:gd name="T28" fmla="*/ 49 w 104"/>
                <a:gd name="T29" fmla="*/ 100 h 118"/>
                <a:gd name="T30" fmla="*/ 60 w 104"/>
                <a:gd name="T31" fmla="*/ 100 h 118"/>
                <a:gd name="T32" fmla="*/ 62 w 104"/>
                <a:gd name="T33" fmla="*/ 96 h 118"/>
                <a:gd name="T34" fmla="*/ 65 w 104"/>
                <a:gd name="T35" fmla="*/ 90 h 118"/>
                <a:gd name="T36" fmla="*/ 69 w 104"/>
                <a:gd name="T37" fmla="*/ 87 h 118"/>
                <a:gd name="T38" fmla="*/ 77 w 104"/>
                <a:gd name="T39" fmla="*/ 85 h 118"/>
                <a:gd name="T40" fmla="*/ 77 w 104"/>
                <a:gd name="T41" fmla="*/ 83 h 118"/>
                <a:gd name="T42" fmla="*/ 78 w 104"/>
                <a:gd name="T43" fmla="*/ 67 h 118"/>
                <a:gd name="T44" fmla="*/ 82 w 104"/>
                <a:gd name="T45" fmla="*/ 65 h 118"/>
                <a:gd name="T46" fmla="*/ 90 w 104"/>
                <a:gd name="T47" fmla="*/ 61 h 118"/>
                <a:gd name="T48" fmla="*/ 91 w 104"/>
                <a:gd name="T49" fmla="*/ 57 h 118"/>
                <a:gd name="T50" fmla="*/ 103 w 104"/>
                <a:gd name="T51" fmla="*/ 43 h 118"/>
                <a:gd name="T52" fmla="*/ 104 w 104"/>
                <a:gd name="T53" fmla="*/ 38 h 118"/>
                <a:gd name="T54" fmla="*/ 101 w 104"/>
                <a:gd name="T55" fmla="*/ 36 h 118"/>
                <a:gd name="T56" fmla="*/ 98 w 104"/>
                <a:gd name="T57" fmla="*/ 33 h 118"/>
                <a:gd name="T58" fmla="*/ 90 w 104"/>
                <a:gd name="T59" fmla="*/ 21 h 118"/>
                <a:gd name="T60" fmla="*/ 88 w 104"/>
                <a:gd name="T61" fmla="*/ 20 h 118"/>
                <a:gd name="T62" fmla="*/ 75 w 104"/>
                <a:gd name="T63" fmla="*/ 17 h 118"/>
                <a:gd name="T64" fmla="*/ 69 w 104"/>
                <a:gd name="T65" fmla="*/ 13 h 118"/>
                <a:gd name="T66" fmla="*/ 62 w 104"/>
                <a:gd name="T67" fmla="*/ 0 h 118"/>
                <a:gd name="T68" fmla="*/ 52 w 104"/>
                <a:gd name="T6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18">
                  <a:moveTo>
                    <a:pt x="52" y="2"/>
                  </a:moveTo>
                  <a:lnTo>
                    <a:pt x="52" y="12"/>
                  </a:lnTo>
                  <a:lnTo>
                    <a:pt x="44" y="23"/>
                  </a:lnTo>
                  <a:lnTo>
                    <a:pt x="39" y="33"/>
                  </a:lnTo>
                  <a:lnTo>
                    <a:pt x="39" y="33"/>
                  </a:lnTo>
                  <a:lnTo>
                    <a:pt x="43" y="33"/>
                  </a:lnTo>
                  <a:lnTo>
                    <a:pt x="43" y="33"/>
                  </a:lnTo>
                  <a:lnTo>
                    <a:pt x="44" y="34"/>
                  </a:lnTo>
                  <a:lnTo>
                    <a:pt x="47" y="38"/>
                  </a:lnTo>
                  <a:lnTo>
                    <a:pt x="49" y="43"/>
                  </a:lnTo>
                  <a:lnTo>
                    <a:pt x="49" y="43"/>
                  </a:lnTo>
                  <a:lnTo>
                    <a:pt x="44" y="57"/>
                  </a:lnTo>
                  <a:lnTo>
                    <a:pt x="39" y="70"/>
                  </a:lnTo>
                  <a:lnTo>
                    <a:pt x="39" y="70"/>
                  </a:lnTo>
                  <a:lnTo>
                    <a:pt x="0" y="83"/>
                  </a:lnTo>
                  <a:lnTo>
                    <a:pt x="0" y="83"/>
                  </a:lnTo>
                  <a:lnTo>
                    <a:pt x="16" y="118"/>
                  </a:lnTo>
                  <a:lnTo>
                    <a:pt x="16" y="118"/>
                  </a:lnTo>
                  <a:lnTo>
                    <a:pt x="20" y="116"/>
                  </a:lnTo>
                  <a:lnTo>
                    <a:pt x="20" y="116"/>
                  </a:lnTo>
                  <a:lnTo>
                    <a:pt x="25" y="113"/>
                  </a:lnTo>
                  <a:lnTo>
                    <a:pt x="30" y="113"/>
                  </a:lnTo>
                  <a:lnTo>
                    <a:pt x="41" y="111"/>
                  </a:lnTo>
                  <a:lnTo>
                    <a:pt x="41" y="111"/>
                  </a:lnTo>
                  <a:lnTo>
                    <a:pt x="43" y="109"/>
                  </a:lnTo>
                  <a:lnTo>
                    <a:pt x="43" y="108"/>
                  </a:lnTo>
                  <a:lnTo>
                    <a:pt x="43" y="105"/>
                  </a:lnTo>
                  <a:lnTo>
                    <a:pt x="46" y="101"/>
                  </a:lnTo>
                  <a:lnTo>
                    <a:pt x="46" y="101"/>
                  </a:lnTo>
                  <a:lnTo>
                    <a:pt x="49" y="100"/>
                  </a:lnTo>
                  <a:lnTo>
                    <a:pt x="54" y="100"/>
                  </a:lnTo>
                  <a:lnTo>
                    <a:pt x="60" y="100"/>
                  </a:lnTo>
                  <a:lnTo>
                    <a:pt x="60" y="100"/>
                  </a:lnTo>
                  <a:lnTo>
                    <a:pt x="62" y="96"/>
                  </a:lnTo>
                  <a:lnTo>
                    <a:pt x="64" y="93"/>
                  </a:lnTo>
                  <a:lnTo>
                    <a:pt x="65" y="90"/>
                  </a:lnTo>
                  <a:lnTo>
                    <a:pt x="69" y="87"/>
                  </a:lnTo>
                  <a:lnTo>
                    <a:pt x="69" y="87"/>
                  </a:lnTo>
                  <a:lnTo>
                    <a:pt x="73" y="85"/>
                  </a:lnTo>
                  <a:lnTo>
                    <a:pt x="77" y="85"/>
                  </a:lnTo>
                  <a:lnTo>
                    <a:pt x="77" y="83"/>
                  </a:lnTo>
                  <a:lnTo>
                    <a:pt x="77" y="83"/>
                  </a:lnTo>
                  <a:lnTo>
                    <a:pt x="77" y="74"/>
                  </a:lnTo>
                  <a:lnTo>
                    <a:pt x="78" y="67"/>
                  </a:lnTo>
                  <a:lnTo>
                    <a:pt x="82" y="65"/>
                  </a:lnTo>
                  <a:lnTo>
                    <a:pt x="82" y="65"/>
                  </a:lnTo>
                  <a:lnTo>
                    <a:pt x="88" y="62"/>
                  </a:lnTo>
                  <a:lnTo>
                    <a:pt x="90" y="61"/>
                  </a:lnTo>
                  <a:lnTo>
                    <a:pt x="91" y="57"/>
                  </a:lnTo>
                  <a:lnTo>
                    <a:pt x="91" y="57"/>
                  </a:lnTo>
                  <a:lnTo>
                    <a:pt x="96" y="51"/>
                  </a:lnTo>
                  <a:lnTo>
                    <a:pt x="103" y="43"/>
                  </a:lnTo>
                  <a:lnTo>
                    <a:pt x="103" y="43"/>
                  </a:lnTo>
                  <a:lnTo>
                    <a:pt x="104" y="38"/>
                  </a:lnTo>
                  <a:lnTo>
                    <a:pt x="103" y="36"/>
                  </a:lnTo>
                  <a:lnTo>
                    <a:pt x="101" y="36"/>
                  </a:lnTo>
                  <a:lnTo>
                    <a:pt x="101" y="36"/>
                  </a:lnTo>
                  <a:lnTo>
                    <a:pt x="98" y="33"/>
                  </a:lnTo>
                  <a:lnTo>
                    <a:pt x="95" y="30"/>
                  </a:lnTo>
                  <a:lnTo>
                    <a:pt x="90" y="21"/>
                  </a:lnTo>
                  <a:lnTo>
                    <a:pt x="90" y="21"/>
                  </a:lnTo>
                  <a:lnTo>
                    <a:pt x="88" y="20"/>
                  </a:lnTo>
                  <a:lnTo>
                    <a:pt x="82" y="20"/>
                  </a:lnTo>
                  <a:lnTo>
                    <a:pt x="75" y="17"/>
                  </a:lnTo>
                  <a:lnTo>
                    <a:pt x="69" y="13"/>
                  </a:lnTo>
                  <a:lnTo>
                    <a:pt x="69" y="13"/>
                  </a:lnTo>
                  <a:lnTo>
                    <a:pt x="64" y="7"/>
                  </a:lnTo>
                  <a:lnTo>
                    <a:pt x="62" y="0"/>
                  </a:lnTo>
                  <a:lnTo>
                    <a:pt x="57" y="2"/>
                  </a:lnTo>
                  <a:lnTo>
                    <a:pt x="52" y="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93">
              <a:extLst>
                <a:ext uri="{FF2B5EF4-FFF2-40B4-BE49-F238E27FC236}">
                  <a16:creationId xmlns="" xmlns:a16="http://schemas.microsoft.com/office/drawing/2014/main" id="{977654C0-72B7-4EFE-A1BF-307959DB950C}"/>
                </a:ext>
              </a:extLst>
            </p:cNvPr>
            <p:cNvSpPr>
              <a:spLocks/>
            </p:cNvSpPr>
            <p:nvPr/>
          </p:nvSpPr>
          <p:spPr bwMode="auto">
            <a:xfrm>
              <a:off x="7472363" y="4080885"/>
              <a:ext cx="23812" cy="31750"/>
            </a:xfrm>
            <a:custGeom>
              <a:avLst/>
              <a:gdLst>
                <a:gd name="T0" fmla="*/ 12 w 15"/>
                <a:gd name="T1" fmla="*/ 20 h 20"/>
                <a:gd name="T2" fmla="*/ 12 w 15"/>
                <a:gd name="T3" fmla="*/ 20 h 20"/>
                <a:gd name="T4" fmla="*/ 12 w 15"/>
                <a:gd name="T5" fmla="*/ 17 h 20"/>
                <a:gd name="T6" fmla="*/ 12 w 15"/>
                <a:gd name="T7" fmla="*/ 17 h 20"/>
                <a:gd name="T8" fmla="*/ 13 w 15"/>
                <a:gd name="T9" fmla="*/ 13 h 20"/>
                <a:gd name="T10" fmla="*/ 15 w 15"/>
                <a:gd name="T11" fmla="*/ 7 h 20"/>
                <a:gd name="T12" fmla="*/ 13 w 15"/>
                <a:gd name="T13" fmla="*/ 2 h 20"/>
                <a:gd name="T14" fmla="*/ 12 w 15"/>
                <a:gd name="T15" fmla="*/ 0 h 20"/>
                <a:gd name="T16" fmla="*/ 10 w 15"/>
                <a:gd name="T17" fmla="*/ 0 h 20"/>
                <a:gd name="T18" fmla="*/ 10 w 15"/>
                <a:gd name="T19" fmla="*/ 0 h 20"/>
                <a:gd name="T20" fmla="*/ 8 w 15"/>
                <a:gd name="T21" fmla="*/ 0 h 20"/>
                <a:gd name="T22" fmla="*/ 7 w 15"/>
                <a:gd name="T23" fmla="*/ 0 h 20"/>
                <a:gd name="T24" fmla="*/ 4 w 15"/>
                <a:gd name="T25" fmla="*/ 5 h 20"/>
                <a:gd name="T26" fmla="*/ 2 w 15"/>
                <a:gd name="T27" fmla="*/ 13 h 20"/>
                <a:gd name="T28" fmla="*/ 2 w 15"/>
                <a:gd name="T29" fmla="*/ 13 h 20"/>
                <a:gd name="T30" fmla="*/ 0 w 15"/>
                <a:gd name="T31" fmla="*/ 13 h 20"/>
                <a:gd name="T32" fmla="*/ 0 w 15"/>
                <a:gd name="T33" fmla="*/ 13 h 20"/>
                <a:gd name="T34" fmla="*/ 4 w 15"/>
                <a:gd name="T35" fmla="*/ 17 h 20"/>
                <a:gd name="T36" fmla="*/ 7 w 15"/>
                <a:gd name="T37" fmla="*/ 20 h 20"/>
                <a:gd name="T38" fmla="*/ 8 w 15"/>
                <a:gd name="T39" fmla="*/ 20 h 20"/>
                <a:gd name="T40" fmla="*/ 12 w 15"/>
                <a:gd name="T41" fmla="*/ 20 h 20"/>
                <a:gd name="T42" fmla="*/ 12 w 15"/>
                <a:gd name="T4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0">
                  <a:moveTo>
                    <a:pt x="12" y="20"/>
                  </a:moveTo>
                  <a:lnTo>
                    <a:pt x="12" y="20"/>
                  </a:lnTo>
                  <a:lnTo>
                    <a:pt x="12" y="17"/>
                  </a:lnTo>
                  <a:lnTo>
                    <a:pt x="12" y="17"/>
                  </a:lnTo>
                  <a:lnTo>
                    <a:pt x="13" y="13"/>
                  </a:lnTo>
                  <a:lnTo>
                    <a:pt x="15" y="7"/>
                  </a:lnTo>
                  <a:lnTo>
                    <a:pt x="13" y="2"/>
                  </a:lnTo>
                  <a:lnTo>
                    <a:pt x="12" y="0"/>
                  </a:lnTo>
                  <a:lnTo>
                    <a:pt x="10" y="0"/>
                  </a:lnTo>
                  <a:lnTo>
                    <a:pt x="10" y="0"/>
                  </a:lnTo>
                  <a:lnTo>
                    <a:pt x="8" y="0"/>
                  </a:lnTo>
                  <a:lnTo>
                    <a:pt x="7" y="0"/>
                  </a:lnTo>
                  <a:lnTo>
                    <a:pt x="4" y="5"/>
                  </a:lnTo>
                  <a:lnTo>
                    <a:pt x="2" y="13"/>
                  </a:lnTo>
                  <a:lnTo>
                    <a:pt x="2" y="13"/>
                  </a:lnTo>
                  <a:lnTo>
                    <a:pt x="0" y="13"/>
                  </a:lnTo>
                  <a:lnTo>
                    <a:pt x="0" y="13"/>
                  </a:lnTo>
                  <a:lnTo>
                    <a:pt x="4" y="17"/>
                  </a:lnTo>
                  <a:lnTo>
                    <a:pt x="7" y="20"/>
                  </a:lnTo>
                  <a:lnTo>
                    <a:pt x="8" y="20"/>
                  </a:lnTo>
                  <a:lnTo>
                    <a:pt x="12" y="20"/>
                  </a:lnTo>
                  <a:lnTo>
                    <a:pt x="12" y="2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94">
              <a:extLst>
                <a:ext uri="{FF2B5EF4-FFF2-40B4-BE49-F238E27FC236}">
                  <a16:creationId xmlns="" xmlns:a16="http://schemas.microsoft.com/office/drawing/2014/main" id="{9209BABF-179E-4CF0-B0F4-F778AB8A5ADA}"/>
                </a:ext>
              </a:extLst>
            </p:cNvPr>
            <p:cNvSpPr>
              <a:spLocks/>
            </p:cNvSpPr>
            <p:nvPr/>
          </p:nvSpPr>
          <p:spPr bwMode="auto">
            <a:xfrm>
              <a:off x="7499350" y="4076122"/>
              <a:ext cx="100012" cy="77788"/>
            </a:xfrm>
            <a:custGeom>
              <a:avLst/>
              <a:gdLst>
                <a:gd name="T0" fmla="*/ 9 w 63"/>
                <a:gd name="T1" fmla="*/ 46 h 49"/>
                <a:gd name="T2" fmla="*/ 9 w 63"/>
                <a:gd name="T3" fmla="*/ 46 h 49"/>
                <a:gd name="T4" fmla="*/ 22 w 63"/>
                <a:gd name="T5" fmla="*/ 47 h 49"/>
                <a:gd name="T6" fmla="*/ 40 w 63"/>
                <a:gd name="T7" fmla="*/ 49 h 49"/>
                <a:gd name="T8" fmla="*/ 45 w 63"/>
                <a:gd name="T9" fmla="*/ 39 h 49"/>
                <a:gd name="T10" fmla="*/ 53 w 63"/>
                <a:gd name="T11" fmla="*/ 28 h 49"/>
                <a:gd name="T12" fmla="*/ 53 w 63"/>
                <a:gd name="T13" fmla="*/ 18 h 49"/>
                <a:gd name="T14" fmla="*/ 58 w 63"/>
                <a:gd name="T15" fmla="*/ 18 h 49"/>
                <a:gd name="T16" fmla="*/ 63 w 63"/>
                <a:gd name="T17" fmla="*/ 16 h 49"/>
                <a:gd name="T18" fmla="*/ 63 w 63"/>
                <a:gd name="T19" fmla="*/ 16 h 49"/>
                <a:gd name="T20" fmla="*/ 60 w 63"/>
                <a:gd name="T21" fmla="*/ 5 h 49"/>
                <a:gd name="T22" fmla="*/ 58 w 63"/>
                <a:gd name="T23" fmla="*/ 0 h 49"/>
                <a:gd name="T24" fmla="*/ 58 w 63"/>
                <a:gd name="T25" fmla="*/ 0 h 49"/>
                <a:gd name="T26" fmla="*/ 57 w 63"/>
                <a:gd name="T27" fmla="*/ 2 h 49"/>
                <a:gd name="T28" fmla="*/ 52 w 63"/>
                <a:gd name="T29" fmla="*/ 5 h 49"/>
                <a:gd name="T30" fmla="*/ 44 w 63"/>
                <a:gd name="T31" fmla="*/ 16 h 49"/>
                <a:gd name="T32" fmla="*/ 44 w 63"/>
                <a:gd name="T33" fmla="*/ 16 h 49"/>
                <a:gd name="T34" fmla="*/ 39 w 63"/>
                <a:gd name="T35" fmla="*/ 23 h 49"/>
                <a:gd name="T36" fmla="*/ 34 w 63"/>
                <a:gd name="T37" fmla="*/ 26 h 49"/>
                <a:gd name="T38" fmla="*/ 26 w 63"/>
                <a:gd name="T39" fmla="*/ 28 h 49"/>
                <a:gd name="T40" fmla="*/ 19 w 63"/>
                <a:gd name="T41" fmla="*/ 29 h 49"/>
                <a:gd name="T42" fmla="*/ 19 w 63"/>
                <a:gd name="T43" fmla="*/ 29 h 49"/>
                <a:gd name="T44" fmla="*/ 13 w 63"/>
                <a:gd name="T45" fmla="*/ 28 h 49"/>
                <a:gd name="T46" fmla="*/ 8 w 63"/>
                <a:gd name="T47" fmla="*/ 29 h 49"/>
                <a:gd name="T48" fmla="*/ 3 w 63"/>
                <a:gd name="T49" fmla="*/ 33 h 49"/>
                <a:gd name="T50" fmla="*/ 3 w 63"/>
                <a:gd name="T51" fmla="*/ 33 h 49"/>
                <a:gd name="T52" fmla="*/ 0 w 63"/>
                <a:gd name="T53" fmla="*/ 33 h 49"/>
                <a:gd name="T54" fmla="*/ 0 w 63"/>
                <a:gd name="T55" fmla="*/ 33 h 49"/>
                <a:gd name="T56" fmla="*/ 1 w 63"/>
                <a:gd name="T57" fmla="*/ 37 h 49"/>
                <a:gd name="T58" fmla="*/ 4 w 63"/>
                <a:gd name="T59" fmla="*/ 41 h 49"/>
                <a:gd name="T60" fmla="*/ 9 w 63"/>
                <a:gd name="T61" fmla="*/ 46 h 49"/>
                <a:gd name="T62" fmla="*/ 9 w 63"/>
                <a:gd name="T63"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49">
                  <a:moveTo>
                    <a:pt x="9" y="46"/>
                  </a:moveTo>
                  <a:lnTo>
                    <a:pt x="9" y="46"/>
                  </a:lnTo>
                  <a:lnTo>
                    <a:pt x="22" y="47"/>
                  </a:lnTo>
                  <a:lnTo>
                    <a:pt x="40" y="49"/>
                  </a:lnTo>
                  <a:lnTo>
                    <a:pt x="45" y="39"/>
                  </a:lnTo>
                  <a:lnTo>
                    <a:pt x="53" y="28"/>
                  </a:lnTo>
                  <a:lnTo>
                    <a:pt x="53" y="18"/>
                  </a:lnTo>
                  <a:lnTo>
                    <a:pt x="58" y="18"/>
                  </a:lnTo>
                  <a:lnTo>
                    <a:pt x="63" y="16"/>
                  </a:lnTo>
                  <a:lnTo>
                    <a:pt x="63" y="16"/>
                  </a:lnTo>
                  <a:lnTo>
                    <a:pt x="60" y="5"/>
                  </a:lnTo>
                  <a:lnTo>
                    <a:pt x="58" y="0"/>
                  </a:lnTo>
                  <a:lnTo>
                    <a:pt x="58" y="0"/>
                  </a:lnTo>
                  <a:lnTo>
                    <a:pt x="57" y="2"/>
                  </a:lnTo>
                  <a:lnTo>
                    <a:pt x="52" y="5"/>
                  </a:lnTo>
                  <a:lnTo>
                    <a:pt x="44" y="16"/>
                  </a:lnTo>
                  <a:lnTo>
                    <a:pt x="44" y="16"/>
                  </a:lnTo>
                  <a:lnTo>
                    <a:pt x="39" y="23"/>
                  </a:lnTo>
                  <a:lnTo>
                    <a:pt x="34" y="26"/>
                  </a:lnTo>
                  <a:lnTo>
                    <a:pt x="26" y="28"/>
                  </a:lnTo>
                  <a:lnTo>
                    <a:pt x="19" y="29"/>
                  </a:lnTo>
                  <a:lnTo>
                    <a:pt x="19" y="29"/>
                  </a:lnTo>
                  <a:lnTo>
                    <a:pt x="13" y="28"/>
                  </a:lnTo>
                  <a:lnTo>
                    <a:pt x="8" y="29"/>
                  </a:lnTo>
                  <a:lnTo>
                    <a:pt x="3" y="33"/>
                  </a:lnTo>
                  <a:lnTo>
                    <a:pt x="3" y="33"/>
                  </a:lnTo>
                  <a:lnTo>
                    <a:pt x="0" y="33"/>
                  </a:lnTo>
                  <a:lnTo>
                    <a:pt x="0" y="33"/>
                  </a:lnTo>
                  <a:lnTo>
                    <a:pt x="1" y="37"/>
                  </a:lnTo>
                  <a:lnTo>
                    <a:pt x="4" y="41"/>
                  </a:lnTo>
                  <a:lnTo>
                    <a:pt x="9" y="46"/>
                  </a:lnTo>
                  <a:lnTo>
                    <a:pt x="9" y="4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97">
              <a:extLst>
                <a:ext uri="{FF2B5EF4-FFF2-40B4-BE49-F238E27FC236}">
                  <a16:creationId xmlns="" xmlns:a16="http://schemas.microsoft.com/office/drawing/2014/main" id="{19B53CFF-3C2C-458F-96E8-92375359A076}"/>
                </a:ext>
              </a:extLst>
            </p:cNvPr>
            <p:cNvSpPr>
              <a:spLocks/>
            </p:cNvSpPr>
            <p:nvPr/>
          </p:nvSpPr>
          <p:spPr bwMode="auto">
            <a:xfrm>
              <a:off x="7227888" y="3814185"/>
              <a:ext cx="203200" cy="196850"/>
            </a:xfrm>
            <a:custGeom>
              <a:avLst/>
              <a:gdLst>
                <a:gd name="T0" fmla="*/ 107 w 128"/>
                <a:gd name="T1" fmla="*/ 113 h 124"/>
                <a:gd name="T2" fmla="*/ 114 w 128"/>
                <a:gd name="T3" fmla="*/ 108 h 124"/>
                <a:gd name="T4" fmla="*/ 117 w 128"/>
                <a:gd name="T5" fmla="*/ 110 h 124"/>
                <a:gd name="T6" fmla="*/ 122 w 128"/>
                <a:gd name="T7" fmla="*/ 113 h 124"/>
                <a:gd name="T8" fmla="*/ 128 w 128"/>
                <a:gd name="T9" fmla="*/ 110 h 124"/>
                <a:gd name="T10" fmla="*/ 120 w 128"/>
                <a:gd name="T11" fmla="*/ 101 h 124"/>
                <a:gd name="T12" fmla="*/ 120 w 128"/>
                <a:gd name="T13" fmla="*/ 100 h 124"/>
                <a:gd name="T14" fmla="*/ 118 w 128"/>
                <a:gd name="T15" fmla="*/ 95 h 124"/>
                <a:gd name="T16" fmla="*/ 115 w 128"/>
                <a:gd name="T17" fmla="*/ 90 h 124"/>
                <a:gd name="T18" fmla="*/ 117 w 128"/>
                <a:gd name="T19" fmla="*/ 84 h 124"/>
                <a:gd name="T20" fmla="*/ 117 w 128"/>
                <a:gd name="T21" fmla="*/ 82 h 124"/>
                <a:gd name="T22" fmla="*/ 112 w 128"/>
                <a:gd name="T23" fmla="*/ 75 h 124"/>
                <a:gd name="T24" fmla="*/ 110 w 128"/>
                <a:gd name="T25" fmla="*/ 74 h 124"/>
                <a:gd name="T26" fmla="*/ 97 w 128"/>
                <a:gd name="T27" fmla="*/ 67 h 124"/>
                <a:gd name="T28" fmla="*/ 96 w 128"/>
                <a:gd name="T29" fmla="*/ 64 h 124"/>
                <a:gd name="T30" fmla="*/ 94 w 128"/>
                <a:gd name="T31" fmla="*/ 59 h 124"/>
                <a:gd name="T32" fmla="*/ 89 w 128"/>
                <a:gd name="T33" fmla="*/ 57 h 124"/>
                <a:gd name="T34" fmla="*/ 88 w 128"/>
                <a:gd name="T35" fmla="*/ 51 h 124"/>
                <a:gd name="T36" fmla="*/ 88 w 128"/>
                <a:gd name="T37" fmla="*/ 44 h 124"/>
                <a:gd name="T38" fmla="*/ 89 w 128"/>
                <a:gd name="T39" fmla="*/ 43 h 124"/>
                <a:gd name="T40" fmla="*/ 92 w 128"/>
                <a:gd name="T41" fmla="*/ 36 h 124"/>
                <a:gd name="T42" fmla="*/ 94 w 128"/>
                <a:gd name="T43" fmla="*/ 35 h 124"/>
                <a:gd name="T44" fmla="*/ 96 w 128"/>
                <a:gd name="T45" fmla="*/ 31 h 124"/>
                <a:gd name="T46" fmla="*/ 96 w 128"/>
                <a:gd name="T47" fmla="*/ 27 h 124"/>
                <a:gd name="T48" fmla="*/ 94 w 128"/>
                <a:gd name="T49" fmla="*/ 23 h 124"/>
                <a:gd name="T50" fmla="*/ 89 w 128"/>
                <a:gd name="T51" fmla="*/ 22 h 124"/>
                <a:gd name="T52" fmla="*/ 83 w 128"/>
                <a:gd name="T53" fmla="*/ 17 h 124"/>
                <a:gd name="T54" fmla="*/ 83 w 128"/>
                <a:gd name="T55" fmla="*/ 15 h 124"/>
                <a:gd name="T56" fmla="*/ 79 w 128"/>
                <a:gd name="T57" fmla="*/ 9 h 124"/>
                <a:gd name="T58" fmla="*/ 78 w 128"/>
                <a:gd name="T59" fmla="*/ 4 h 124"/>
                <a:gd name="T60" fmla="*/ 76 w 128"/>
                <a:gd name="T61" fmla="*/ 7 h 124"/>
                <a:gd name="T62" fmla="*/ 68 w 128"/>
                <a:gd name="T63" fmla="*/ 2 h 124"/>
                <a:gd name="T64" fmla="*/ 65 w 128"/>
                <a:gd name="T65" fmla="*/ 2 h 124"/>
                <a:gd name="T66" fmla="*/ 60 w 128"/>
                <a:gd name="T67" fmla="*/ 2 h 124"/>
                <a:gd name="T68" fmla="*/ 52 w 128"/>
                <a:gd name="T69" fmla="*/ 0 h 124"/>
                <a:gd name="T70" fmla="*/ 48 w 128"/>
                <a:gd name="T71" fmla="*/ 2 h 124"/>
                <a:gd name="T72" fmla="*/ 47 w 128"/>
                <a:gd name="T73" fmla="*/ 4 h 124"/>
                <a:gd name="T74" fmla="*/ 39 w 128"/>
                <a:gd name="T75" fmla="*/ 10 h 124"/>
                <a:gd name="T76" fmla="*/ 32 w 128"/>
                <a:gd name="T77" fmla="*/ 13 h 124"/>
                <a:gd name="T78" fmla="*/ 31 w 128"/>
                <a:gd name="T79" fmla="*/ 17 h 124"/>
                <a:gd name="T80" fmla="*/ 32 w 128"/>
                <a:gd name="T81" fmla="*/ 22 h 124"/>
                <a:gd name="T82" fmla="*/ 32 w 128"/>
                <a:gd name="T83" fmla="*/ 27 h 124"/>
                <a:gd name="T84" fmla="*/ 31 w 128"/>
                <a:gd name="T85" fmla="*/ 30 h 124"/>
                <a:gd name="T86" fmla="*/ 31 w 128"/>
                <a:gd name="T87" fmla="*/ 38 h 124"/>
                <a:gd name="T88" fmla="*/ 29 w 128"/>
                <a:gd name="T89" fmla="*/ 43 h 124"/>
                <a:gd name="T90" fmla="*/ 27 w 128"/>
                <a:gd name="T91" fmla="*/ 44 h 124"/>
                <a:gd name="T92" fmla="*/ 0 w 128"/>
                <a:gd name="T93" fmla="*/ 61 h 124"/>
                <a:gd name="T94" fmla="*/ 1 w 128"/>
                <a:gd name="T95" fmla="*/ 67 h 124"/>
                <a:gd name="T96" fmla="*/ 3 w 128"/>
                <a:gd name="T97" fmla="*/ 79 h 124"/>
                <a:gd name="T98" fmla="*/ 14 w 128"/>
                <a:gd name="T99" fmla="*/ 79 h 124"/>
                <a:gd name="T100" fmla="*/ 27 w 128"/>
                <a:gd name="T101" fmla="*/ 87 h 124"/>
                <a:gd name="T102" fmla="*/ 40 w 128"/>
                <a:gd name="T103" fmla="*/ 95 h 124"/>
                <a:gd name="T104" fmla="*/ 71 w 128"/>
                <a:gd name="T105" fmla="*/ 118 h 124"/>
                <a:gd name="T106" fmla="*/ 74 w 128"/>
                <a:gd name="T107" fmla="*/ 119 h 124"/>
                <a:gd name="T108" fmla="*/ 86 w 128"/>
                <a:gd name="T109" fmla="*/ 123 h 124"/>
                <a:gd name="T110" fmla="*/ 102 w 128"/>
                <a:gd name="T111" fmla="*/ 124 h 124"/>
                <a:gd name="T112" fmla="*/ 107 w 128"/>
                <a:gd name="T113" fmla="*/ 11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 h="124">
                  <a:moveTo>
                    <a:pt x="107" y="113"/>
                  </a:moveTo>
                  <a:lnTo>
                    <a:pt x="107" y="113"/>
                  </a:lnTo>
                  <a:lnTo>
                    <a:pt x="109" y="110"/>
                  </a:lnTo>
                  <a:lnTo>
                    <a:pt x="114" y="108"/>
                  </a:lnTo>
                  <a:lnTo>
                    <a:pt x="114" y="108"/>
                  </a:lnTo>
                  <a:lnTo>
                    <a:pt x="117" y="110"/>
                  </a:lnTo>
                  <a:lnTo>
                    <a:pt x="122" y="113"/>
                  </a:lnTo>
                  <a:lnTo>
                    <a:pt x="122" y="113"/>
                  </a:lnTo>
                  <a:lnTo>
                    <a:pt x="128" y="110"/>
                  </a:lnTo>
                  <a:lnTo>
                    <a:pt x="128" y="110"/>
                  </a:lnTo>
                  <a:lnTo>
                    <a:pt x="122" y="105"/>
                  </a:lnTo>
                  <a:lnTo>
                    <a:pt x="120" y="101"/>
                  </a:lnTo>
                  <a:lnTo>
                    <a:pt x="120" y="100"/>
                  </a:lnTo>
                  <a:lnTo>
                    <a:pt x="120" y="100"/>
                  </a:lnTo>
                  <a:lnTo>
                    <a:pt x="120" y="97"/>
                  </a:lnTo>
                  <a:lnTo>
                    <a:pt x="118" y="95"/>
                  </a:lnTo>
                  <a:lnTo>
                    <a:pt x="115" y="90"/>
                  </a:lnTo>
                  <a:lnTo>
                    <a:pt x="115" y="90"/>
                  </a:lnTo>
                  <a:lnTo>
                    <a:pt x="117" y="87"/>
                  </a:lnTo>
                  <a:lnTo>
                    <a:pt x="117" y="84"/>
                  </a:lnTo>
                  <a:lnTo>
                    <a:pt x="117" y="82"/>
                  </a:lnTo>
                  <a:lnTo>
                    <a:pt x="117" y="82"/>
                  </a:lnTo>
                  <a:lnTo>
                    <a:pt x="114" y="77"/>
                  </a:lnTo>
                  <a:lnTo>
                    <a:pt x="112" y="75"/>
                  </a:lnTo>
                  <a:lnTo>
                    <a:pt x="110" y="74"/>
                  </a:lnTo>
                  <a:lnTo>
                    <a:pt x="110" y="74"/>
                  </a:lnTo>
                  <a:lnTo>
                    <a:pt x="102" y="71"/>
                  </a:lnTo>
                  <a:lnTo>
                    <a:pt x="97" y="67"/>
                  </a:lnTo>
                  <a:lnTo>
                    <a:pt x="96" y="64"/>
                  </a:lnTo>
                  <a:lnTo>
                    <a:pt x="96" y="64"/>
                  </a:lnTo>
                  <a:lnTo>
                    <a:pt x="96" y="62"/>
                  </a:lnTo>
                  <a:lnTo>
                    <a:pt x="94" y="59"/>
                  </a:lnTo>
                  <a:lnTo>
                    <a:pt x="89" y="57"/>
                  </a:lnTo>
                  <a:lnTo>
                    <a:pt x="89" y="57"/>
                  </a:lnTo>
                  <a:lnTo>
                    <a:pt x="88" y="54"/>
                  </a:lnTo>
                  <a:lnTo>
                    <a:pt x="88" y="51"/>
                  </a:lnTo>
                  <a:lnTo>
                    <a:pt x="88" y="48"/>
                  </a:lnTo>
                  <a:lnTo>
                    <a:pt x="88" y="44"/>
                  </a:lnTo>
                  <a:lnTo>
                    <a:pt x="88" y="44"/>
                  </a:lnTo>
                  <a:lnTo>
                    <a:pt x="89" y="43"/>
                  </a:lnTo>
                  <a:lnTo>
                    <a:pt x="91" y="40"/>
                  </a:lnTo>
                  <a:lnTo>
                    <a:pt x="92" y="36"/>
                  </a:lnTo>
                  <a:lnTo>
                    <a:pt x="94" y="35"/>
                  </a:lnTo>
                  <a:lnTo>
                    <a:pt x="94" y="35"/>
                  </a:lnTo>
                  <a:lnTo>
                    <a:pt x="94" y="35"/>
                  </a:lnTo>
                  <a:lnTo>
                    <a:pt x="96" y="31"/>
                  </a:lnTo>
                  <a:lnTo>
                    <a:pt x="96" y="27"/>
                  </a:lnTo>
                  <a:lnTo>
                    <a:pt x="96" y="27"/>
                  </a:lnTo>
                  <a:lnTo>
                    <a:pt x="96" y="25"/>
                  </a:lnTo>
                  <a:lnTo>
                    <a:pt x="94" y="23"/>
                  </a:lnTo>
                  <a:lnTo>
                    <a:pt x="89" y="22"/>
                  </a:lnTo>
                  <a:lnTo>
                    <a:pt x="89" y="22"/>
                  </a:lnTo>
                  <a:lnTo>
                    <a:pt x="86" y="20"/>
                  </a:lnTo>
                  <a:lnTo>
                    <a:pt x="83" y="17"/>
                  </a:lnTo>
                  <a:lnTo>
                    <a:pt x="83" y="15"/>
                  </a:lnTo>
                  <a:lnTo>
                    <a:pt x="83" y="15"/>
                  </a:lnTo>
                  <a:lnTo>
                    <a:pt x="81" y="12"/>
                  </a:lnTo>
                  <a:lnTo>
                    <a:pt x="79" y="9"/>
                  </a:lnTo>
                  <a:lnTo>
                    <a:pt x="78" y="4"/>
                  </a:lnTo>
                  <a:lnTo>
                    <a:pt x="78" y="4"/>
                  </a:lnTo>
                  <a:lnTo>
                    <a:pt x="78" y="5"/>
                  </a:lnTo>
                  <a:lnTo>
                    <a:pt x="76" y="7"/>
                  </a:lnTo>
                  <a:lnTo>
                    <a:pt x="71" y="5"/>
                  </a:lnTo>
                  <a:lnTo>
                    <a:pt x="68" y="2"/>
                  </a:lnTo>
                  <a:lnTo>
                    <a:pt x="65" y="2"/>
                  </a:lnTo>
                  <a:lnTo>
                    <a:pt x="65" y="2"/>
                  </a:lnTo>
                  <a:lnTo>
                    <a:pt x="61" y="2"/>
                  </a:lnTo>
                  <a:lnTo>
                    <a:pt x="60" y="2"/>
                  </a:lnTo>
                  <a:lnTo>
                    <a:pt x="57" y="0"/>
                  </a:lnTo>
                  <a:lnTo>
                    <a:pt x="52" y="0"/>
                  </a:lnTo>
                  <a:lnTo>
                    <a:pt x="52" y="0"/>
                  </a:lnTo>
                  <a:lnTo>
                    <a:pt x="48" y="2"/>
                  </a:lnTo>
                  <a:lnTo>
                    <a:pt x="47" y="4"/>
                  </a:lnTo>
                  <a:lnTo>
                    <a:pt x="47" y="4"/>
                  </a:lnTo>
                  <a:lnTo>
                    <a:pt x="39" y="10"/>
                  </a:lnTo>
                  <a:lnTo>
                    <a:pt x="39" y="10"/>
                  </a:lnTo>
                  <a:lnTo>
                    <a:pt x="35" y="12"/>
                  </a:lnTo>
                  <a:lnTo>
                    <a:pt x="32" y="13"/>
                  </a:lnTo>
                  <a:lnTo>
                    <a:pt x="31" y="17"/>
                  </a:lnTo>
                  <a:lnTo>
                    <a:pt x="31" y="17"/>
                  </a:lnTo>
                  <a:lnTo>
                    <a:pt x="31" y="20"/>
                  </a:lnTo>
                  <a:lnTo>
                    <a:pt x="32" y="22"/>
                  </a:lnTo>
                  <a:lnTo>
                    <a:pt x="32" y="25"/>
                  </a:lnTo>
                  <a:lnTo>
                    <a:pt x="32" y="27"/>
                  </a:lnTo>
                  <a:lnTo>
                    <a:pt x="32" y="27"/>
                  </a:lnTo>
                  <a:lnTo>
                    <a:pt x="31" y="30"/>
                  </a:lnTo>
                  <a:lnTo>
                    <a:pt x="31" y="33"/>
                  </a:lnTo>
                  <a:lnTo>
                    <a:pt x="31" y="38"/>
                  </a:lnTo>
                  <a:lnTo>
                    <a:pt x="31" y="38"/>
                  </a:lnTo>
                  <a:lnTo>
                    <a:pt x="29" y="43"/>
                  </a:lnTo>
                  <a:lnTo>
                    <a:pt x="27" y="44"/>
                  </a:lnTo>
                  <a:lnTo>
                    <a:pt x="27" y="44"/>
                  </a:lnTo>
                  <a:lnTo>
                    <a:pt x="0" y="61"/>
                  </a:lnTo>
                  <a:lnTo>
                    <a:pt x="0" y="61"/>
                  </a:lnTo>
                  <a:lnTo>
                    <a:pt x="1" y="67"/>
                  </a:lnTo>
                  <a:lnTo>
                    <a:pt x="1" y="67"/>
                  </a:lnTo>
                  <a:lnTo>
                    <a:pt x="3" y="79"/>
                  </a:lnTo>
                  <a:lnTo>
                    <a:pt x="3" y="79"/>
                  </a:lnTo>
                  <a:lnTo>
                    <a:pt x="14" y="79"/>
                  </a:lnTo>
                  <a:lnTo>
                    <a:pt x="14" y="79"/>
                  </a:lnTo>
                  <a:lnTo>
                    <a:pt x="19" y="82"/>
                  </a:lnTo>
                  <a:lnTo>
                    <a:pt x="27" y="87"/>
                  </a:lnTo>
                  <a:lnTo>
                    <a:pt x="40" y="95"/>
                  </a:lnTo>
                  <a:lnTo>
                    <a:pt x="40" y="95"/>
                  </a:lnTo>
                  <a:lnTo>
                    <a:pt x="55" y="105"/>
                  </a:lnTo>
                  <a:lnTo>
                    <a:pt x="71" y="118"/>
                  </a:lnTo>
                  <a:lnTo>
                    <a:pt x="71" y="118"/>
                  </a:lnTo>
                  <a:lnTo>
                    <a:pt x="74" y="119"/>
                  </a:lnTo>
                  <a:lnTo>
                    <a:pt x="79" y="121"/>
                  </a:lnTo>
                  <a:lnTo>
                    <a:pt x="86" y="123"/>
                  </a:lnTo>
                  <a:lnTo>
                    <a:pt x="86" y="123"/>
                  </a:lnTo>
                  <a:lnTo>
                    <a:pt x="102" y="124"/>
                  </a:lnTo>
                  <a:lnTo>
                    <a:pt x="102" y="124"/>
                  </a:lnTo>
                  <a:lnTo>
                    <a:pt x="107" y="113"/>
                  </a:lnTo>
                  <a:lnTo>
                    <a:pt x="107" y="11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98">
              <a:extLst>
                <a:ext uri="{FF2B5EF4-FFF2-40B4-BE49-F238E27FC236}">
                  <a16:creationId xmlns="" xmlns:a16="http://schemas.microsoft.com/office/drawing/2014/main" id="{CCFD477E-9DE3-46E4-BFC0-F30FFB476F78}"/>
                </a:ext>
              </a:extLst>
            </p:cNvPr>
            <p:cNvSpPr>
              <a:spLocks/>
            </p:cNvSpPr>
            <p:nvPr/>
          </p:nvSpPr>
          <p:spPr bwMode="auto">
            <a:xfrm>
              <a:off x="7389813" y="3985635"/>
              <a:ext cx="39687" cy="36513"/>
            </a:xfrm>
            <a:custGeom>
              <a:avLst/>
              <a:gdLst>
                <a:gd name="T0" fmla="*/ 8 w 25"/>
                <a:gd name="T1" fmla="*/ 18 h 23"/>
                <a:gd name="T2" fmla="*/ 15 w 25"/>
                <a:gd name="T3" fmla="*/ 23 h 23"/>
                <a:gd name="T4" fmla="*/ 25 w 25"/>
                <a:gd name="T5" fmla="*/ 23 h 23"/>
                <a:gd name="T6" fmla="*/ 25 w 25"/>
                <a:gd name="T7" fmla="*/ 23 h 23"/>
                <a:gd name="T8" fmla="*/ 21 w 25"/>
                <a:gd name="T9" fmla="*/ 15 h 23"/>
                <a:gd name="T10" fmla="*/ 18 w 25"/>
                <a:gd name="T11" fmla="*/ 6 h 23"/>
                <a:gd name="T12" fmla="*/ 18 w 25"/>
                <a:gd name="T13" fmla="*/ 6 h 23"/>
                <a:gd name="T14" fmla="*/ 20 w 25"/>
                <a:gd name="T15" fmla="*/ 5 h 23"/>
                <a:gd name="T16" fmla="*/ 20 w 25"/>
                <a:gd name="T17" fmla="*/ 5 h 23"/>
                <a:gd name="T18" fmla="*/ 15 w 25"/>
                <a:gd name="T19" fmla="*/ 2 h 23"/>
                <a:gd name="T20" fmla="*/ 12 w 25"/>
                <a:gd name="T21" fmla="*/ 0 h 23"/>
                <a:gd name="T22" fmla="*/ 12 w 25"/>
                <a:gd name="T23" fmla="*/ 0 h 23"/>
                <a:gd name="T24" fmla="*/ 7 w 25"/>
                <a:gd name="T25" fmla="*/ 2 h 23"/>
                <a:gd name="T26" fmla="*/ 5 w 25"/>
                <a:gd name="T27" fmla="*/ 5 h 23"/>
                <a:gd name="T28" fmla="*/ 5 w 25"/>
                <a:gd name="T29" fmla="*/ 5 h 23"/>
                <a:gd name="T30" fmla="*/ 0 w 25"/>
                <a:gd name="T31" fmla="*/ 16 h 23"/>
                <a:gd name="T32" fmla="*/ 0 w 25"/>
                <a:gd name="T33" fmla="*/ 16 h 23"/>
                <a:gd name="T34" fmla="*/ 8 w 25"/>
                <a:gd name="T35" fmla="*/ 18 h 23"/>
                <a:gd name="T36" fmla="*/ 8 w 25"/>
                <a:gd name="T3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3">
                  <a:moveTo>
                    <a:pt x="8" y="18"/>
                  </a:moveTo>
                  <a:lnTo>
                    <a:pt x="15" y="23"/>
                  </a:lnTo>
                  <a:lnTo>
                    <a:pt x="25" y="23"/>
                  </a:lnTo>
                  <a:lnTo>
                    <a:pt x="25" y="23"/>
                  </a:lnTo>
                  <a:lnTo>
                    <a:pt x="21" y="15"/>
                  </a:lnTo>
                  <a:lnTo>
                    <a:pt x="18" y="6"/>
                  </a:lnTo>
                  <a:lnTo>
                    <a:pt x="18" y="6"/>
                  </a:lnTo>
                  <a:lnTo>
                    <a:pt x="20" y="5"/>
                  </a:lnTo>
                  <a:lnTo>
                    <a:pt x="20" y="5"/>
                  </a:lnTo>
                  <a:lnTo>
                    <a:pt x="15" y="2"/>
                  </a:lnTo>
                  <a:lnTo>
                    <a:pt x="12" y="0"/>
                  </a:lnTo>
                  <a:lnTo>
                    <a:pt x="12" y="0"/>
                  </a:lnTo>
                  <a:lnTo>
                    <a:pt x="7" y="2"/>
                  </a:lnTo>
                  <a:lnTo>
                    <a:pt x="5" y="5"/>
                  </a:lnTo>
                  <a:lnTo>
                    <a:pt x="5" y="5"/>
                  </a:lnTo>
                  <a:lnTo>
                    <a:pt x="0" y="16"/>
                  </a:lnTo>
                  <a:lnTo>
                    <a:pt x="0" y="16"/>
                  </a:lnTo>
                  <a:lnTo>
                    <a:pt x="8" y="18"/>
                  </a:lnTo>
                  <a:lnTo>
                    <a:pt x="8" y="1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99">
              <a:extLst>
                <a:ext uri="{FF2B5EF4-FFF2-40B4-BE49-F238E27FC236}">
                  <a16:creationId xmlns="" xmlns:a16="http://schemas.microsoft.com/office/drawing/2014/main" id="{DFCB6FEB-1F33-462B-887A-8D140FF5DF5C}"/>
                </a:ext>
              </a:extLst>
            </p:cNvPr>
            <p:cNvSpPr>
              <a:spLocks noEditPoints="1"/>
            </p:cNvSpPr>
            <p:nvPr/>
          </p:nvSpPr>
          <p:spPr bwMode="auto">
            <a:xfrm>
              <a:off x="6329363" y="3460172"/>
              <a:ext cx="300037" cy="254000"/>
            </a:xfrm>
            <a:custGeom>
              <a:avLst/>
              <a:gdLst>
                <a:gd name="T0" fmla="*/ 160 w 189"/>
                <a:gd name="T1" fmla="*/ 35 h 160"/>
                <a:gd name="T2" fmla="*/ 152 w 189"/>
                <a:gd name="T3" fmla="*/ 31 h 160"/>
                <a:gd name="T4" fmla="*/ 139 w 189"/>
                <a:gd name="T5" fmla="*/ 28 h 160"/>
                <a:gd name="T6" fmla="*/ 131 w 189"/>
                <a:gd name="T7" fmla="*/ 25 h 160"/>
                <a:gd name="T8" fmla="*/ 128 w 189"/>
                <a:gd name="T9" fmla="*/ 18 h 160"/>
                <a:gd name="T10" fmla="*/ 123 w 189"/>
                <a:gd name="T11" fmla="*/ 21 h 160"/>
                <a:gd name="T12" fmla="*/ 118 w 189"/>
                <a:gd name="T13" fmla="*/ 17 h 160"/>
                <a:gd name="T14" fmla="*/ 110 w 189"/>
                <a:gd name="T15" fmla="*/ 12 h 160"/>
                <a:gd name="T16" fmla="*/ 103 w 189"/>
                <a:gd name="T17" fmla="*/ 7 h 160"/>
                <a:gd name="T18" fmla="*/ 98 w 189"/>
                <a:gd name="T19" fmla="*/ 2 h 160"/>
                <a:gd name="T20" fmla="*/ 93 w 189"/>
                <a:gd name="T21" fmla="*/ 0 h 160"/>
                <a:gd name="T22" fmla="*/ 87 w 189"/>
                <a:gd name="T23" fmla="*/ 7 h 160"/>
                <a:gd name="T24" fmla="*/ 82 w 189"/>
                <a:gd name="T25" fmla="*/ 20 h 160"/>
                <a:gd name="T26" fmla="*/ 69 w 189"/>
                <a:gd name="T27" fmla="*/ 23 h 160"/>
                <a:gd name="T28" fmla="*/ 64 w 189"/>
                <a:gd name="T29" fmla="*/ 31 h 160"/>
                <a:gd name="T30" fmla="*/ 48 w 189"/>
                <a:gd name="T31" fmla="*/ 25 h 160"/>
                <a:gd name="T32" fmla="*/ 40 w 189"/>
                <a:gd name="T33" fmla="*/ 26 h 160"/>
                <a:gd name="T34" fmla="*/ 43 w 189"/>
                <a:gd name="T35" fmla="*/ 35 h 160"/>
                <a:gd name="T36" fmla="*/ 41 w 189"/>
                <a:gd name="T37" fmla="*/ 44 h 160"/>
                <a:gd name="T38" fmla="*/ 30 w 189"/>
                <a:gd name="T39" fmla="*/ 44 h 160"/>
                <a:gd name="T40" fmla="*/ 25 w 189"/>
                <a:gd name="T41" fmla="*/ 41 h 160"/>
                <a:gd name="T42" fmla="*/ 17 w 189"/>
                <a:gd name="T43" fmla="*/ 39 h 160"/>
                <a:gd name="T44" fmla="*/ 5 w 189"/>
                <a:gd name="T45" fmla="*/ 41 h 160"/>
                <a:gd name="T46" fmla="*/ 2 w 189"/>
                <a:gd name="T47" fmla="*/ 48 h 160"/>
                <a:gd name="T48" fmla="*/ 4 w 189"/>
                <a:gd name="T49" fmla="*/ 56 h 160"/>
                <a:gd name="T50" fmla="*/ 15 w 189"/>
                <a:gd name="T51" fmla="*/ 59 h 160"/>
                <a:gd name="T52" fmla="*/ 28 w 189"/>
                <a:gd name="T53" fmla="*/ 62 h 160"/>
                <a:gd name="T54" fmla="*/ 35 w 189"/>
                <a:gd name="T55" fmla="*/ 65 h 160"/>
                <a:gd name="T56" fmla="*/ 40 w 189"/>
                <a:gd name="T57" fmla="*/ 77 h 160"/>
                <a:gd name="T58" fmla="*/ 49 w 189"/>
                <a:gd name="T59" fmla="*/ 83 h 160"/>
                <a:gd name="T60" fmla="*/ 49 w 189"/>
                <a:gd name="T61" fmla="*/ 92 h 160"/>
                <a:gd name="T62" fmla="*/ 48 w 189"/>
                <a:gd name="T63" fmla="*/ 108 h 160"/>
                <a:gd name="T64" fmla="*/ 44 w 189"/>
                <a:gd name="T65" fmla="*/ 127 h 160"/>
                <a:gd name="T66" fmla="*/ 41 w 189"/>
                <a:gd name="T67" fmla="*/ 131 h 160"/>
                <a:gd name="T68" fmla="*/ 61 w 189"/>
                <a:gd name="T69" fmla="*/ 140 h 160"/>
                <a:gd name="T70" fmla="*/ 72 w 189"/>
                <a:gd name="T71" fmla="*/ 140 h 160"/>
                <a:gd name="T72" fmla="*/ 77 w 189"/>
                <a:gd name="T73" fmla="*/ 140 h 160"/>
                <a:gd name="T74" fmla="*/ 93 w 189"/>
                <a:gd name="T75" fmla="*/ 145 h 160"/>
                <a:gd name="T76" fmla="*/ 106 w 189"/>
                <a:gd name="T77" fmla="*/ 145 h 160"/>
                <a:gd name="T78" fmla="*/ 108 w 189"/>
                <a:gd name="T79" fmla="*/ 132 h 160"/>
                <a:gd name="T80" fmla="*/ 123 w 189"/>
                <a:gd name="T81" fmla="*/ 129 h 160"/>
                <a:gd name="T82" fmla="*/ 144 w 189"/>
                <a:gd name="T83" fmla="*/ 136 h 160"/>
                <a:gd name="T84" fmla="*/ 155 w 189"/>
                <a:gd name="T85" fmla="*/ 129 h 160"/>
                <a:gd name="T86" fmla="*/ 165 w 189"/>
                <a:gd name="T87" fmla="*/ 119 h 160"/>
                <a:gd name="T88" fmla="*/ 160 w 189"/>
                <a:gd name="T89" fmla="*/ 118 h 160"/>
                <a:gd name="T90" fmla="*/ 155 w 189"/>
                <a:gd name="T91" fmla="*/ 113 h 160"/>
                <a:gd name="T92" fmla="*/ 157 w 189"/>
                <a:gd name="T93" fmla="*/ 108 h 160"/>
                <a:gd name="T94" fmla="*/ 152 w 189"/>
                <a:gd name="T95" fmla="*/ 101 h 160"/>
                <a:gd name="T96" fmla="*/ 158 w 189"/>
                <a:gd name="T97" fmla="*/ 96 h 160"/>
                <a:gd name="T98" fmla="*/ 157 w 189"/>
                <a:gd name="T99" fmla="*/ 90 h 160"/>
                <a:gd name="T100" fmla="*/ 154 w 189"/>
                <a:gd name="T101" fmla="*/ 83 h 160"/>
                <a:gd name="T102" fmla="*/ 150 w 189"/>
                <a:gd name="T103" fmla="*/ 80 h 160"/>
                <a:gd name="T104" fmla="*/ 145 w 189"/>
                <a:gd name="T105" fmla="*/ 83 h 160"/>
                <a:gd name="T106" fmla="*/ 152 w 189"/>
                <a:gd name="T107" fmla="*/ 72 h 160"/>
                <a:gd name="T108" fmla="*/ 157 w 189"/>
                <a:gd name="T109" fmla="*/ 64 h 160"/>
                <a:gd name="T110" fmla="*/ 163 w 189"/>
                <a:gd name="T111" fmla="*/ 59 h 160"/>
                <a:gd name="T112" fmla="*/ 170 w 189"/>
                <a:gd name="T113" fmla="*/ 41 h 160"/>
                <a:gd name="T114" fmla="*/ 167 w 189"/>
                <a:gd name="T115" fmla="*/ 38 h 160"/>
                <a:gd name="T116" fmla="*/ 186 w 189"/>
                <a:gd name="T117" fmla="*/ 136 h 160"/>
                <a:gd name="T118" fmla="*/ 178 w 189"/>
                <a:gd name="T119" fmla="*/ 144 h 160"/>
                <a:gd name="T120" fmla="*/ 183 w 189"/>
                <a:gd name="T121" fmla="*/ 160 h 160"/>
                <a:gd name="T122" fmla="*/ 188 w 189"/>
                <a:gd name="T123" fmla="*/ 157 h 160"/>
                <a:gd name="T124" fmla="*/ 188 w 189"/>
                <a:gd name="T125"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 h="160">
                  <a:moveTo>
                    <a:pt x="167" y="38"/>
                  </a:moveTo>
                  <a:lnTo>
                    <a:pt x="167" y="38"/>
                  </a:lnTo>
                  <a:lnTo>
                    <a:pt x="165" y="36"/>
                  </a:lnTo>
                  <a:lnTo>
                    <a:pt x="160" y="35"/>
                  </a:lnTo>
                  <a:lnTo>
                    <a:pt x="160" y="35"/>
                  </a:lnTo>
                  <a:lnTo>
                    <a:pt x="155" y="33"/>
                  </a:lnTo>
                  <a:lnTo>
                    <a:pt x="152" y="31"/>
                  </a:lnTo>
                  <a:lnTo>
                    <a:pt x="152" y="31"/>
                  </a:lnTo>
                  <a:lnTo>
                    <a:pt x="149" y="30"/>
                  </a:lnTo>
                  <a:lnTo>
                    <a:pt x="145" y="28"/>
                  </a:lnTo>
                  <a:lnTo>
                    <a:pt x="139" y="28"/>
                  </a:lnTo>
                  <a:lnTo>
                    <a:pt x="139" y="28"/>
                  </a:lnTo>
                  <a:lnTo>
                    <a:pt x="136" y="28"/>
                  </a:lnTo>
                  <a:lnTo>
                    <a:pt x="136" y="26"/>
                  </a:lnTo>
                  <a:lnTo>
                    <a:pt x="134" y="25"/>
                  </a:lnTo>
                  <a:lnTo>
                    <a:pt x="131" y="25"/>
                  </a:lnTo>
                  <a:lnTo>
                    <a:pt x="131" y="25"/>
                  </a:lnTo>
                  <a:lnTo>
                    <a:pt x="129" y="23"/>
                  </a:lnTo>
                  <a:lnTo>
                    <a:pt x="129" y="21"/>
                  </a:lnTo>
                  <a:lnTo>
                    <a:pt x="128" y="18"/>
                  </a:lnTo>
                  <a:lnTo>
                    <a:pt x="128" y="18"/>
                  </a:lnTo>
                  <a:lnTo>
                    <a:pt x="128" y="17"/>
                  </a:lnTo>
                  <a:lnTo>
                    <a:pt x="126" y="18"/>
                  </a:lnTo>
                  <a:lnTo>
                    <a:pt x="123" y="21"/>
                  </a:lnTo>
                  <a:lnTo>
                    <a:pt x="123" y="21"/>
                  </a:lnTo>
                  <a:lnTo>
                    <a:pt x="121" y="21"/>
                  </a:lnTo>
                  <a:lnTo>
                    <a:pt x="119" y="20"/>
                  </a:lnTo>
                  <a:lnTo>
                    <a:pt x="118" y="17"/>
                  </a:lnTo>
                  <a:lnTo>
                    <a:pt x="118" y="17"/>
                  </a:lnTo>
                  <a:lnTo>
                    <a:pt x="114" y="13"/>
                  </a:lnTo>
                  <a:lnTo>
                    <a:pt x="110" y="12"/>
                  </a:lnTo>
                  <a:lnTo>
                    <a:pt x="110" y="12"/>
                  </a:lnTo>
                  <a:lnTo>
                    <a:pt x="106" y="8"/>
                  </a:lnTo>
                  <a:lnTo>
                    <a:pt x="105" y="7"/>
                  </a:lnTo>
                  <a:lnTo>
                    <a:pt x="103" y="7"/>
                  </a:lnTo>
                  <a:lnTo>
                    <a:pt x="103" y="7"/>
                  </a:lnTo>
                  <a:lnTo>
                    <a:pt x="101" y="8"/>
                  </a:lnTo>
                  <a:lnTo>
                    <a:pt x="101" y="7"/>
                  </a:lnTo>
                  <a:lnTo>
                    <a:pt x="98" y="2"/>
                  </a:lnTo>
                  <a:lnTo>
                    <a:pt x="98" y="2"/>
                  </a:lnTo>
                  <a:lnTo>
                    <a:pt x="98" y="2"/>
                  </a:lnTo>
                  <a:lnTo>
                    <a:pt x="97" y="0"/>
                  </a:lnTo>
                  <a:lnTo>
                    <a:pt x="97" y="0"/>
                  </a:lnTo>
                  <a:lnTo>
                    <a:pt x="93" y="0"/>
                  </a:lnTo>
                  <a:lnTo>
                    <a:pt x="93" y="0"/>
                  </a:lnTo>
                  <a:lnTo>
                    <a:pt x="90" y="2"/>
                  </a:lnTo>
                  <a:lnTo>
                    <a:pt x="88" y="4"/>
                  </a:lnTo>
                  <a:lnTo>
                    <a:pt x="87" y="7"/>
                  </a:lnTo>
                  <a:lnTo>
                    <a:pt x="87" y="12"/>
                  </a:lnTo>
                  <a:lnTo>
                    <a:pt x="87" y="12"/>
                  </a:lnTo>
                  <a:lnTo>
                    <a:pt x="85" y="17"/>
                  </a:lnTo>
                  <a:lnTo>
                    <a:pt x="82" y="20"/>
                  </a:lnTo>
                  <a:lnTo>
                    <a:pt x="79" y="21"/>
                  </a:lnTo>
                  <a:lnTo>
                    <a:pt x="72" y="21"/>
                  </a:lnTo>
                  <a:lnTo>
                    <a:pt x="72" y="21"/>
                  </a:lnTo>
                  <a:lnTo>
                    <a:pt x="69" y="23"/>
                  </a:lnTo>
                  <a:lnTo>
                    <a:pt x="67" y="25"/>
                  </a:lnTo>
                  <a:lnTo>
                    <a:pt x="66" y="28"/>
                  </a:lnTo>
                  <a:lnTo>
                    <a:pt x="64" y="31"/>
                  </a:lnTo>
                  <a:lnTo>
                    <a:pt x="64" y="31"/>
                  </a:lnTo>
                  <a:lnTo>
                    <a:pt x="61" y="31"/>
                  </a:lnTo>
                  <a:lnTo>
                    <a:pt x="56" y="31"/>
                  </a:lnTo>
                  <a:lnTo>
                    <a:pt x="51" y="28"/>
                  </a:lnTo>
                  <a:lnTo>
                    <a:pt x="48" y="25"/>
                  </a:lnTo>
                  <a:lnTo>
                    <a:pt x="48" y="25"/>
                  </a:lnTo>
                  <a:lnTo>
                    <a:pt x="44" y="23"/>
                  </a:lnTo>
                  <a:lnTo>
                    <a:pt x="41" y="25"/>
                  </a:lnTo>
                  <a:lnTo>
                    <a:pt x="40" y="26"/>
                  </a:lnTo>
                  <a:lnTo>
                    <a:pt x="40" y="28"/>
                  </a:lnTo>
                  <a:lnTo>
                    <a:pt x="40" y="30"/>
                  </a:lnTo>
                  <a:lnTo>
                    <a:pt x="40" y="30"/>
                  </a:lnTo>
                  <a:lnTo>
                    <a:pt x="43" y="35"/>
                  </a:lnTo>
                  <a:lnTo>
                    <a:pt x="43" y="38"/>
                  </a:lnTo>
                  <a:lnTo>
                    <a:pt x="43" y="41"/>
                  </a:lnTo>
                  <a:lnTo>
                    <a:pt x="41" y="44"/>
                  </a:lnTo>
                  <a:lnTo>
                    <a:pt x="41" y="44"/>
                  </a:lnTo>
                  <a:lnTo>
                    <a:pt x="40" y="44"/>
                  </a:lnTo>
                  <a:lnTo>
                    <a:pt x="36" y="44"/>
                  </a:lnTo>
                  <a:lnTo>
                    <a:pt x="33" y="43"/>
                  </a:lnTo>
                  <a:lnTo>
                    <a:pt x="30" y="44"/>
                  </a:lnTo>
                  <a:lnTo>
                    <a:pt x="30" y="44"/>
                  </a:lnTo>
                  <a:lnTo>
                    <a:pt x="28" y="44"/>
                  </a:lnTo>
                  <a:lnTo>
                    <a:pt x="27" y="43"/>
                  </a:lnTo>
                  <a:lnTo>
                    <a:pt x="25" y="41"/>
                  </a:lnTo>
                  <a:lnTo>
                    <a:pt x="22" y="39"/>
                  </a:lnTo>
                  <a:lnTo>
                    <a:pt x="22" y="39"/>
                  </a:lnTo>
                  <a:lnTo>
                    <a:pt x="20" y="39"/>
                  </a:lnTo>
                  <a:lnTo>
                    <a:pt x="17" y="39"/>
                  </a:lnTo>
                  <a:lnTo>
                    <a:pt x="14" y="41"/>
                  </a:lnTo>
                  <a:lnTo>
                    <a:pt x="10" y="41"/>
                  </a:lnTo>
                  <a:lnTo>
                    <a:pt x="10" y="41"/>
                  </a:lnTo>
                  <a:lnTo>
                    <a:pt x="5" y="41"/>
                  </a:lnTo>
                  <a:lnTo>
                    <a:pt x="2" y="43"/>
                  </a:lnTo>
                  <a:lnTo>
                    <a:pt x="0" y="44"/>
                  </a:lnTo>
                  <a:lnTo>
                    <a:pt x="2" y="48"/>
                  </a:lnTo>
                  <a:lnTo>
                    <a:pt x="2" y="48"/>
                  </a:lnTo>
                  <a:lnTo>
                    <a:pt x="2" y="49"/>
                  </a:lnTo>
                  <a:lnTo>
                    <a:pt x="2" y="51"/>
                  </a:lnTo>
                  <a:lnTo>
                    <a:pt x="2" y="54"/>
                  </a:lnTo>
                  <a:lnTo>
                    <a:pt x="4" y="56"/>
                  </a:lnTo>
                  <a:lnTo>
                    <a:pt x="4" y="56"/>
                  </a:lnTo>
                  <a:lnTo>
                    <a:pt x="5" y="57"/>
                  </a:lnTo>
                  <a:lnTo>
                    <a:pt x="10" y="57"/>
                  </a:lnTo>
                  <a:lnTo>
                    <a:pt x="15" y="59"/>
                  </a:lnTo>
                  <a:lnTo>
                    <a:pt x="20" y="61"/>
                  </a:lnTo>
                  <a:lnTo>
                    <a:pt x="20" y="61"/>
                  </a:lnTo>
                  <a:lnTo>
                    <a:pt x="25" y="62"/>
                  </a:lnTo>
                  <a:lnTo>
                    <a:pt x="28" y="62"/>
                  </a:lnTo>
                  <a:lnTo>
                    <a:pt x="30" y="62"/>
                  </a:lnTo>
                  <a:lnTo>
                    <a:pt x="31" y="64"/>
                  </a:lnTo>
                  <a:lnTo>
                    <a:pt x="31" y="64"/>
                  </a:lnTo>
                  <a:lnTo>
                    <a:pt x="35" y="65"/>
                  </a:lnTo>
                  <a:lnTo>
                    <a:pt x="36" y="70"/>
                  </a:lnTo>
                  <a:lnTo>
                    <a:pt x="36" y="70"/>
                  </a:lnTo>
                  <a:lnTo>
                    <a:pt x="36" y="74"/>
                  </a:lnTo>
                  <a:lnTo>
                    <a:pt x="40" y="77"/>
                  </a:lnTo>
                  <a:lnTo>
                    <a:pt x="43" y="78"/>
                  </a:lnTo>
                  <a:lnTo>
                    <a:pt x="46" y="82"/>
                  </a:lnTo>
                  <a:lnTo>
                    <a:pt x="46" y="82"/>
                  </a:lnTo>
                  <a:lnTo>
                    <a:pt x="49" y="83"/>
                  </a:lnTo>
                  <a:lnTo>
                    <a:pt x="49" y="85"/>
                  </a:lnTo>
                  <a:lnTo>
                    <a:pt x="49" y="88"/>
                  </a:lnTo>
                  <a:lnTo>
                    <a:pt x="49" y="92"/>
                  </a:lnTo>
                  <a:lnTo>
                    <a:pt x="49" y="92"/>
                  </a:lnTo>
                  <a:lnTo>
                    <a:pt x="51" y="95"/>
                  </a:lnTo>
                  <a:lnTo>
                    <a:pt x="49" y="98"/>
                  </a:lnTo>
                  <a:lnTo>
                    <a:pt x="48" y="103"/>
                  </a:lnTo>
                  <a:lnTo>
                    <a:pt x="48" y="108"/>
                  </a:lnTo>
                  <a:lnTo>
                    <a:pt x="48" y="108"/>
                  </a:lnTo>
                  <a:lnTo>
                    <a:pt x="48" y="113"/>
                  </a:lnTo>
                  <a:lnTo>
                    <a:pt x="46" y="121"/>
                  </a:lnTo>
                  <a:lnTo>
                    <a:pt x="44" y="127"/>
                  </a:lnTo>
                  <a:lnTo>
                    <a:pt x="41" y="131"/>
                  </a:lnTo>
                  <a:lnTo>
                    <a:pt x="41" y="131"/>
                  </a:lnTo>
                  <a:lnTo>
                    <a:pt x="41" y="131"/>
                  </a:lnTo>
                  <a:lnTo>
                    <a:pt x="41" y="131"/>
                  </a:lnTo>
                  <a:lnTo>
                    <a:pt x="48" y="134"/>
                  </a:lnTo>
                  <a:lnTo>
                    <a:pt x="48" y="134"/>
                  </a:lnTo>
                  <a:lnTo>
                    <a:pt x="61" y="140"/>
                  </a:lnTo>
                  <a:lnTo>
                    <a:pt x="61" y="140"/>
                  </a:lnTo>
                  <a:lnTo>
                    <a:pt x="64" y="142"/>
                  </a:lnTo>
                  <a:lnTo>
                    <a:pt x="67" y="142"/>
                  </a:lnTo>
                  <a:lnTo>
                    <a:pt x="71" y="142"/>
                  </a:lnTo>
                  <a:lnTo>
                    <a:pt x="72" y="140"/>
                  </a:lnTo>
                  <a:lnTo>
                    <a:pt x="72" y="140"/>
                  </a:lnTo>
                  <a:lnTo>
                    <a:pt x="72" y="139"/>
                  </a:lnTo>
                  <a:lnTo>
                    <a:pt x="74" y="139"/>
                  </a:lnTo>
                  <a:lnTo>
                    <a:pt x="77" y="140"/>
                  </a:lnTo>
                  <a:lnTo>
                    <a:pt x="77" y="140"/>
                  </a:lnTo>
                  <a:lnTo>
                    <a:pt x="80" y="142"/>
                  </a:lnTo>
                  <a:lnTo>
                    <a:pt x="85" y="144"/>
                  </a:lnTo>
                  <a:lnTo>
                    <a:pt x="93" y="145"/>
                  </a:lnTo>
                  <a:lnTo>
                    <a:pt x="93" y="145"/>
                  </a:lnTo>
                  <a:lnTo>
                    <a:pt x="100" y="145"/>
                  </a:lnTo>
                  <a:lnTo>
                    <a:pt x="106" y="145"/>
                  </a:lnTo>
                  <a:lnTo>
                    <a:pt x="106" y="145"/>
                  </a:lnTo>
                  <a:lnTo>
                    <a:pt x="106" y="142"/>
                  </a:lnTo>
                  <a:lnTo>
                    <a:pt x="106" y="142"/>
                  </a:lnTo>
                  <a:lnTo>
                    <a:pt x="106" y="137"/>
                  </a:lnTo>
                  <a:lnTo>
                    <a:pt x="108" y="132"/>
                  </a:lnTo>
                  <a:lnTo>
                    <a:pt x="111" y="131"/>
                  </a:lnTo>
                  <a:lnTo>
                    <a:pt x="116" y="129"/>
                  </a:lnTo>
                  <a:lnTo>
                    <a:pt x="116" y="129"/>
                  </a:lnTo>
                  <a:lnTo>
                    <a:pt x="123" y="129"/>
                  </a:lnTo>
                  <a:lnTo>
                    <a:pt x="129" y="131"/>
                  </a:lnTo>
                  <a:lnTo>
                    <a:pt x="141" y="134"/>
                  </a:lnTo>
                  <a:lnTo>
                    <a:pt x="141" y="134"/>
                  </a:lnTo>
                  <a:lnTo>
                    <a:pt x="144" y="136"/>
                  </a:lnTo>
                  <a:lnTo>
                    <a:pt x="147" y="136"/>
                  </a:lnTo>
                  <a:lnTo>
                    <a:pt x="152" y="134"/>
                  </a:lnTo>
                  <a:lnTo>
                    <a:pt x="155" y="129"/>
                  </a:lnTo>
                  <a:lnTo>
                    <a:pt x="155" y="129"/>
                  </a:lnTo>
                  <a:lnTo>
                    <a:pt x="160" y="126"/>
                  </a:lnTo>
                  <a:lnTo>
                    <a:pt x="163" y="124"/>
                  </a:lnTo>
                  <a:lnTo>
                    <a:pt x="163" y="124"/>
                  </a:lnTo>
                  <a:lnTo>
                    <a:pt x="165" y="119"/>
                  </a:lnTo>
                  <a:lnTo>
                    <a:pt x="165" y="119"/>
                  </a:lnTo>
                  <a:lnTo>
                    <a:pt x="165" y="118"/>
                  </a:lnTo>
                  <a:lnTo>
                    <a:pt x="163" y="118"/>
                  </a:lnTo>
                  <a:lnTo>
                    <a:pt x="160" y="118"/>
                  </a:lnTo>
                  <a:lnTo>
                    <a:pt x="160" y="118"/>
                  </a:lnTo>
                  <a:lnTo>
                    <a:pt x="157" y="116"/>
                  </a:lnTo>
                  <a:lnTo>
                    <a:pt x="157" y="116"/>
                  </a:lnTo>
                  <a:lnTo>
                    <a:pt x="155" y="113"/>
                  </a:lnTo>
                  <a:lnTo>
                    <a:pt x="157" y="111"/>
                  </a:lnTo>
                  <a:lnTo>
                    <a:pt x="157" y="111"/>
                  </a:lnTo>
                  <a:lnTo>
                    <a:pt x="157" y="109"/>
                  </a:lnTo>
                  <a:lnTo>
                    <a:pt x="157" y="108"/>
                  </a:lnTo>
                  <a:lnTo>
                    <a:pt x="152" y="105"/>
                  </a:lnTo>
                  <a:lnTo>
                    <a:pt x="152" y="105"/>
                  </a:lnTo>
                  <a:lnTo>
                    <a:pt x="152" y="103"/>
                  </a:lnTo>
                  <a:lnTo>
                    <a:pt x="152" y="101"/>
                  </a:lnTo>
                  <a:lnTo>
                    <a:pt x="155" y="101"/>
                  </a:lnTo>
                  <a:lnTo>
                    <a:pt x="155" y="101"/>
                  </a:lnTo>
                  <a:lnTo>
                    <a:pt x="158" y="98"/>
                  </a:lnTo>
                  <a:lnTo>
                    <a:pt x="158" y="96"/>
                  </a:lnTo>
                  <a:lnTo>
                    <a:pt x="158" y="96"/>
                  </a:lnTo>
                  <a:lnTo>
                    <a:pt x="158" y="96"/>
                  </a:lnTo>
                  <a:lnTo>
                    <a:pt x="157" y="93"/>
                  </a:lnTo>
                  <a:lnTo>
                    <a:pt x="157" y="90"/>
                  </a:lnTo>
                  <a:lnTo>
                    <a:pt x="157" y="90"/>
                  </a:lnTo>
                  <a:lnTo>
                    <a:pt x="157" y="87"/>
                  </a:lnTo>
                  <a:lnTo>
                    <a:pt x="155" y="87"/>
                  </a:lnTo>
                  <a:lnTo>
                    <a:pt x="154" y="83"/>
                  </a:lnTo>
                  <a:lnTo>
                    <a:pt x="154" y="83"/>
                  </a:lnTo>
                  <a:lnTo>
                    <a:pt x="154" y="82"/>
                  </a:lnTo>
                  <a:lnTo>
                    <a:pt x="152" y="80"/>
                  </a:lnTo>
                  <a:lnTo>
                    <a:pt x="150" y="80"/>
                  </a:lnTo>
                  <a:lnTo>
                    <a:pt x="149" y="82"/>
                  </a:lnTo>
                  <a:lnTo>
                    <a:pt x="149" y="82"/>
                  </a:lnTo>
                  <a:lnTo>
                    <a:pt x="147" y="83"/>
                  </a:lnTo>
                  <a:lnTo>
                    <a:pt x="145" y="83"/>
                  </a:lnTo>
                  <a:lnTo>
                    <a:pt x="147" y="78"/>
                  </a:lnTo>
                  <a:lnTo>
                    <a:pt x="147" y="78"/>
                  </a:lnTo>
                  <a:lnTo>
                    <a:pt x="149" y="75"/>
                  </a:lnTo>
                  <a:lnTo>
                    <a:pt x="152" y="72"/>
                  </a:lnTo>
                  <a:lnTo>
                    <a:pt x="154" y="70"/>
                  </a:lnTo>
                  <a:lnTo>
                    <a:pt x="155" y="67"/>
                  </a:lnTo>
                  <a:lnTo>
                    <a:pt x="155" y="67"/>
                  </a:lnTo>
                  <a:lnTo>
                    <a:pt x="157" y="64"/>
                  </a:lnTo>
                  <a:lnTo>
                    <a:pt x="162" y="62"/>
                  </a:lnTo>
                  <a:lnTo>
                    <a:pt x="162" y="62"/>
                  </a:lnTo>
                  <a:lnTo>
                    <a:pt x="163" y="61"/>
                  </a:lnTo>
                  <a:lnTo>
                    <a:pt x="163" y="59"/>
                  </a:lnTo>
                  <a:lnTo>
                    <a:pt x="165" y="52"/>
                  </a:lnTo>
                  <a:lnTo>
                    <a:pt x="165" y="52"/>
                  </a:lnTo>
                  <a:lnTo>
                    <a:pt x="167" y="46"/>
                  </a:lnTo>
                  <a:lnTo>
                    <a:pt x="170" y="41"/>
                  </a:lnTo>
                  <a:lnTo>
                    <a:pt x="170" y="41"/>
                  </a:lnTo>
                  <a:lnTo>
                    <a:pt x="171" y="39"/>
                  </a:lnTo>
                  <a:lnTo>
                    <a:pt x="170" y="38"/>
                  </a:lnTo>
                  <a:lnTo>
                    <a:pt x="167" y="38"/>
                  </a:lnTo>
                  <a:lnTo>
                    <a:pt x="167" y="38"/>
                  </a:lnTo>
                  <a:close/>
                  <a:moveTo>
                    <a:pt x="188" y="136"/>
                  </a:moveTo>
                  <a:lnTo>
                    <a:pt x="188" y="136"/>
                  </a:lnTo>
                  <a:lnTo>
                    <a:pt x="186" y="136"/>
                  </a:lnTo>
                  <a:lnTo>
                    <a:pt x="185" y="137"/>
                  </a:lnTo>
                  <a:lnTo>
                    <a:pt x="180" y="142"/>
                  </a:lnTo>
                  <a:lnTo>
                    <a:pt x="180" y="142"/>
                  </a:lnTo>
                  <a:lnTo>
                    <a:pt x="178" y="144"/>
                  </a:lnTo>
                  <a:lnTo>
                    <a:pt x="178" y="147"/>
                  </a:lnTo>
                  <a:lnTo>
                    <a:pt x="178" y="153"/>
                  </a:lnTo>
                  <a:lnTo>
                    <a:pt x="181" y="158"/>
                  </a:lnTo>
                  <a:lnTo>
                    <a:pt x="183" y="160"/>
                  </a:lnTo>
                  <a:lnTo>
                    <a:pt x="185" y="160"/>
                  </a:lnTo>
                  <a:lnTo>
                    <a:pt x="185" y="160"/>
                  </a:lnTo>
                  <a:lnTo>
                    <a:pt x="188" y="158"/>
                  </a:lnTo>
                  <a:lnTo>
                    <a:pt x="188" y="157"/>
                  </a:lnTo>
                  <a:lnTo>
                    <a:pt x="189" y="147"/>
                  </a:lnTo>
                  <a:lnTo>
                    <a:pt x="189" y="139"/>
                  </a:lnTo>
                  <a:lnTo>
                    <a:pt x="188" y="136"/>
                  </a:lnTo>
                  <a:lnTo>
                    <a:pt x="188" y="13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31">
              <a:extLst>
                <a:ext uri="{FF2B5EF4-FFF2-40B4-BE49-F238E27FC236}">
                  <a16:creationId xmlns="" xmlns:a16="http://schemas.microsoft.com/office/drawing/2014/main" id="{99804276-47A1-4D60-BA3B-67F11A051796}"/>
                </a:ext>
              </a:extLst>
            </p:cNvPr>
            <p:cNvSpPr>
              <a:spLocks noEditPoints="1"/>
            </p:cNvSpPr>
            <p:nvPr/>
          </p:nvSpPr>
          <p:spPr bwMode="auto">
            <a:xfrm>
              <a:off x="6237288" y="3657022"/>
              <a:ext cx="263525" cy="188913"/>
            </a:xfrm>
            <a:custGeom>
              <a:avLst/>
              <a:gdLst>
                <a:gd name="T0" fmla="*/ 158 w 166"/>
                <a:gd name="T1" fmla="*/ 21 h 119"/>
                <a:gd name="T2" fmla="*/ 143 w 166"/>
                <a:gd name="T3" fmla="*/ 20 h 119"/>
                <a:gd name="T4" fmla="*/ 135 w 166"/>
                <a:gd name="T5" fmla="*/ 16 h 119"/>
                <a:gd name="T6" fmla="*/ 130 w 166"/>
                <a:gd name="T7" fmla="*/ 16 h 119"/>
                <a:gd name="T8" fmla="*/ 125 w 166"/>
                <a:gd name="T9" fmla="*/ 18 h 119"/>
                <a:gd name="T10" fmla="*/ 119 w 166"/>
                <a:gd name="T11" fmla="*/ 16 h 119"/>
                <a:gd name="T12" fmla="*/ 99 w 166"/>
                <a:gd name="T13" fmla="*/ 7 h 119"/>
                <a:gd name="T14" fmla="*/ 83 w 166"/>
                <a:gd name="T15" fmla="*/ 5 h 119"/>
                <a:gd name="T16" fmla="*/ 55 w 166"/>
                <a:gd name="T17" fmla="*/ 5 h 119"/>
                <a:gd name="T18" fmla="*/ 28 w 166"/>
                <a:gd name="T19" fmla="*/ 3 h 119"/>
                <a:gd name="T20" fmla="*/ 18 w 166"/>
                <a:gd name="T21" fmla="*/ 0 h 119"/>
                <a:gd name="T22" fmla="*/ 13 w 166"/>
                <a:gd name="T23" fmla="*/ 3 h 119"/>
                <a:gd name="T24" fmla="*/ 6 w 166"/>
                <a:gd name="T25" fmla="*/ 7 h 119"/>
                <a:gd name="T26" fmla="*/ 0 w 166"/>
                <a:gd name="T27" fmla="*/ 13 h 119"/>
                <a:gd name="T28" fmla="*/ 5 w 166"/>
                <a:gd name="T29" fmla="*/ 18 h 119"/>
                <a:gd name="T30" fmla="*/ 6 w 166"/>
                <a:gd name="T31" fmla="*/ 29 h 119"/>
                <a:gd name="T32" fmla="*/ 13 w 166"/>
                <a:gd name="T33" fmla="*/ 26 h 119"/>
                <a:gd name="T34" fmla="*/ 15 w 166"/>
                <a:gd name="T35" fmla="*/ 28 h 119"/>
                <a:gd name="T36" fmla="*/ 23 w 166"/>
                <a:gd name="T37" fmla="*/ 29 h 119"/>
                <a:gd name="T38" fmla="*/ 28 w 166"/>
                <a:gd name="T39" fmla="*/ 29 h 119"/>
                <a:gd name="T40" fmla="*/ 32 w 166"/>
                <a:gd name="T41" fmla="*/ 28 h 119"/>
                <a:gd name="T42" fmla="*/ 36 w 166"/>
                <a:gd name="T43" fmla="*/ 31 h 119"/>
                <a:gd name="T44" fmla="*/ 39 w 166"/>
                <a:gd name="T45" fmla="*/ 34 h 119"/>
                <a:gd name="T46" fmla="*/ 32 w 166"/>
                <a:gd name="T47" fmla="*/ 41 h 119"/>
                <a:gd name="T48" fmla="*/ 31 w 166"/>
                <a:gd name="T49" fmla="*/ 44 h 119"/>
                <a:gd name="T50" fmla="*/ 31 w 166"/>
                <a:gd name="T51" fmla="*/ 55 h 119"/>
                <a:gd name="T52" fmla="*/ 29 w 166"/>
                <a:gd name="T53" fmla="*/ 62 h 119"/>
                <a:gd name="T54" fmla="*/ 29 w 166"/>
                <a:gd name="T55" fmla="*/ 65 h 119"/>
                <a:gd name="T56" fmla="*/ 26 w 166"/>
                <a:gd name="T57" fmla="*/ 70 h 119"/>
                <a:gd name="T58" fmla="*/ 31 w 166"/>
                <a:gd name="T59" fmla="*/ 77 h 119"/>
                <a:gd name="T60" fmla="*/ 28 w 166"/>
                <a:gd name="T61" fmla="*/ 78 h 119"/>
                <a:gd name="T62" fmla="*/ 26 w 166"/>
                <a:gd name="T63" fmla="*/ 85 h 119"/>
                <a:gd name="T64" fmla="*/ 31 w 166"/>
                <a:gd name="T65" fmla="*/ 90 h 119"/>
                <a:gd name="T66" fmla="*/ 26 w 166"/>
                <a:gd name="T67" fmla="*/ 93 h 119"/>
                <a:gd name="T68" fmla="*/ 24 w 166"/>
                <a:gd name="T69" fmla="*/ 99 h 119"/>
                <a:gd name="T70" fmla="*/ 29 w 166"/>
                <a:gd name="T71" fmla="*/ 103 h 119"/>
                <a:gd name="T72" fmla="*/ 36 w 166"/>
                <a:gd name="T73" fmla="*/ 108 h 119"/>
                <a:gd name="T74" fmla="*/ 45 w 166"/>
                <a:gd name="T75" fmla="*/ 119 h 119"/>
                <a:gd name="T76" fmla="*/ 50 w 166"/>
                <a:gd name="T77" fmla="*/ 119 h 119"/>
                <a:gd name="T78" fmla="*/ 52 w 166"/>
                <a:gd name="T79" fmla="*/ 114 h 119"/>
                <a:gd name="T80" fmla="*/ 58 w 166"/>
                <a:gd name="T81" fmla="*/ 114 h 119"/>
                <a:gd name="T82" fmla="*/ 67 w 166"/>
                <a:gd name="T83" fmla="*/ 111 h 119"/>
                <a:gd name="T84" fmla="*/ 88 w 166"/>
                <a:gd name="T85" fmla="*/ 109 h 119"/>
                <a:gd name="T86" fmla="*/ 96 w 166"/>
                <a:gd name="T87" fmla="*/ 106 h 119"/>
                <a:gd name="T88" fmla="*/ 101 w 166"/>
                <a:gd name="T89" fmla="*/ 99 h 119"/>
                <a:gd name="T90" fmla="*/ 111 w 166"/>
                <a:gd name="T91" fmla="*/ 96 h 119"/>
                <a:gd name="T92" fmla="*/ 112 w 166"/>
                <a:gd name="T93" fmla="*/ 88 h 119"/>
                <a:gd name="T94" fmla="*/ 122 w 166"/>
                <a:gd name="T95" fmla="*/ 78 h 119"/>
                <a:gd name="T96" fmla="*/ 120 w 166"/>
                <a:gd name="T97" fmla="*/ 65 h 119"/>
                <a:gd name="T98" fmla="*/ 125 w 166"/>
                <a:gd name="T99" fmla="*/ 54 h 119"/>
                <a:gd name="T100" fmla="*/ 133 w 166"/>
                <a:gd name="T101" fmla="*/ 46 h 119"/>
                <a:gd name="T102" fmla="*/ 137 w 166"/>
                <a:gd name="T103" fmla="*/ 42 h 119"/>
                <a:gd name="T104" fmla="*/ 150 w 166"/>
                <a:gd name="T105" fmla="*/ 39 h 119"/>
                <a:gd name="T106" fmla="*/ 159 w 166"/>
                <a:gd name="T107" fmla="*/ 33 h 119"/>
                <a:gd name="T108" fmla="*/ 164 w 166"/>
                <a:gd name="T109" fmla="*/ 25 h 119"/>
                <a:gd name="T110" fmla="*/ 166 w 166"/>
                <a:gd name="T111" fmla="*/ 64 h 119"/>
                <a:gd name="T112" fmla="*/ 163 w 166"/>
                <a:gd name="T113" fmla="*/ 60 h 119"/>
                <a:gd name="T114" fmla="*/ 155 w 166"/>
                <a:gd name="T115" fmla="*/ 67 h 119"/>
                <a:gd name="T116" fmla="*/ 159 w 166"/>
                <a:gd name="T117" fmla="*/ 70 h 119"/>
                <a:gd name="T118" fmla="*/ 166 w 166"/>
                <a:gd name="T119"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 h="119">
                  <a:moveTo>
                    <a:pt x="164" y="21"/>
                  </a:moveTo>
                  <a:lnTo>
                    <a:pt x="164" y="21"/>
                  </a:lnTo>
                  <a:lnTo>
                    <a:pt x="158" y="21"/>
                  </a:lnTo>
                  <a:lnTo>
                    <a:pt x="151" y="21"/>
                  </a:lnTo>
                  <a:lnTo>
                    <a:pt x="151" y="21"/>
                  </a:lnTo>
                  <a:lnTo>
                    <a:pt x="143" y="20"/>
                  </a:lnTo>
                  <a:lnTo>
                    <a:pt x="138" y="18"/>
                  </a:lnTo>
                  <a:lnTo>
                    <a:pt x="135" y="16"/>
                  </a:lnTo>
                  <a:lnTo>
                    <a:pt x="135" y="16"/>
                  </a:lnTo>
                  <a:lnTo>
                    <a:pt x="132" y="15"/>
                  </a:lnTo>
                  <a:lnTo>
                    <a:pt x="130" y="15"/>
                  </a:lnTo>
                  <a:lnTo>
                    <a:pt x="130" y="16"/>
                  </a:lnTo>
                  <a:lnTo>
                    <a:pt x="130" y="16"/>
                  </a:lnTo>
                  <a:lnTo>
                    <a:pt x="129" y="18"/>
                  </a:lnTo>
                  <a:lnTo>
                    <a:pt x="125" y="18"/>
                  </a:lnTo>
                  <a:lnTo>
                    <a:pt x="122" y="18"/>
                  </a:lnTo>
                  <a:lnTo>
                    <a:pt x="119" y="16"/>
                  </a:lnTo>
                  <a:lnTo>
                    <a:pt x="119" y="16"/>
                  </a:lnTo>
                  <a:lnTo>
                    <a:pt x="106" y="10"/>
                  </a:lnTo>
                  <a:lnTo>
                    <a:pt x="106" y="10"/>
                  </a:lnTo>
                  <a:lnTo>
                    <a:pt x="99" y="7"/>
                  </a:lnTo>
                  <a:lnTo>
                    <a:pt x="99" y="7"/>
                  </a:lnTo>
                  <a:lnTo>
                    <a:pt x="89" y="5"/>
                  </a:lnTo>
                  <a:lnTo>
                    <a:pt x="83" y="5"/>
                  </a:lnTo>
                  <a:lnTo>
                    <a:pt x="76" y="5"/>
                  </a:lnTo>
                  <a:lnTo>
                    <a:pt x="76" y="5"/>
                  </a:lnTo>
                  <a:lnTo>
                    <a:pt x="55" y="5"/>
                  </a:lnTo>
                  <a:lnTo>
                    <a:pt x="32" y="3"/>
                  </a:lnTo>
                  <a:lnTo>
                    <a:pt x="32" y="3"/>
                  </a:lnTo>
                  <a:lnTo>
                    <a:pt x="28" y="3"/>
                  </a:lnTo>
                  <a:lnTo>
                    <a:pt x="24" y="2"/>
                  </a:lnTo>
                  <a:lnTo>
                    <a:pt x="21" y="0"/>
                  </a:lnTo>
                  <a:lnTo>
                    <a:pt x="18" y="0"/>
                  </a:lnTo>
                  <a:lnTo>
                    <a:pt x="18" y="0"/>
                  </a:lnTo>
                  <a:lnTo>
                    <a:pt x="15" y="0"/>
                  </a:lnTo>
                  <a:lnTo>
                    <a:pt x="13" y="3"/>
                  </a:lnTo>
                  <a:lnTo>
                    <a:pt x="11" y="5"/>
                  </a:lnTo>
                  <a:lnTo>
                    <a:pt x="6" y="7"/>
                  </a:lnTo>
                  <a:lnTo>
                    <a:pt x="6" y="7"/>
                  </a:lnTo>
                  <a:lnTo>
                    <a:pt x="2" y="8"/>
                  </a:lnTo>
                  <a:lnTo>
                    <a:pt x="0" y="10"/>
                  </a:lnTo>
                  <a:lnTo>
                    <a:pt x="0" y="13"/>
                  </a:lnTo>
                  <a:lnTo>
                    <a:pt x="3" y="16"/>
                  </a:lnTo>
                  <a:lnTo>
                    <a:pt x="3" y="16"/>
                  </a:lnTo>
                  <a:lnTo>
                    <a:pt x="5" y="18"/>
                  </a:lnTo>
                  <a:lnTo>
                    <a:pt x="6" y="21"/>
                  </a:lnTo>
                  <a:lnTo>
                    <a:pt x="6" y="29"/>
                  </a:lnTo>
                  <a:lnTo>
                    <a:pt x="6" y="29"/>
                  </a:lnTo>
                  <a:lnTo>
                    <a:pt x="10" y="28"/>
                  </a:lnTo>
                  <a:lnTo>
                    <a:pt x="10" y="28"/>
                  </a:lnTo>
                  <a:lnTo>
                    <a:pt x="13" y="26"/>
                  </a:lnTo>
                  <a:lnTo>
                    <a:pt x="13" y="26"/>
                  </a:lnTo>
                  <a:lnTo>
                    <a:pt x="15" y="28"/>
                  </a:lnTo>
                  <a:lnTo>
                    <a:pt x="15" y="28"/>
                  </a:lnTo>
                  <a:lnTo>
                    <a:pt x="15" y="29"/>
                  </a:lnTo>
                  <a:lnTo>
                    <a:pt x="18" y="29"/>
                  </a:lnTo>
                  <a:lnTo>
                    <a:pt x="23" y="29"/>
                  </a:lnTo>
                  <a:lnTo>
                    <a:pt x="23" y="29"/>
                  </a:lnTo>
                  <a:lnTo>
                    <a:pt x="24" y="31"/>
                  </a:lnTo>
                  <a:lnTo>
                    <a:pt x="28" y="29"/>
                  </a:lnTo>
                  <a:lnTo>
                    <a:pt x="28" y="29"/>
                  </a:lnTo>
                  <a:lnTo>
                    <a:pt x="29" y="29"/>
                  </a:lnTo>
                  <a:lnTo>
                    <a:pt x="32" y="28"/>
                  </a:lnTo>
                  <a:lnTo>
                    <a:pt x="34" y="29"/>
                  </a:lnTo>
                  <a:lnTo>
                    <a:pt x="36" y="31"/>
                  </a:lnTo>
                  <a:lnTo>
                    <a:pt x="36" y="31"/>
                  </a:lnTo>
                  <a:lnTo>
                    <a:pt x="36" y="33"/>
                  </a:lnTo>
                  <a:lnTo>
                    <a:pt x="39" y="33"/>
                  </a:lnTo>
                  <a:lnTo>
                    <a:pt x="39" y="34"/>
                  </a:lnTo>
                  <a:lnTo>
                    <a:pt x="39" y="36"/>
                  </a:lnTo>
                  <a:lnTo>
                    <a:pt x="39" y="36"/>
                  </a:lnTo>
                  <a:lnTo>
                    <a:pt x="32" y="41"/>
                  </a:lnTo>
                  <a:lnTo>
                    <a:pt x="31" y="42"/>
                  </a:lnTo>
                  <a:lnTo>
                    <a:pt x="31" y="44"/>
                  </a:lnTo>
                  <a:lnTo>
                    <a:pt x="31" y="44"/>
                  </a:lnTo>
                  <a:lnTo>
                    <a:pt x="32" y="51"/>
                  </a:lnTo>
                  <a:lnTo>
                    <a:pt x="32" y="54"/>
                  </a:lnTo>
                  <a:lnTo>
                    <a:pt x="31" y="55"/>
                  </a:lnTo>
                  <a:lnTo>
                    <a:pt x="31" y="55"/>
                  </a:lnTo>
                  <a:lnTo>
                    <a:pt x="29" y="59"/>
                  </a:lnTo>
                  <a:lnTo>
                    <a:pt x="29" y="62"/>
                  </a:lnTo>
                  <a:lnTo>
                    <a:pt x="31" y="64"/>
                  </a:lnTo>
                  <a:lnTo>
                    <a:pt x="29" y="65"/>
                  </a:lnTo>
                  <a:lnTo>
                    <a:pt x="29" y="65"/>
                  </a:lnTo>
                  <a:lnTo>
                    <a:pt x="24" y="67"/>
                  </a:lnTo>
                  <a:lnTo>
                    <a:pt x="24" y="69"/>
                  </a:lnTo>
                  <a:lnTo>
                    <a:pt x="26" y="70"/>
                  </a:lnTo>
                  <a:lnTo>
                    <a:pt x="26" y="70"/>
                  </a:lnTo>
                  <a:lnTo>
                    <a:pt x="29" y="75"/>
                  </a:lnTo>
                  <a:lnTo>
                    <a:pt x="31" y="77"/>
                  </a:lnTo>
                  <a:lnTo>
                    <a:pt x="29" y="77"/>
                  </a:lnTo>
                  <a:lnTo>
                    <a:pt x="29" y="77"/>
                  </a:lnTo>
                  <a:lnTo>
                    <a:pt x="28" y="78"/>
                  </a:lnTo>
                  <a:lnTo>
                    <a:pt x="26" y="80"/>
                  </a:lnTo>
                  <a:lnTo>
                    <a:pt x="26" y="83"/>
                  </a:lnTo>
                  <a:lnTo>
                    <a:pt x="26" y="85"/>
                  </a:lnTo>
                  <a:lnTo>
                    <a:pt x="26" y="85"/>
                  </a:lnTo>
                  <a:lnTo>
                    <a:pt x="29" y="88"/>
                  </a:lnTo>
                  <a:lnTo>
                    <a:pt x="31" y="90"/>
                  </a:lnTo>
                  <a:lnTo>
                    <a:pt x="29" y="91"/>
                  </a:lnTo>
                  <a:lnTo>
                    <a:pt x="29" y="91"/>
                  </a:lnTo>
                  <a:lnTo>
                    <a:pt x="26" y="93"/>
                  </a:lnTo>
                  <a:lnTo>
                    <a:pt x="24" y="95"/>
                  </a:lnTo>
                  <a:lnTo>
                    <a:pt x="24" y="99"/>
                  </a:lnTo>
                  <a:lnTo>
                    <a:pt x="24" y="99"/>
                  </a:lnTo>
                  <a:lnTo>
                    <a:pt x="26" y="103"/>
                  </a:lnTo>
                  <a:lnTo>
                    <a:pt x="26" y="103"/>
                  </a:lnTo>
                  <a:lnTo>
                    <a:pt x="29" y="103"/>
                  </a:lnTo>
                  <a:lnTo>
                    <a:pt x="32" y="104"/>
                  </a:lnTo>
                  <a:lnTo>
                    <a:pt x="32" y="104"/>
                  </a:lnTo>
                  <a:lnTo>
                    <a:pt x="36" y="108"/>
                  </a:lnTo>
                  <a:lnTo>
                    <a:pt x="39" y="112"/>
                  </a:lnTo>
                  <a:lnTo>
                    <a:pt x="44" y="117"/>
                  </a:lnTo>
                  <a:lnTo>
                    <a:pt x="45" y="119"/>
                  </a:lnTo>
                  <a:lnTo>
                    <a:pt x="49" y="119"/>
                  </a:lnTo>
                  <a:lnTo>
                    <a:pt x="49" y="119"/>
                  </a:lnTo>
                  <a:lnTo>
                    <a:pt x="50" y="119"/>
                  </a:lnTo>
                  <a:lnTo>
                    <a:pt x="50" y="117"/>
                  </a:lnTo>
                  <a:lnTo>
                    <a:pt x="52" y="114"/>
                  </a:lnTo>
                  <a:lnTo>
                    <a:pt x="52" y="114"/>
                  </a:lnTo>
                  <a:lnTo>
                    <a:pt x="55" y="114"/>
                  </a:lnTo>
                  <a:lnTo>
                    <a:pt x="58" y="114"/>
                  </a:lnTo>
                  <a:lnTo>
                    <a:pt x="58" y="114"/>
                  </a:lnTo>
                  <a:lnTo>
                    <a:pt x="62" y="114"/>
                  </a:lnTo>
                  <a:lnTo>
                    <a:pt x="63" y="112"/>
                  </a:lnTo>
                  <a:lnTo>
                    <a:pt x="67" y="111"/>
                  </a:lnTo>
                  <a:lnTo>
                    <a:pt x="72" y="109"/>
                  </a:lnTo>
                  <a:lnTo>
                    <a:pt x="72" y="109"/>
                  </a:lnTo>
                  <a:lnTo>
                    <a:pt x="88" y="109"/>
                  </a:lnTo>
                  <a:lnTo>
                    <a:pt x="88" y="109"/>
                  </a:lnTo>
                  <a:lnTo>
                    <a:pt x="94" y="108"/>
                  </a:lnTo>
                  <a:lnTo>
                    <a:pt x="96" y="106"/>
                  </a:lnTo>
                  <a:lnTo>
                    <a:pt x="98" y="104"/>
                  </a:lnTo>
                  <a:lnTo>
                    <a:pt x="98" y="104"/>
                  </a:lnTo>
                  <a:lnTo>
                    <a:pt x="101" y="99"/>
                  </a:lnTo>
                  <a:lnTo>
                    <a:pt x="107" y="98"/>
                  </a:lnTo>
                  <a:lnTo>
                    <a:pt x="107" y="98"/>
                  </a:lnTo>
                  <a:lnTo>
                    <a:pt x="111" y="96"/>
                  </a:lnTo>
                  <a:lnTo>
                    <a:pt x="112" y="93"/>
                  </a:lnTo>
                  <a:lnTo>
                    <a:pt x="112" y="88"/>
                  </a:lnTo>
                  <a:lnTo>
                    <a:pt x="112" y="88"/>
                  </a:lnTo>
                  <a:lnTo>
                    <a:pt x="114" y="86"/>
                  </a:lnTo>
                  <a:lnTo>
                    <a:pt x="117" y="83"/>
                  </a:lnTo>
                  <a:lnTo>
                    <a:pt x="122" y="78"/>
                  </a:lnTo>
                  <a:lnTo>
                    <a:pt x="122" y="78"/>
                  </a:lnTo>
                  <a:lnTo>
                    <a:pt x="120" y="70"/>
                  </a:lnTo>
                  <a:lnTo>
                    <a:pt x="120" y="65"/>
                  </a:lnTo>
                  <a:lnTo>
                    <a:pt x="122" y="59"/>
                  </a:lnTo>
                  <a:lnTo>
                    <a:pt x="122" y="59"/>
                  </a:lnTo>
                  <a:lnTo>
                    <a:pt x="125" y="54"/>
                  </a:lnTo>
                  <a:lnTo>
                    <a:pt x="130" y="51"/>
                  </a:lnTo>
                  <a:lnTo>
                    <a:pt x="132" y="49"/>
                  </a:lnTo>
                  <a:lnTo>
                    <a:pt x="133" y="46"/>
                  </a:lnTo>
                  <a:lnTo>
                    <a:pt x="133" y="46"/>
                  </a:lnTo>
                  <a:lnTo>
                    <a:pt x="133" y="44"/>
                  </a:lnTo>
                  <a:lnTo>
                    <a:pt x="137" y="42"/>
                  </a:lnTo>
                  <a:lnTo>
                    <a:pt x="145" y="39"/>
                  </a:lnTo>
                  <a:lnTo>
                    <a:pt x="145" y="39"/>
                  </a:lnTo>
                  <a:lnTo>
                    <a:pt x="150" y="39"/>
                  </a:lnTo>
                  <a:lnTo>
                    <a:pt x="153" y="36"/>
                  </a:lnTo>
                  <a:lnTo>
                    <a:pt x="159" y="33"/>
                  </a:lnTo>
                  <a:lnTo>
                    <a:pt x="159" y="33"/>
                  </a:lnTo>
                  <a:lnTo>
                    <a:pt x="163" y="31"/>
                  </a:lnTo>
                  <a:lnTo>
                    <a:pt x="164" y="28"/>
                  </a:lnTo>
                  <a:lnTo>
                    <a:pt x="164" y="25"/>
                  </a:lnTo>
                  <a:lnTo>
                    <a:pt x="164" y="21"/>
                  </a:lnTo>
                  <a:lnTo>
                    <a:pt x="164" y="21"/>
                  </a:lnTo>
                  <a:close/>
                  <a:moveTo>
                    <a:pt x="166" y="64"/>
                  </a:moveTo>
                  <a:lnTo>
                    <a:pt x="166" y="64"/>
                  </a:lnTo>
                  <a:lnTo>
                    <a:pt x="164" y="62"/>
                  </a:lnTo>
                  <a:lnTo>
                    <a:pt x="163" y="60"/>
                  </a:lnTo>
                  <a:lnTo>
                    <a:pt x="159" y="62"/>
                  </a:lnTo>
                  <a:lnTo>
                    <a:pt x="155" y="65"/>
                  </a:lnTo>
                  <a:lnTo>
                    <a:pt x="155" y="67"/>
                  </a:lnTo>
                  <a:lnTo>
                    <a:pt x="155" y="67"/>
                  </a:lnTo>
                  <a:lnTo>
                    <a:pt x="155" y="67"/>
                  </a:lnTo>
                  <a:lnTo>
                    <a:pt x="159" y="70"/>
                  </a:lnTo>
                  <a:lnTo>
                    <a:pt x="163" y="70"/>
                  </a:lnTo>
                  <a:lnTo>
                    <a:pt x="166" y="67"/>
                  </a:lnTo>
                  <a:lnTo>
                    <a:pt x="166" y="64"/>
                  </a:lnTo>
                  <a:lnTo>
                    <a:pt x="166" y="6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32">
              <a:extLst>
                <a:ext uri="{FF2B5EF4-FFF2-40B4-BE49-F238E27FC236}">
                  <a16:creationId xmlns="" xmlns:a16="http://schemas.microsoft.com/office/drawing/2014/main" id="{ED702C57-6893-4CA6-9A22-CC44790F51AB}"/>
                </a:ext>
              </a:extLst>
            </p:cNvPr>
            <p:cNvSpPr>
              <a:spLocks/>
            </p:cNvSpPr>
            <p:nvPr/>
          </p:nvSpPr>
          <p:spPr bwMode="auto">
            <a:xfrm>
              <a:off x="6699250" y="3574472"/>
              <a:ext cx="69850" cy="38100"/>
            </a:xfrm>
            <a:custGeom>
              <a:avLst/>
              <a:gdLst>
                <a:gd name="T0" fmla="*/ 0 w 44"/>
                <a:gd name="T1" fmla="*/ 21 h 24"/>
                <a:gd name="T2" fmla="*/ 0 w 44"/>
                <a:gd name="T3" fmla="*/ 21 h 24"/>
                <a:gd name="T4" fmla="*/ 5 w 44"/>
                <a:gd name="T5" fmla="*/ 20 h 24"/>
                <a:gd name="T6" fmla="*/ 9 w 44"/>
                <a:gd name="T7" fmla="*/ 21 h 24"/>
                <a:gd name="T8" fmla="*/ 9 w 44"/>
                <a:gd name="T9" fmla="*/ 21 h 24"/>
                <a:gd name="T10" fmla="*/ 10 w 44"/>
                <a:gd name="T11" fmla="*/ 23 h 24"/>
                <a:gd name="T12" fmla="*/ 10 w 44"/>
                <a:gd name="T13" fmla="*/ 24 h 24"/>
                <a:gd name="T14" fmla="*/ 10 w 44"/>
                <a:gd name="T15" fmla="*/ 24 h 24"/>
                <a:gd name="T16" fmla="*/ 20 w 44"/>
                <a:gd name="T17" fmla="*/ 23 h 24"/>
                <a:gd name="T18" fmla="*/ 20 w 44"/>
                <a:gd name="T19" fmla="*/ 23 h 24"/>
                <a:gd name="T20" fmla="*/ 25 w 44"/>
                <a:gd name="T21" fmla="*/ 23 h 24"/>
                <a:gd name="T22" fmla="*/ 26 w 44"/>
                <a:gd name="T23" fmla="*/ 23 h 24"/>
                <a:gd name="T24" fmla="*/ 28 w 44"/>
                <a:gd name="T25" fmla="*/ 23 h 24"/>
                <a:gd name="T26" fmla="*/ 28 w 44"/>
                <a:gd name="T27" fmla="*/ 23 h 24"/>
                <a:gd name="T28" fmla="*/ 30 w 44"/>
                <a:gd name="T29" fmla="*/ 20 h 24"/>
                <a:gd name="T30" fmla="*/ 31 w 44"/>
                <a:gd name="T31" fmla="*/ 18 h 24"/>
                <a:gd name="T32" fmla="*/ 33 w 44"/>
                <a:gd name="T33" fmla="*/ 18 h 24"/>
                <a:gd name="T34" fmla="*/ 33 w 44"/>
                <a:gd name="T35" fmla="*/ 18 h 24"/>
                <a:gd name="T36" fmla="*/ 35 w 44"/>
                <a:gd name="T37" fmla="*/ 16 h 24"/>
                <a:gd name="T38" fmla="*/ 35 w 44"/>
                <a:gd name="T39" fmla="*/ 15 h 24"/>
                <a:gd name="T40" fmla="*/ 35 w 44"/>
                <a:gd name="T41" fmla="*/ 11 h 24"/>
                <a:gd name="T42" fmla="*/ 36 w 44"/>
                <a:gd name="T43" fmla="*/ 11 h 24"/>
                <a:gd name="T44" fmla="*/ 36 w 44"/>
                <a:gd name="T45" fmla="*/ 11 h 24"/>
                <a:gd name="T46" fmla="*/ 41 w 44"/>
                <a:gd name="T47" fmla="*/ 8 h 24"/>
                <a:gd name="T48" fmla="*/ 44 w 44"/>
                <a:gd name="T49" fmla="*/ 5 h 24"/>
                <a:gd name="T50" fmla="*/ 44 w 44"/>
                <a:gd name="T51" fmla="*/ 5 h 24"/>
                <a:gd name="T52" fmla="*/ 41 w 44"/>
                <a:gd name="T53" fmla="*/ 0 h 24"/>
                <a:gd name="T54" fmla="*/ 41 w 44"/>
                <a:gd name="T55" fmla="*/ 0 h 24"/>
                <a:gd name="T56" fmla="*/ 38 w 44"/>
                <a:gd name="T57" fmla="*/ 2 h 24"/>
                <a:gd name="T58" fmla="*/ 31 w 44"/>
                <a:gd name="T59" fmla="*/ 3 h 24"/>
                <a:gd name="T60" fmla="*/ 31 w 44"/>
                <a:gd name="T61" fmla="*/ 3 h 24"/>
                <a:gd name="T62" fmla="*/ 28 w 44"/>
                <a:gd name="T63" fmla="*/ 3 h 24"/>
                <a:gd name="T64" fmla="*/ 25 w 44"/>
                <a:gd name="T65" fmla="*/ 5 h 24"/>
                <a:gd name="T66" fmla="*/ 20 w 44"/>
                <a:gd name="T67" fmla="*/ 6 h 24"/>
                <a:gd name="T68" fmla="*/ 20 w 44"/>
                <a:gd name="T69" fmla="*/ 6 h 24"/>
                <a:gd name="T70" fmla="*/ 5 w 44"/>
                <a:gd name="T71" fmla="*/ 5 h 24"/>
                <a:gd name="T72" fmla="*/ 5 w 44"/>
                <a:gd name="T73" fmla="*/ 5 h 24"/>
                <a:gd name="T74" fmla="*/ 0 w 44"/>
                <a:gd name="T75" fmla="*/ 5 h 24"/>
                <a:gd name="T76" fmla="*/ 0 w 44"/>
                <a:gd name="T77" fmla="*/ 5 h 24"/>
                <a:gd name="T78" fmla="*/ 0 w 44"/>
                <a:gd name="T79" fmla="*/ 21 h 24"/>
                <a:gd name="T80" fmla="*/ 0 w 44"/>
                <a:gd name="T81"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24">
                  <a:moveTo>
                    <a:pt x="0" y="21"/>
                  </a:moveTo>
                  <a:lnTo>
                    <a:pt x="0" y="21"/>
                  </a:lnTo>
                  <a:lnTo>
                    <a:pt x="5" y="20"/>
                  </a:lnTo>
                  <a:lnTo>
                    <a:pt x="9" y="21"/>
                  </a:lnTo>
                  <a:lnTo>
                    <a:pt x="9" y="21"/>
                  </a:lnTo>
                  <a:lnTo>
                    <a:pt x="10" y="23"/>
                  </a:lnTo>
                  <a:lnTo>
                    <a:pt x="10" y="24"/>
                  </a:lnTo>
                  <a:lnTo>
                    <a:pt x="10" y="24"/>
                  </a:lnTo>
                  <a:lnTo>
                    <a:pt x="20" y="23"/>
                  </a:lnTo>
                  <a:lnTo>
                    <a:pt x="20" y="23"/>
                  </a:lnTo>
                  <a:lnTo>
                    <a:pt x="25" y="23"/>
                  </a:lnTo>
                  <a:lnTo>
                    <a:pt x="26" y="23"/>
                  </a:lnTo>
                  <a:lnTo>
                    <a:pt x="28" y="23"/>
                  </a:lnTo>
                  <a:lnTo>
                    <a:pt x="28" y="23"/>
                  </a:lnTo>
                  <a:lnTo>
                    <a:pt x="30" y="20"/>
                  </a:lnTo>
                  <a:lnTo>
                    <a:pt x="31" y="18"/>
                  </a:lnTo>
                  <a:lnTo>
                    <a:pt x="33" y="18"/>
                  </a:lnTo>
                  <a:lnTo>
                    <a:pt x="33" y="18"/>
                  </a:lnTo>
                  <a:lnTo>
                    <a:pt x="35" y="16"/>
                  </a:lnTo>
                  <a:lnTo>
                    <a:pt x="35" y="15"/>
                  </a:lnTo>
                  <a:lnTo>
                    <a:pt x="35" y="11"/>
                  </a:lnTo>
                  <a:lnTo>
                    <a:pt x="36" y="11"/>
                  </a:lnTo>
                  <a:lnTo>
                    <a:pt x="36" y="11"/>
                  </a:lnTo>
                  <a:lnTo>
                    <a:pt x="41" y="8"/>
                  </a:lnTo>
                  <a:lnTo>
                    <a:pt x="44" y="5"/>
                  </a:lnTo>
                  <a:lnTo>
                    <a:pt x="44" y="5"/>
                  </a:lnTo>
                  <a:lnTo>
                    <a:pt x="41" y="0"/>
                  </a:lnTo>
                  <a:lnTo>
                    <a:pt x="41" y="0"/>
                  </a:lnTo>
                  <a:lnTo>
                    <a:pt x="38" y="2"/>
                  </a:lnTo>
                  <a:lnTo>
                    <a:pt x="31" y="3"/>
                  </a:lnTo>
                  <a:lnTo>
                    <a:pt x="31" y="3"/>
                  </a:lnTo>
                  <a:lnTo>
                    <a:pt x="28" y="3"/>
                  </a:lnTo>
                  <a:lnTo>
                    <a:pt x="25" y="5"/>
                  </a:lnTo>
                  <a:lnTo>
                    <a:pt x="20" y="6"/>
                  </a:lnTo>
                  <a:lnTo>
                    <a:pt x="20" y="6"/>
                  </a:lnTo>
                  <a:lnTo>
                    <a:pt x="5" y="5"/>
                  </a:lnTo>
                  <a:lnTo>
                    <a:pt x="5" y="5"/>
                  </a:lnTo>
                  <a:lnTo>
                    <a:pt x="0" y="5"/>
                  </a:lnTo>
                  <a:lnTo>
                    <a:pt x="0" y="5"/>
                  </a:lnTo>
                  <a:lnTo>
                    <a:pt x="0" y="21"/>
                  </a:lnTo>
                  <a:lnTo>
                    <a:pt x="0" y="21"/>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33">
              <a:extLst>
                <a:ext uri="{FF2B5EF4-FFF2-40B4-BE49-F238E27FC236}">
                  <a16:creationId xmlns="" xmlns:a16="http://schemas.microsoft.com/office/drawing/2014/main" id="{C1F257FD-2D67-4B18-8CC8-EE70D0DB81E5}"/>
                </a:ext>
              </a:extLst>
            </p:cNvPr>
            <p:cNvSpPr>
              <a:spLocks noEditPoints="1"/>
            </p:cNvSpPr>
            <p:nvPr/>
          </p:nvSpPr>
          <p:spPr bwMode="auto">
            <a:xfrm>
              <a:off x="6842125" y="3706235"/>
              <a:ext cx="131762" cy="165100"/>
            </a:xfrm>
            <a:custGeom>
              <a:avLst/>
              <a:gdLst>
                <a:gd name="T0" fmla="*/ 78 w 83"/>
                <a:gd name="T1" fmla="*/ 2 h 104"/>
                <a:gd name="T2" fmla="*/ 76 w 83"/>
                <a:gd name="T3" fmla="*/ 3 h 104"/>
                <a:gd name="T4" fmla="*/ 72 w 83"/>
                <a:gd name="T5" fmla="*/ 7 h 104"/>
                <a:gd name="T6" fmla="*/ 57 w 83"/>
                <a:gd name="T7" fmla="*/ 3 h 104"/>
                <a:gd name="T8" fmla="*/ 39 w 83"/>
                <a:gd name="T9" fmla="*/ 3 h 104"/>
                <a:gd name="T10" fmla="*/ 39 w 83"/>
                <a:gd name="T11" fmla="*/ 5 h 104"/>
                <a:gd name="T12" fmla="*/ 28 w 83"/>
                <a:gd name="T13" fmla="*/ 10 h 104"/>
                <a:gd name="T14" fmla="*/ 24 w 83"/>
                <a:gd name="T15" fmla="*/ 11 h 104"/>
                <a:gd name="T16" fmla="*/ 16 w 83"/>
                <a:gd name="T17" fmla="*/ 15 h 104"/>
                <a:gd name="T18" fmla="*/ 11 w 83"/>
                <a:gd name="T19" fmla="*/ 15 h 104"/>
                <a:gd name="T20" fmla="*/ 8 w 83"/>
                <a:gd name="T21" fmla="*/ 23 h 104"/>
                <a:gd name="T22" fmla="*/ 5 w 83"/>
                <a:gd name="T23" fmla="*/ 28 h 104"/>
                <a:gd name="T24" fmla="*/ 0 w 83"/>
                <a:gd name="T25" fmla="*/ 34 h 104"/>
                <a:gd name="T26" fmla="*/ 2 w 83"/>
                <a:gd name="T27" fmla="*/ 34 h 104"/>
                <a:gd name="T28" fmla="*/ 8 w 83"/>
                <a:gd name="T29" fmla="*/ 42 h 104"/>
                <a:gd name="T30" fmla="*/ 8 w 83"/>
                <a:gd name="T31" fmla="*/ 49 h 104"/>
                <a:gd name="T32" fmla="*/ 18 w 83"/>
                <a:gd name="T33" fmla="*/ 49 h 104"/>
                <a:gd name="T34" fmla="*/ 24 w 83"/>
                <a:gd name="T35" fmla="*/ 49 h 104"/>
                <a:gd name="T36" fmla="*/ 29 w 83"/>
                <a:gd name="T37" fmla="*/ 54 h 104"/>
                <a:gd name="T38" fmla="*/ 19 w 83"/>
                <a:gd name="T39" fmla="*/ 54 h 104"/>
                <a:gd name="T40" fmla="*/ 13 w 83"/>
                <a:gd name="T41" fmla="*/ 57 h 104"/>
                <a:gd name="T42" fmla="*/ 18 w 83"/>
                <a:gd name="T43" fmla="*/ 65 h 104"/>
                <a:gd name="T44" fmla="*/ 19 w 83"/>
                <a:gd name="T45" fmla="*/ 72 h 104"/>
                <a:gd name="T46" fmla="*/ 24 w 83"/>
                <a:gd name="T47" fmla="*/ 75 h 104"/>
                <a:gd name="T48" fmla="*/ 34 w 83"/>
                <a:gd name="T49" fmla="*/ 80 h 104"/>
                <a:gd name="T50" fmla="*/ 37 w 83"/>
                <a:gd name="T51" fmla="*/ 78 h 104"/>
                <a:gd name="T52" fmla="*/ 34 w 83"/>
                <a:gd name="T53" fmla="*/ 67 h 104"/>
                <a:gd name="T54" fmla="*/ 39 w 83"/>
                <a:gd name="T55" fmla="*/ 67 h 104"/>
                <a:gd name="T56" fmla="*/ 44 w 83"/>
                <a:gd name="T57" fmla="*/ 67 h 104"/>
                <a:gd name="T58" fmla="*/ 37 w 83"/>
                <a:gd name="T59" fmla="*/ 62 h 104"/>
                <a:gd name="T60" fmla="*/ 37 w 83"/>
                <a:gd name="T61" fmla="*/ 59 h 104"/>
                <a:gd name="T62" fmla="*/ 42 w 83"/>
                <a:gd name="T63" fmla="*/ 59 h 104"/>
                <a:gd name="T64" fmla="*/ 52 w 83"/>
                <a:gd name="T65" fmla="*/ 59 h 104"/>
                <a:gd name="T66" fmla="*/ 54 w 83"/>
                <a:gd name="T67" fmla="*/ 54 h 104"/>
                <a:gd name="T68" fmla="*/ 47 w 83"/>
                <a:gd name="T69" fmla="*/ 47 h 104"/>
                <a:gd name="T70" fmla="*/ 39 w 83"/>
                <a:gd name="T71" fmla="*/ 49 h 104"/>
                <a:gd name="T72" fmla="*/ 36 w 83"/>
                <a:gd name="T73" fmla="*/ 46 h 104"/>
                <a:gd name="T74" fmla="*/ 41 w 83"/>
                <a:gd name="T75" fmla="*/ 41 h 104"/>
                <a:gd name="T76" fmla="*/ 37 w 83"/>
                <a:gd name="T77" fmla="*/ 34 h 104"/>
                <a:gd name="T78" fmla="*/ 29 w 83"/>
                <a:gd name="T79" fmla="*/ 23 h 104"/>
                <a:gd name="T80" fmla="*/ 37 w 83"/>
                <a:gd name="T81" fmla="*/ 23 h 104"/>
                <a:gd name="T82" fmla="*/ 42 w 83"/>
                <a:gd name="T83" fmla="*/ 24 h 104"/>
                <a:gd name="T84" fmla="*/ 49 w 83"/>
                <a:gd name="T85" fmla="*/ 23 h 104"/>
                <a:gd name="T86" fmla="*/ 50 w 83"/>
                <a:gd name="T87" fmla="*/ 15 h 104"/>
                <a:gd name="T88" fmla="*/ 55 w 83"/>
                <a:gd name="T89" fmla="*/ 15 h 104"/>
                <a:gd name="T90" fmla="*/ 60 w 83"/>
                <a:gd name="T91" fmla="*/ 16 h 104"/>
                <a:gd name="T92" fmla="*/ 68 w 83"/>
                <a:gd name="T93" fmla="*/ 11 h 104"/>
                <a:gd name="T94" fmla="*/ 76 w 83"/>
                <a:gd name="T95" fmla="*/ 16 h 104"/>
                <a:gd name="T96" fmla="*/ 80 w 83"/>
                <a:gd name="T97" fmla="*/ 11 h 104"/>
                <a:gd name="T98" fmla="*/ 83 w 83"/>
                <a:gd name="T99" fmla="*/ 7 h 104"/>
                <a:gd name="T100" fmla="*/ 83 w 83"/>
                <a:gd name="T101" fmla="*/ 0 h 104"/>
                <a:gd name="T102" fmla="*/ 72 w 83"/>
                <a:gd name="T103" fmla="*/ 98 h 104"/>
                <a:gd name="T104" fmla="*/ 55 w 83"/>
                <a:gd name="T105" fmla="*/ 98 h 104"/>
                <a:gd name="T106" fmla="*/ 47 w 83"/>
                <a:gd name="T107" fmla="*/ 95 h 104"/>
                <a:gd name="T108" fmla="*/ 42 w 83"/>
                <a:gd name="T109" fmla="*/ 98 h 104"/>
                <a:gd name="T110" fmla="*/ 52 w 83"/>
                <a:gd name="T111" fmla="*/ 101 h 104"/>
                <a:gd name="T112" fmla="*/ 62 w 83"/>
                <a:gd name="T113" fmla="*/ 104 h 104"/>
                <a:gd name="T114" fmla="*/ 78 w 83"/>
                <a:gd name="T115" fmla="*/ 99 h 104"/>
                <a:gd name="T116" fmla="*/ 78 w 83"/>
                <a:gd name="T117" fmla="*/ 98 h 104"/>
                <a:gd name="T118" fmla="*/ 72 w 83"/>
                <a:gd name="T119"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 h="104">
                  <a:moveTo>
                    <a:pt x="83" y="0"/>
                  </a:moveTo>
                  <a:lnTo>
                    <a:pt x="83" y="0"/>
                  </a:lnTo>
                  <a:lnTo>
                    <a:pt x="78" y="2"/>
                  </a:lnTo>
                  <a:lnTo>
                    <a:pt x="76" y="2"/>
                  </a:lnTo>
                  <a:lnTo>
                    <a:pt x="76" y="3"/>
                  </a:lnTo>
                  <a:lnTo>
                    <a:pt x="76" y="3"/>
                  </a:lnTo>
                  <a:lnTo>
                    <a:pt x="76" y="5"/>
                  </a:lnTo>
                  <a:lnTo>
                    <a:pt x="75" y="5"/>
                  </a:lnTo>
                  <a:lnTo>
                    <a:pt x="72" y="7"/>
                  </a:lnTo>
                  <a:lnTo>
                    <a:pt x="72" y="7"/>
                  </a:lnTo>
                  <a:lnTo>
                    <a:pt x="65" y="5"/>
                  </a:lnTo>
                  <a:lnTo>
                    <a:pt x="57" y="3"/>
                  </a:lnTo>
                  <a:lnTo>
                    <a:pt x="57" y="3"/>
                  </a:lnTo>
                  <a:lnTo>
                    <a:pt x="49" y="3"/>
                  </a:lnTo>
                  <a:lnTo>
                    <a:pt x="39" y="3"/>
                  </a:lnTo>
                  <a:lnTo>
                    <a:pt x="39" y="3"/>
                  </a:lnTo>
                  <a:lnTo>
                    <a:pt x="39" y="5"/>
                  </a:lnTo>
                  <a:lnTo>
                    <a:pt x="39" y="5"/>
                  </a:lnTo>
                  <a:lnTo>
                    <a:pt x="34" y="8"/>
                  </a:lnTo>
                  <a:lnTo>
                    <a:pt x="29" y="10"/>
                  </a:lnTo>
                  <a:lnTo>
                    <a:pt x="28" y="10"/>
                  </a:lnTo>
                  <a:lnTo>
                    <a:pt x="28" y="10"/>
                  </a:lnTo>
                  <a:lnTo>
                    <a:pt x="26" y="10"/>
                  </a:lnTo>
                  <a:lnTo>
                    <a:pt x="24" y="11"/>
                  </a:lnTo>
                  <a:lnTo>
                    <a:pt x="21" y="13"/>
                  </a:lnTo>
                  <a:lnTo>
                    <a:pt x="21" y="13"/>
                  </a:lnTo>
                  <a:lnTo>
                    <a:pt x="16" y="15"/>
                  </a:lnTo>
                  <a:lnTo>
                    <a:pt x="13" y="15"/>
                  </a:lnTo>
                  <a:lnTo>
                    <a:pt x="11" y="15"/>
                  </a:lnTo>
                  <a:lnTo>
                    <a:pt x="11" y="15"/>
                  </a:lnTo>
                  <a:lnTo>
                    <a:pt x="10" y="18"/>
                  </a:lnTo>
                  <a:lnTo>
                    <a:pt x="8" y="23"/>
                  </a:lnTo>
                  <a:lnTo>
                    <a:pt x="8" y="23"/>
                  </a:lnTo>
                  <a:lnTo>
                    <a:pt x="6" y="26"/>
                  </a:lnTo>
                  <a:lnTo>
                    <a:pt x="6" y="26"/>
                  </a:lnTo>
                  <a:lnTo>
                    <a:pt x="5" y="28"/>
                  </a:lnTo>
                  <a:lnTo>
                    <a:pt x="5" y="28"/>
                  </a:lnTo>
                  <a:lnTo>
                    <a:pt x="2" y="29"/>
                  </a:lnTo>
                  <a:lnTo>
                    <a:pt x="0" y="34"/>
                  </a:lnTo>
                  <a:lnTo>
                    <a:pt x="0" y="34"/>
                  </a:lnTo>
                  <a:lnTo>
                    <a:pt x="2" y="34"/>
                  </a:lnTo>
                  <a:lnTo>
                    <a:pt x="2" y="34"/>
                  </a:lnTo>
                  <a:lnTo>
                    <a:pt x="5" y="36"/>
                  </a:lnTo>
                  <a:lnTo>
                    <a:pt x="6" y="39"/>
                  </a:lnTo>
                  <a:lnTo>
                    <a:pt x="8" y="42"/>
                  </a:lnTo>
                  <a:lnTo>
                    <a:pt x="8" y="46"/>
                  </a:lnTo>
                  <a:lnTo>
                    <a:pt x="8" y="46"/>
                  </a:lnTo>
                  <a:lnTo>
                    <a:pt x="8" y="49"/>
                  </a:lnTo>
                  <a:lnTo>
                    <a:pt x="11" y="51"/>
                  </a:lnTo>
                  <a:lnTo>
                    <a:pt x="15" y="51"/>
                  </a:lnTo>
                  <a:lnTo>
                    <a:pt x="18" y="49"/>
                  </a:lnTo>
                  <a:lnTo>
                    <a:pt x="18" y="49"/>
                  </a:lnTo>
                  <a:lnTo>
                    <a:pt x="21" y="47"/>
                  </a:lnTo>
                  <a:lnTo>
                    <a:pt x="24" y="49"/>
                  </a:lnTo>
                  <a:lnTo>
                    <a:pt x="28" y="51"/>
                  </a:lnTo>
                  <a:lnTo>
                    <a:pt x="29" y="54"/>
                  </a:lnTo>
                  <a:lnTo>
                    <a:pt x="29" y="54"/>
                  </a:lnTo>
                  <a:lnTo>
                    <a:pt x="28" y="54"/>
                  </a:lnTo>
                  <a:lnTo>
                    <a:pt x="24" y="54"/>
                  </a:lnTo>
                  <a:lnTo>
                    <a:pt x="19" y="54"/>
                  </a:lnTo>
                  <a:lnTo>
                    <a:pt x="15" y="54"/>
                  </a:lnTo>
                  <a:lnTo>
                    <a:pt x="15" y="54"/>
                  </a:lnTo>
                  <a:lnTo>
                    <a:pt x="13" y="57"/>
                  </a:lnTo>
                  <a:lnTo>
                    <a:pt x="15" y="60"/>
                  </a:lnTo>
                  <a:lnTo>
                    <a:pt x="18" y="62"/>
                  </a:lnTo>
                  <a:lnTo>
                    <a:pt x="18" y="65"/>
                  </a:lnTo>
                  <a:lnTo>
                    <a:pt x="18" y="65"/>
                  </a:lnTo>
                  <a:lnTo>
                    <a:pt x="18" y="68"/>
                  </a:lnTo>
                  <a:lnTo>
                    <a:pt x="19" y="72"/>
                  </a:lnTo>
                  <a:lnTo>
                    <a:pt x="21" y="73"/>
                  </a:lnTo>
                  <a:lnTo>
                    <a:pt x="24" y="75"/>
                  </a:lnTo>
                  <a:lnTo>
                    <a:pt x="24" y="75"/>
                  </a:lnTo>
                  <a:lnTo>
                    <a:pt x="28" y="75"/>
                  </a:lnTo>
                  <a:lnTo>
                    <a:pt x="31" y="78"/>
                  </a:lnTo>
                  <a:lnTo>
                    <a:pt x="34" y="80"/>
                  </a:lnTo>
                  <a:lnTo>
                    <a:pt x="37" y="80"/>
                  </a:lnTo>
                  <a:lnTo>
                    <a:pt x="37" y="80"/>
                  </a:lnTo>
                  <a:lnTo>
                    <a:pt x="37" y="78"/>
                  </a:lnTo>
                  <a:lnTo>
                    <a:pt x="36" y="73"/>
                  </a:lnTo>
                  <a:lnTo>
                    <a:pt x="34" y="70"/>
                  </a:lnTo>
                  <a:lnTo>
                    <a:pt x="34" y="67"/>
                  </a:lnTo>
                  <a:lnTo>
                    <a:pt x="34" y="67"/>
                  </a:lnTo>
                  <a:lnTo>
                    <a:pt x="36" y="67"/>
                  </a:lnTo>
                  <a:lnTo>
                    <a:pt x="39" y="67"/>
                  </a:lnTo>
                  <a:lnTo>
                    <a:pt x="41" y="68"/>
                  </a:lnTo>
                  <a:lnTo>
                    <a:pt x="44" y="67"/>
                  </a:lnTo>
                  <a:lnTo>
                    <a:pt x="44" y="67"/>
                  </a:lnTo>
                  <a:lnTo>
                    <a:pt x="44" y="65"/>
                  </a:lnTo>
                  <a:lnTo>
                    <a:pt x="44" y="64"/>
                  </a:lnTo>
                  <a:lnTo>
                    <a:pt x="37" y="62"/>
                  </a:lnTo>
                  <a:lnTo>
                    <a:pt x="37" y="62"/>
                  </a:lnTo>
                  <a:lnTo>
                    <a:pt x="36" y="60"/>
                  </a:lnTo>
                  <a:lnTo>
                    <a:pt x="37" y="59"/>
                  </a:lnTo>
                  <a:lnTo>
                    <a:pt x="39" y="59"/>
                  </a:lnTo>
                  <a:lnTo>
                    <a:pt x="42" y="59"/>
                  </a:lnTo>
                  <a:lnTo>
                    <a:pt x="42" y="59"/>
                  </a:lnTo>
                  <a:lnTo>
                    <a:pt x="46" y="60"/>
                  </a:lnTo>
                  <a:lnTo>
                    <a:pt x="49" y="60"/>
                  </a:lnTo>
                  <a:lnTo>
                    <a:pt x="52" y="59"/>
                  </a:lnTo>
                  <a:lnTo>
                    <a:pt x="52" y="59"/>
                  </a:lnTo>
                  <a:lnTo>
                    <a:pt x="54" y="57"/>
                  </a:lnTo>
                  <a:lnTo>
                    <a:pt x="54" y="54"/>
                  </a:lnTo>
                  <a:lnTo>
                    <a:pt x="52" y="49"/>
                  </a:lnTo>
                  <a:lnTo>
                    <a:pt x="47" y="47"/>
                  </a:lnTo>
                  <a:lnTo>
                    <a:pt x="47" y="47"/>
                  </a:lnTo>
                  <a:lnTo>
                    <a:pt x="44" y="47"/>
                  </a:lnTo>
                  <a:lnTo>
                    <a:pt x="41" y="49"/>
                  </a:lnTo>
                  <a:lnTo>
                    <a:pt x="39" y="49"/>
                  </a:lnTo>
                  <a:lnTo>
                    <a:pt x="37" y="47"/>
                  </a:lnTo>
                  <a:lnTo>
                    <a:pt x="37" y="47"/>
                  </a:lnTo>
                  <a:lnTo>
                    <a:pt x="36" y="46"/>
                  </a:lnTo>
                  <a:lnTo>
                    <a:pt x="37" y="44"/>
                  </a:lnTo>
                  <a:lnTo>
                    <a:pt x="39" y="42"/>
                  </a:lnTo>
                  <a:lnTo>
                    <a:pt x="41" y="41"/>
                  </a:lnTo>
                  <a:lnTo>
                    <a:pt x="41" y="41"/>
                  </a:lnTo>
                  <a:lnTo>
                    <a:pt x="39" y="38"/>
                  </a:lnTo>
                  <a:lnTo>
                    <a:pt x="37" y="34"/>
                  </a:lnTo>
                  <a:lnTo>
                    <a:pt x="31" y="26"/>
                  </a:lnTo>
                  <a:lnTo>
                    <a:pt x="31" y="26"/>
                  </a:lnTo>
                  <a:lnTo>
                    <a:pt x="29" y="23"/>
                  </a:lnTo>
                  <a:lnTo>
                    <a:pt x="31" y="21"/>
                  </a:lnTo>
                  <a:lnTo>
                    <a:pt x="34" y="21"/>
                  </a:lnTo>
                  <a:lnTo>
                    <a:pt x="37" y="23"/>
                  </a:lnTo>
                  <a:lnTo>
                    <a:pt x="37" y="23"/>
                  </a:lnTo>
                  <a:lnTo>
                    <a:pt x="39" y="24"/>
                  </a:lnTo>
                  <a:lnTo>
                    <a:pt x="42" y="24"/>
                  </a:lnTo>
                  <a:lnTo>
                    <a:pt x="47" y="24"/>
                  </a:lnTo>
                  <a:lnTo>
                    <a:pt x="47" y="24"/>
                  </a:lnTo>
                  <a:lnTo>
                    <a:pt x="49" y="23"/>
                  </a:lnTo>
                  <a:lnTo>
                    <a:pt x="47" y="20"/>
                  </a:lnTo>
                  <a:lnTo>
                    <a:pt x="47" y="16"/>
                  </a:lnTo>
                  <a:lnTo>
                    <a:pt x="50" y="15"/>
                  </a:lnTo>
                  <a:lnTo>
                    <a:pt x="50" y="15"/>
                  </a:lnTo>
                  <a:lnTo>
                    <a:pt x="54" y="13"/>
                  </a:lnTo>
                  <a:lnTo>
                    <a:pt x="55" y="15"/>
                  </a:lnTo>
                  <a:lnTo>
                    <a:pt x="59" y="16"/>
                  </a:lnTo>
                  <a:lnTo>
                    <a:pt x="59" y="16"/>
                  </a:lnTo>
                  <a:lnTo>
                    <a:pt x="60" y="16"/>
                  </a:lnTo>
                  <a:lnTo>
                    <a:pt x="62" y="15"/>
                  </a:lnTo>
                  <a:lnTo>
                    <a:pt x="63" y="13"/>
                  </a:lnTo>
                  <a:lnTo>
                    <a:pt x="68" y="11"/>
                  </a:lnTo>
                  <a:lnTo>
                    <a:pt x="68" y="11"/>
                  </a:lnTo>
                  <a:lnTo>
                    <a:pt x="73" y="13"/>
                  </a:lnTo>
                  <a:lnTo>
                    <a:pt x="76" y="16"/>
                  </a:lnTo>
                  <a:lnTo>
                    <a:pt x="76" y="16"/>
                  </a:lnTo>
                  <a:lnTo>
                    <a:pt x="78" y="13"/>
                  </a:lnTo>
                  <a:lnTo>
                    <a:pt x="80" y="11"/>
                  </a:lnTo>
                  <a:lnTo>
                    <a:pt x="80" y="11"/>
                  </a:lnTo>
                  <a:lnTo>
                    <a:pt x="81" y="8"/>
                  </a:lnTo>
                  <a:lnTo>
                    <a:pt x="83" y="7"/>
                  </a:lnTo>
                  <a:lnTo>
                    <a:pt x="83" y="5"/>
                  </a:lnTo>
                  <a:lnTo>
                    <a:pt x="83" y="5"/>
                  </a:lnTo>
                  <a:lnTo>
                    <a:pt x="83" y="0"/>
                  </a:lnTo>
                  <a:lnTo>
                    <a:pt x="83" y="0"/>
                  </a:lnTo>
                  <a:close/>
                  <a:moveTo>
                    <a:pt x="72" y="98"/>
                  </a:moveTo>
                  <a:lnTo>
                    <a:pt x="72" y="98"/>
                  </a:lnTo>
                  <a:lnTo>
                    <a:pt x="68" y="98"/>
                  </a:lnTo>
                  <a:lnTo>
                    <a:pt x="62" y="98"/>
                  </a:lnTo>
                  <a:lnTo>
                    <a:pt x="55" y="98"/>
                  </a:lnTo>
                  <a:lnTo>
                    <a:pt x="50" y="96"/>
                  </a:lnTo>
                  <a:lnTo>
                    <a:pt x="50" y="96"/>
                  </a:lnTo>
                  <a:lnTo>
                    <a:pt x="47" y="95"/>
                  </a:lnTo>
                  <a:lnTo>
                    <a:pt x="44" y="96"/>
                  </a:lnTo>
                  <a:lnTo>
                    <a:pt x="42" y="98"/>
                  </a:lnTo>
                  <a:lnTo>
                    <a:pt x="42" y="98"/>
                  </a:lnTo>
                  <a:lnTo>
                    <a:pt x="42" y="99"/>
                  </a:lnTo>
                  <a:lnTo>
                    <a:pt x="42" y="99"/>
                  </a:lnTo>
                  <a:lnTo>
                    <a:pt x="52" y="101"/>
                  </a:lnTo>
                  <a:lnTo>
                    <a:pt x="57" y="103"/>
                  </a:lnTo>
                  <a:lnTo>
                    <a:pt x="62" y="104"/>
                  </a:lnTo>
                  <a:lnTo>
                    <a:pt x="62" y="104"/>
                  </a:lnTo>
                  <a:lnTo>
                    <a:pt x="68" y="103"/>
                  </a:lnTo>
                  <a:lnTo>
                    <a:pt x="73" y="103"/>
                  </a:lnTo>
                  <a:lnTo>
                    <a:pt x="78" y="99"/>
                  </a:lnTo>
                  <a:lnTo>
                    <a:pt x="80" y="98"/>
                  </a:lnTo>
                  <a:lnTo>
                    <a:pt x="80" y="98"/>
                  </a:lnTo>
                  <a:lnTo>
                    <a:pt x="78" y="98"/>
                  </a:lnTo>
                  <a:lnTo>
                    <a:pt x="76" y="98"/>
                  </a:lnTo>
                  <a:lnTo>
                    <a:pt x="75" y="98"/>
                  </a:lnTo>
                  <a:lnTo>
                    <a:pt x="72" y="98"/>
                  </a:lnTo>
                  <a:lnTo>
                    <a:pt x="72" y="9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34">
              <a:extLst>
                <a:ext uri="{FF2B5EF4-FFF2-40B4-BE49-F238E27FC236}">
                  <a16:creationId xmlns="" xmlns:a16="http://schemas.microsoft.com/office/drawing/2014/main" id="{19F9633F-07E5-462C-9611-0B7FC496A6BB}"/>
                </a:ext>
              </a:extLst>
            </p:cNvPr>
            <p:cNvSpPr>
              <a:spLocks/>
            </p:cNvSpPr>
            <p:nvPr/>
          </p:nvSpPr>
          <p:spPr bwMode="auto">
            <a:xfrm>
              <a:off x="7092950" y="3850697"/>
              <a:ext cx="46037" cy="28575"/>
            </a:xfrm>
            <a:custGeom>
              <a:avLst/>
              <a:gdLst>
                <a:gd name="T0" fmla="*/ 19 w 29"/>
                <a:gd name="T1" fmla="*/ 12 h 18"/>
                <a:gd name="T2" fmla="*/ 19 w 29"/>
                <a:gd name="T3" fmla="*/ 12 h 18"/>
                <a:gd name="T4" fmla="*/ 21 w 29"/>
                <a:gd name="T5" fmla="*/ 8 h 18"/>
                <a:gd name="T6" fmla="*/ 28 w 29"/>
                <a:gd name="T7" fmla="*/ 4 h 18"/>
                <a:gd name="T8" fmla="*/ 28 w 29"/>
                <a:gd name="T9" fmla="*/ 4 h 18"/>
                <a:gd name="T10" fmla="*/ 29 w 29"/>
                <a:gd name="T11" fmla="*/ 2 h 18"/>
                <a:gd name="T12" fmla="*/ 29 w 29"/>
                <a:gd name="T13" fmla="*/ 2 h 18"/>
                <a:gd name="T14" fmla="*/ 29 w 29"/>
                <a:gd name="T15" fmla="*/ 0 h 18"/>
                <a:gd name="T16" fmla="*/ 26 w 29"/>
                <a:gd name="T17" fmla="*/ 2 h 18"/>
                <a:gd name="T18" fmla="*/ 26 w 29"/>
                <a:gd name="T19" fmla="*/ 2 h 18"/>
                <a:gd name="T20" fmla="*/ 19 w 29"/>
                <a:gd name="T21" fmla="*/ 5 h 18"/>
                <a:gd name="T22" fmla="*/ 8 w 29"/>
                <a:gd name="T23" fmla="*/ 7 h 18"/>
                <a:gd name="T24" fmla="*/ 8 w 29"/>
                <a:gd name="T25" fmla="*/ 7 h 18"/>
                <a:gd name="T26" fmla="*/ 3 w 29"/>
                <a:gd name="T27" fmla="*/ 8 h 18"/>
                <a:gd name="T28" fmla="*/ 0 w 29"/>
                <a:gd name="T29" fmla="*/ 10 h 18"/>
                <a:gd name="T30" fmla="*/ 0 w 29"/>
                <a:gd name="T31" fmla="*/ 13 h 18"/>
                <a:gd name="T32" fmla="*/ 2 w 29"/>
                <a:gd name="T33" fmla="*/ 17 h 18"/>
                <a:gd name="T34" fmla="*/ 2 w 29"/>
                <a:gd name="T35" fmla="*/ 17 h 18"/>
                <a:gd name="T36" fmla="*/ 8 w 29"/>
                <a:gd name="T37" fmla="*/ 18 h 18"/>
                <a:gd name="T38" fmla="*/ 13 w 29"/>
                <a:gd name="T39" fmla="*/ 17 h 18"/>
                <a:gd name="T40" fmla="*/ 18 w 29"/>
                <a:gd name="T41" fmla="*/ 15 h 18"/>
                <a:gd name="T42" fmla="*/ 19 w 29"/>
                <a:gd name="T43" fmla="*/ 12 h 18"/>
                <a:gd name="T44" fmla="*/ 19 w 29"/>
                <a:gd name="T4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18">
                  <a:moveTo>
                    <a:pt x="19" y="12"/>
                  </a:moveTo>
                  <a:lnTo>
                    <a:pt x="19" y="12"/>
                  </a:lnTo>
                  <a:lnTo>
                    <a:pt x="21" y="8"/>
                  </a:lnTo>
                  <a:lnTo>
                    <a:pt x="28" y="4"/>
                  </a:lnTo>
                  <a:lnTo>
                    <a:pt x="28" y="4"/>
                  </a:lnTo>
                  <a:lnTo>
                    <a:pt x="29" y="2"/>
                  </a:lnTo>
                  <a:lnTo>
                    <a:pt x="29" y="2"/>
                  </a:lnTo>
                  <a:lnTo>
                    <a:pt x="29" y="0"/>
                  </a:lnTo>
                  <a:lnTo>
                    <a:pt x="26" y="2"/>
                  </a:lnTo>
                  <a:lnTo>
                    <a:pt x="26" y="2"/>
                  </a:lnTo>
                  <a:lnTo>
                    <a:pt x="19" y="5"/>
                  </a:lnTo>
                  <a:lnTo>
                    <a:pt x="8" y="7"/>
                  </a:lnTo>
                  <a:lnTo>
                    <a:pt x="8" y="7"/>
                  </a:lnTo>
                  <a:lnTo>
                    <a:pt x="3" y="8"/>
                  </a:lnTo>
                  <a:lnTo>
                    <a:pt x="0" y="10"/>
                  </a:lnTo>
                  <a:lnTo>
                    <a:pt x="0" y="13"/>
                  </a:lnTo>
                  <a:lnTo>
                    <a:pt x="2" y="17"/>
                  </a:lnTo>
                  <a:lnTo>
                    <a:pt x="2" y="17"/>
                  </a:lnTo>
                  <a:lnTo>
                    <a:pt x="8" y="18"/>
                  </a:lnTo>
                  <a:lnTo>
                    <a:pt x="13" y="17"/>
                  </a:lnTo>
                  <a:lnTo>
                    <a:pt x="18" y="15"/>
                  </a:lnTo>
                  <a:lnTo>
                    <a:pt x="19" y="12"/>
                  </a:lnTo>
                  <a:lnTo>
                    <a:pt x="19" y="1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36">
              <a:extLst>
                <a:ext uri="{FF2B5EF4-FFF2-40B4-BE49-F238E27FC236}">
                  <a16:creationId xmlns="" xmlns:a16="http://schemas.microsoft.com/office/drawing/2014/main" id="{D266092A-568B-4AA7-9FF9-D4DB4E774EDA}"/>
                </a:ext>
              </a:extLst>
            </p:cNvPr>
            <p:cNvSpPr>
              <a:spLocks/>
            </p:cNvSpPr>
            <p:nvPr/>
          </p:nvSpPr>
          <p:spPr bwMode="auto">
            <a:xfrm>
              <a:off x="6213475" y="3347460"/>
              <a:ext cx="88900" cy="103188"/>
            </a:xfrm>
            <a:custGeom>
              <a:avLst/>
              <a:gdLst>
                <a:gd name="T0" fmla="*/ 52 w 56"/>
                <a:gd name="T1" fmla="*/ 19 h 65"/>
                <a:gd name="T2" fmla="*/ 47 w 56"/>
                <a:gd name="T3" fmla="*/ 16 h 65"/>
                <a:gd name="T4" fmla="*/ 43 w 56"/>
                <a:gd name="T5" fmla="*/ 13 h 65"/>
                <a:gd name="T6" fmla="*/ 39 w 56"/>
                <a:gd name="T7" fmla="*/ 18 h 65"/>
                <a:gd name="T8" fmla="*/ 39 w 56"/>
                <a:gd name="T9" fmla="*/ 19 h 65"/>
                <a:gd name="T10" fmla="*/ 31 w 56"/>
                <a:gd name="T11" fmla="*/ 16 h 65"/>
                <a:gd name="T12" fmla="*/ 31 w 56"/>
                <a:gd name="T13" fmla="*/ 14 h 65"/>
                <a:gd name="T14" fmla="*/ 34 w 56"/>
                <a:gd name="T15" fmla="*/ 8 h 65"/>
                <a:gd name="T16" fmla="*/ 36 w 56"/>
                <a:gd name="T17" fmla="*/ 6 h 65"/>
                <a:gd name="T18" fmla="*/ 38 w 56"/>
                <a:gd name="T19" fmla="*/ 1 h 65"/>
                <a:gd name="T20" fmla="*/ 36 w 56"/>
                <a:gd name="T21" fmla="*/ 0 h 65"/>
                <a:gd name="T22" fmla="*/ 28 w 56"/>
                <a:gd name="T23" fmla="*/ 0 h 65"/>
                <a:gd name="T24" fmla="*/ 23 w 56"/>
                <a:gd name="T25" fmla="*/ 3 h 65"/>
                <a:gd name="T26" fmla="*/ 25 w 56"/>
                <a:gd name="T27" fmla="*/ 6 h 65"/>
                <a:gd name="T28" fmla="*/ 28 w 56"/>
                <a:gd name="T29" fmla="*/ 8 h 65"/>
                <a:gd name="T30" fmla="*/ 30 w 56"/>
                <a:gd name="T31" fmla="*/ 9 h 65"/>
                <a:gd name="T32" fmla="*/ 26 w 56"/>
                <a:gd name="T33" fmla="*/ 13 h 65"/>
                <a:gd name="T34" fmla="*/ 20 w 56"/>
                <a:gd name="T35" fmla="*/ 14 h 65"/>
                <a:gd name="T36" fmla="*/ 12 w 56"/>
                <a:gd name="T37" fmla="*/ 16 h 65"/>
                <a:gd name="T38" fmla="*/ 5 w 56"/>
                <a:gd name="T39" fmla="*/ 14 h 65"/>
                <a:gd name="T40" fmla="*/ 3 w 56"/>
                <a:gd name="T41" fmla="*/ 18 h 65"/>
                <a:gd name="T42" fmla="*/ 7 w 56"/>
                <a:gd name="T43" fmla="*/ 21 h 65"/>
                <a:gd name="T44" fmla="*/ 7 w 56"/>
                <a:gd name="T45" fmla="*/ 24 h 65"/>
                <a:gd name="T46" fmla="*/ 7 w 56"/>
                <a:gd name="T47" fmla="*/ 29 h 65"/>
                <a:gd name="T48" fmla="*/ 13 w 56"/>
                <a:gd name="T49" fmla="*/ 34 h 65"/>
                <a:gd name="T50" fmla="*/ 13 w 56"/>
                <a:gd name="T51" fmla="*/ 39 h 65"/>
                <a:gd name="T52" fmla="*/ 10 w 56"/>
                <a:gd name="T53" fmla="*/ 45 h 65"/>
                <a:gd name="T54" fmla="*/ 8 w 56"/>
                <a:gd name="T55" fmla="*/ 49 h 65"/>
                <a:gd name="T56" fmla="*/ 2 w 56"/>
                <a:gd name="T57" fmla="*/ 52 h 65"/>
                <a:gd name="T58" fmla="*/ 0 w 56"/>
                <a:gd name="T59" fmla="*/ 53 h 65"/>
                <a:gd name="T60" fmla="*/ 3 w 56"/>
                <a:gd name="T61" fmla="*/ 60 h 65"/>
                <a:gd name="T62" fmla="*/ 13 w 56"/>
                <a:gd name="T63" fmla="*/ 65 h 65"/>
                <a:gd name="T64" fmla="*/ 25 w 56"/>
                <a:gd name="T65" fmla="*/ 62 h 65"/>
                <a:gd name="T66" fmla="*/ 36 w 56"/>
                <a:gd name="T67" fmla="*/ 55 h 65"/>
                <a:gd name="T68" fmla="*/ 41 w 56"/>
                <a:gd name="T69" fmla="*/ 52 h 65"/>
                <a:gd name="T70" fmla="*/ 47 w 56"/>
                <a:gd name="T71" fmla="*/ 52 h 65"/>
                <a:gd name="T72" fmla="*/ 52 w 56"/>
                <a:gd name="T73" fmla="*/ 52 h 65"/>
                <a:gd name="T74" fmla="*/ 56 w 56"/>
                <a:gd name="T75" fmla="*/ 47 h 65"/>
                <a:gd name="T76" fmla="*/ 54 w 56"/>
                <a:gd name="T77" fmla="*/ 27 h 65"/>
                <a:gd name="T78" fmla="*/ 52 w 56"/>
                <a:gd name="T79" fmla="*/ 21 h 65"/>
                <a:gd name="T80" fmla="*/ 52 w 56"/>
                <a:gd name="T81"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65">
                  <a:moveTo>
                    <a:pt x="52" y="19"/>
                  </a:moveTo>
                  <a:lnTo>
                    <a:pt x="52" y="19"/>
                  </a:lnTo>
                  <a:lnTo>
                    <a:pt x="47" y="16"/>
                  </a:lnTo>
                  <a:lnTo>
                    <a:pt x="47" y="16"/>
                  </a:lnTo>
                  <a:lnTo>
                    <a:pt x="44" y="13"/>
                  </a:lnTo>
                  <a:lnTo>
                    <a:pt x="43" y="13"/>
                  </a:lnTo>
                  <a:lnTo>
                    <a:pt x="41" y="14"/>
                  </a:lnTo>
                  <a:lnTo>
                    <a:pt x="39" y="18"/>
                  </a:lnTo>
                  <a:lnTo>
                    <a:pt x="39" y="18"/>
                  </a:lnTo>
                  <a:lnTo>
                    <a:pt x="39" y="19"/>
                  </a:lnTo>
                  <a:lnTo>
                    <a:pt x="38" y="18"/>
                  </a:lnTo>
                  <a:lnTo>
                    <a:pt x="31" y="16"/>
                  </a:lnTo>
                  <a:lnTo>
                    <a:pt x="31" y="16"/>
                  </a:lnTo>
                  <a:lnTo>
                    <a:pt x="31" y="14"/>
                  </a:lnTo>
                  <a:lnTo>
                    <a:pt x="31" y="13"/>
                  </a:lnTo>
                  <a:lnTo>
                    <a:pt x="34" y="8"/>
                  </a:lnTo>
                  <a:lnTo>
                    <a:pt x="34" y="8"/>
                  </a:lnTo>
                  <a:lnTo>
                    <a:pt x="36" y="6"/>
                  </a:lnTo>
                  <a:lnTo>
                    <a:pt x="38" y="1"/>
                  </a:lnTo>
                  <a:lnTo>
                    <a:pt x="38" y="1"/>
                  </a:lnTo>
                  <a:lnTo>
                    <a:pt x="36" y="0"/>
                  </a:lnTo>
                  <a:lnTo>
                    <a:pt x="36" y="0"/>
                  </a:lnTo>
                  <a:lnTo>
                    <a:pt x="33" y="0"/>
                  </a:lnTo>
                  <a:lnTo>
                    <a:pt x="28" y="0"/>
                  </a:lnTo>
                  <a:lnTo>
                    <a:pt x="25" y="0"/>
                  </a:lnTo>
                  <a:lnTo>
                    <a:pt x="23" y="3"/>
                  </a:lnTo>
                  <a:lnTo>
                    <a:pt x="23" y="3"/>
                  </a:lnTo>
                  <a:lnTo>
                    <a:pt x="25" y="6"/>
                  </a:lnTo>
                  <a:lnTo>
                    <a:pt x="26" y="6"/>
                  </a:lnTo>
                  <a:lnTo>
                    <a:pt x="28" y="8"/>
                  </a:lnTo>
                  <a:lnTo>
                    <a:pt x="30" y="9"/>
                  </a:lnTo>
                  <a:lnTo>
                    <a:pt x="30" y="9"/>
                  </a:lnTo>
                  <a:lnTo>
                    <a:pt x="30" y="11"/>
                  </a:lnTo>
                  <a:lnTo>
                    <a:pt x="26" y="13"/>
                  </a:lnTo>
                  <a:lnTo>
                    <a:pt x="20" y="14"/>
                  </a:lnTo>
                  <a:lnTo>
                    <a:pt x="20" y="14"/>
                  </a:lnTo>
                  <a:lnTo>
                    <a:pt x="17" y="16"/>
                  </a:lnTo>
                  <a:lnTo>
                    <a:pt x="12" y="16"/>
                  </a:lnTo>
                  <a:lnTo>
                    <a:pt x="8" y="14"/>
                  </a:lnTo>
                  <a:lnTo>
                    <a:pt x="5" y="14"/>
                  </a:lnTo>
                  <a:lnTo>
                    <a:pt x="5" y="14"/>
                  </a:lnTo>
                  <a:lnTo>
                    <a:pt x="3" y="18"/>
                  </a:lnTo>
                  <a:lnTo>
                    <a:pt x="5" y="19"/>
                  </a:lnTo>
                  <a:lnTo>
                    <a:pt x="7" y="21"/>
                  </a:lnTo>
                  <a:lnTo>
                    <a:pt x="7" y="24"/>
                  </a:lnTo>
                  <a:lnTo>
                    <a:pt x="7" y="24"/>
                  </a:lnTo>
                  <a:lnTo>
                    <a:pt x="5" y="27"/>
                  </a:lnTo>
                  <a:lnTo>
                    <a:pt x="7" y="29"/>
                  </a:lnTo>
                  <a:lnTo>
                    <a:pt x="13" y="34"/>
                  </a:lnTo>
                  <a:lnTo>
                    <a:pt x="13" y="34"/>
                  </a:lnTo>
                  <a:lnTo>
                    <a:pt x="15" y="37"/>
                  </a:lnTo>
                  <a:lnTo>
                    <a:pt x="13" y="39"/>
                  </a:lnTo>
                  <a:lnTo>
                    <a:pt x="10" y="42"/>
                  </a:lnTo>
                  <a:lnTo>
                    <a:pt x="10" y="45"/>
                  </a:lnTo>
                  <a:lnTo>
                    <a:pt x="10" y="45"/>
                  </a:lnTo>
                  <a:lnTo>
                    <a:pt x="8" y="49"/>
                  </a:lnTo>
                  <a:lnTo>
                    <a:pt x="5" y="50"/>
                  </a:lnTo>
                  <a:lnTo>
                    <a:pt x="2" y="52"/>
                  </a:lnTo>
                  <a:lnTo>
                    <a:pt x="0" y="53"/>
                  </a:lnTo>
                  <a:lnTo>
                    <a:pt x="0" y="53"/>
                  </a:lnTo>
                  <a:lnTo>
                    <a:pt x="0" y="57"/>
                  </a:lnTo>
                  <a:lnTo>
                    <a:pt x="3" y="60"/>
                  </a:lnTo>
                  <a:lnTo>
                    <a:pt x="8" y="63"/>
                  </a:lnTo>
                  <a:lnTo>
                    <a:pt x="13" y="65"/>
                  </a:lnTo>
                  <a:lnTo>
                    <a:pt x="13" y="65"/>
                  </a:lnTo>
                  <a:lnTo>
                    <a:pt x="25" y="62"/>
                  </a:lnTo>
                  <a:lnTo>
                    <a:pt x="31" y="58"/>
                  </a:lnTo>
                  <a:lnTo>
                    <a:pt x="36" y="55"/>
                  </a:lnTo>
                  <a:lnTo>
                    <a:pt x="36" y="55"/>
                  </a:lnTo>
                  <a:lnTo>
                    <a:pt x="41" y="52"/>
                  </a:lnTo>
                  <a:lnTo>
                    <a:pt x="44" y="52"/>
                  </a:lnTo>
                  <a:lnTo>
                    <a:pt x="47" y="52"/>
                  </a:lnTo>
                  <a:lnTo>
                    <a:pt x="52" y="52"/>
                  </a:lnTo>
                  <a:lnTo>
                    <a:pt x="52" y="52"/>
                  </a:lnTo>
                  <a:lnTo>
                    <a:pt x="54" y="50"/>
                  </a:lnTo>
                  <a:lnTo>
                    <a:pt x="56" y="47"/>
                  </a:lnTo>
                  <a:lnTo>
                    <a:pt x="56" y="37"/>
                  </a:lnTo>
                  <a:lnTo>
                    <a:pt x="54" y="27"/>
                  </a:lnTo>
                  <a:lnTo>
                    <a:pt x="52" y="21"/>
                  </a:lnTo>
                  <a:lnTo>
                    <a:pt x="52" y="21"/>
                  </a:lnTo>
                  <a:lnTo>
                    <a:pt x="52" y="19"/>
                  </a:lnTo>
                  <a:lnTo>
                    <a:pt x="52" y="19"/>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37">
              <a:extLst>
                <a:ext uri="{FF2B5EF4-FFF2-40B4-BE49-F238E27FC236}">
                  <a16:creationId xmlns="" xmlns:a16="http://schemas.microsoft.com/office/drawing/2014/main" id="{A322F8ED-3AAF-4677-93BB-944E999FBC31}"/>
                </a:ext>
              </a:extLst>
            </p:cNvPr>
            <p:cNvSpPr>
              <a:spLocks noEditPoints="1"/>
            </p:cNvSpPr>
            <p:nvPr/>
          </p:nvSpPr>
          <p:spPr bwMode="auto">
            <a:xfrm>
              <a:off x="6262688" y="3176010"/>
              <a:ext cx="206375" cy="315913"/>
            </a:xfrm>
            <a:custGeom>
              <a:avLst/>
              <a:gdLst>
                <a:gd name="T0" fmla="*/ 7 w 130"/>
                <a:gd name="T1" fmla="*/ 109 h 199"/>
                <a:gd name="T2" fmla="*/ 0 w 130"/>
                <a:gd name="T3" fmla="*/ 122 h 199"/>
                <a:gd name="T4" fmla="*/ 8 w 130"/>
                <a:gd name="T5" fmla="*/ 126 h 199"/>
                <a:gd name="T6" fmla="*/ 21 w 130"/>
                <a:gd name="T7" fmla="*/ 127 h 199"/>
                <a:gd name="T8" fmla="*/ 33 w 130"/>
                <a:gd name="T9" fmla="*/ 117 h 199"/>
                <a:gd name="T10" fmla="*/ 129 w 130"/>
                <a:gd name="T11" fmla="*/ 152 h 199"/>
                <a:gd name="T12" fmla="*/ 114 w 130"/>
                <a:gd name="T13" fmla="*/ 148 h 199"/>
                <a:gd name="T14" fmla="*/ 109 w 130"/>
                <a:gd name="T15" fmla="*/ 142 h 199"/>
                <a:gd name="T16" fmla="*/ 104 w 130"/>
                <a:gd name="T17" fmla="*/ 132 h 199"/>
                <a:gd name="T18" fmla="*/ 91 w 130"/>
                <a:gd name="T19" fmla="*/ 114 h 199"/>
                <a:gd name="T20" fmla="*/ 80 w 130"/>
                <a:gd name="T21" fmla="*/ 96 h 199"/>
                <a:gd name="T22" fmla="*/ 65 w 130"/>
                <a:gd name="T23" fmla="*/ 91 h 199"/>
                <a:gd name="T24" fmla="*/ 77 w 130"/>
                <a:gd name="T25" fmla="*/ 72 h 199"/>
                <a:gd name="T26" fmla="*/ 62 w 130"/>
                <a:gd name="T27" fmla="*/ 59 h 199"/>
                <a:gd name="T28" fmla="*/ 52 w 130"/>
                <a:gd name="T29" fmla="*/ 56 h 199"/>
                <a:gd name="T30" fmla="*/ 62 w 130"/>
                <a:gd name="T31" fmla="*/ 42 h 199"/>
                <a:gd name="T32" fmla="*/ 60 w 130"/>
                <a:gd name="T33" fmla="*/ 38 h 199"/>
                <a:gd name="T34" fmla="*/ 44 w 130"/>
                <a:gd name="T35" fmla="*/ 42 h 199"/>
                <a:gd name="T36" fmla="*/ 34 w 130"/>
                <a:gd name="T37" fmla="*/ 56 h 199"/>
                <a:gd name="T38" fmla="*/ 29 w 130"/>
                <a:gd name="T39" fmla="*/ 65 h 199"/>
                <a:gd name="T40" fmla="*/ 18 w 130"/>
                <a:gd name="T41" fmla="*/ 62 h 199"/>
                <a:gd name="T42" fmla="*/ 28 w 130"/>
                <a:gd name="T43" fmla="*/ 70 h 199"/>
                <a:gd name="T44" fmla="*/ 25 w 130"/>
                <a:gd name="T45" fmla="*/ 83 h 199"/>
                <a:gd name="T46" fmla="*/ 25 w 130"/>
                <a:gd name="T47" fmla="*/ 91 h 199"/>
                <a:gd name="T48" fmla="*/ 29 w 130"/>
                <a:gd name="T49" fmla="*/ 91 h 199"/>
                <a:gd name="T50" fmla="*/ 33 w 130"/>
                <a:gd name="T51" fmla="*/ 99 h 199"/>
                <a:gd name="T52" fmla="*/ 42 w 130"/>
                <a:gd name="T53" fmla="*/ 90 h 199"/>
                <a:gd name="T54" fmla="*/ 42 w 130"/>
                <a:gd name="T55" fmla="*/ 99 h 199"/>
                <a:gd name="T56" fmla="*/ 41 w 130"/>
                <a:gd name="T57" fmla="*/ 114 h 199"/>
                <a:gd name="T58" fmla="*/ 62 w 130"/>
                <a:gd name="T59" fmla="*/ 109 h 199"/>
                <a:gd name="T60" fmla="*/ 60 w 130"/>
                <a:gd name="T61" fmla="*/ 121 h 199"/>
                <a:gd name="T62" fmla="*/ 65 w 130"/>
                <a:gd name="T63" fmla="*/ 127 h 199"/>
                <a:gd name="T64" fmla="*/ 54 w 130"/>
                <a:gd name="T65" fmla="*/ 140 h 199"/>
                <a:gd name="T66" fmla="*/ 47 w 130"/>
                <a:gd name="T67" fmla="*/ 142 h 199"/>
                <a:gd name="T68" fmla="*/ 44 w 130"/>
                <a:gd name="T69" fmla="*/ 150 h 199"/>
                <a:gd name="T70" fmla="*/ 51 w 130"/>
                <a:gd name="T71" fmla="*/ 157 h 199"/>
                <a:gd name="T72" fmla="*/ 38 w 130"/>
                <a:gd name="T73" fmla="*/ 168 h 199"/>
                <a:gd name="T74" fmla="*/ 49 w 130"/>
                <a:gd name="T75" fmla="*/ 170 h 199"/>
                <a:gd name="T76" fmla="*/ 65 w 130"/>
                <a:gd name="T77" fmla="*/ 173 h 199"/>
                <a:gd name="T78" fmla="*/ 59 w 130"/>
                <a:gd name="T79" fmla="*/ 178 h 199"/>
                <a:gd name="T80" fmla="*/ 34 w 130"/>
                <a:gd name="T81" fmla="*/ 197 h 199"/>
                <a:gd name="T82" fmla="*/ 44 w 130"/>
                <a:gd name="T83" fmla="*/ 192 h 199"/>
                <a:gd name="T84" fmla="*/ 57 w 130"/>
                <a:gd name="T85" fmla="*/ 192 h 199"/>
                <a:gd name="T86" fmla="*/ 70 w 130"/>
                <a:gd name="T87" fmla="*/ 187 h 199"/>
                <a:gd name="T88" fmla="*/ 88 w 130"/>
                <a:gd name="T89" fmla="*/ 187 h 199"/>
                <a:gd name="T90" fmla="*/ 109 w 130"/>
                <a:gd name="T91" fmla="*/ 184 h 199"/>
                <a:gd name="T92" fmla="*/ 117 w 130"/>
                <a:gd name="T93" fmla="*/ 174 h 199"/>
                <a:gd name="T94" fmla="*/ 119 w 130"/>
                <a:gd name="T95" fmla="*/ 166 h 199"/>
                <a:gd name="T96" fmla="*/ 13 w 130"/>
                <a:gd name="T97" fmla="*/ 57 h 199"/>
                <a:gd name="T98" fmla="*/ 21 w 130"/>
                <a:gd name="T99" fmla="*/ 46 h 199"/>
                <a:gd name="T100" fmla="*/ 13 w 130"/>
                <a:gd name="T101" fmla="*/ 57 h 199"/>
                <a:gd name="T102" fmla="*/ 91 w 130"/>
                <a:gd name="T103" fmla="*/ 0 h 199"/>
                <a:gd name="T104" fmla="*/ 86 w 130"/>
                <a:gd name="T105" fmla="*/ 1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99">
                  <a:moveTo>
                    <a:pt x="25" y="106"/>
                  </a:moveTo>
                  <a:lnTo>
                    <a:pt x="25" y="106"/>
                  </a:lnTo>
                  <a:lnTo>
                    <a:pt x="20" y="104"/>
                  </a:lnTo>
                  <a:lnTo>
                    <a:pt x="16" y="106"/>
                  </a:lnTo>
                  <a:lnTo>
                    <a:pt x="12" y="108"/>
                  </a:lnTo>
                  <a:lnTo>
                    <a:pt x="7" y="109"/>
                  </a:lnTo>
                  <a:lnTo>
                    <a:pt x="7" y="109"/>
                  </a:lnTo>
                  <a:lnTo>
                    <a:pt x="5" y="114"/>
                  </a:lnTo>
                  <a:lnTo>
                    <a:pt x="3" y="116"/>
                  </a:lnTo>
                  <a:lnTo>
                    <a:pt x="3" y="116"/>
                  </a:lnTo>
                  <a:lnTo>
                    <a:pt x="0" y="121"/>
                  </a:lnTo>
                  <a:lnTo>
                    <a:pt x="0" y="122"/>
                  </a:lnTo>
                  <a:lnTo>
                    <a:pt x="0" y="124"/>
                  </a:lnTo>
                  <a:lnTo>
                    <a:pt x="0" y="124"/>
                  </a:lnTo>
                  <a:lnTo>
                    <a:pt x="7" y="126"/>
                  </a:lnTo>
                  <a:lnTo>
                    <a:pt x="8" y="127"/>
                  </a:lnTo>
                  <a:lnTo>
                    <a:pt x="8" y="126"/>
                  </a:lnTo>
                  <a:lnTo>
                    <a:pt x="8" y="126"/>
                  </a:lnTo>
                  <a:lnTo>
                    <a:pt x="10" y="122"/>
                  </a:lnTo>
                  <a:lnTo>
                    <a:pt x="12" y="121"/>
                  </a:lnTo>
                  <a:lnTo>
                    <a:pt x="13" y="121"/>
                  </a:lnTo>
                  <a:lnTo>
                    <a:pt x="16" y="124"/>
                  </a:lnTo>
                  <a:lnTo>
                    <a:pt x="16" y="124"/>
                  </a:lnTo>
                  <a:lnTo>
                    <a:pt x="21" y="127"/>
                  </a:lnTo>
                  <a:lnTo>
                    <a:pt x="21" y="127"/>
                  </a:lnTo>
                  <a:lnTo>
                    <a:pt x="23" y="126"/>
                  </a:lnTo>
                  <a:lnTo>
                    <a:pt x="25" y="124"/>
                  </a:lnTo>
                  <a:lnTo>
                    <a:pt x="31" y="121"/>
                  </a:lnTo>
                  <a:lnTo>
                    <a:pt x="31" y="121"/>
                  </a:lnTo>
                  <a:lnTo>
                    <a:pt x="33" y="117"/>
                  </a:lnTo>
                  <a:lnTo>
                    <a:pt x="31" y="114"/>
                  </a:lnTo>
                  <a:lnTo>
                    <a:pt x="25" y="106"/>
                  </a:lnTo>
                  <a:lnTo>
                    <a:pt x="25" y="106"/>
                  </a:lnTo>
                  <a:close/>
                  <a:moveTo>
                    <a:pt x="130" y="155"/>
                  </a:moveTo>
                  <a:lnTo>
                    <a:pt x="130" y="155"/>
                  </a:lnTo>
                  <a:lnTo>
                    <a:pt x="129" y="152"/>
                  </a:lnTo>
                  <a:lnTo>
                    <a:pt x="127" y="150"/>
                  </a:lnTo>
                  <a:lnTo>
                    <a:pt x="124" y="147"/>
                  </a:lnTo>
                  <a:lnTo>
                    <a:pt x="119" y="147"/>
                  </a:lnTo>
                  <a:lnTo>
                    <a:pt x="116" y="147"/>
                  </a:lnTo>
                  <a:lnTo>
                    <a:pt x="116" y="147"/>
                  </a:lnTo>
                  <a:lnTo>
                    <a:pt x="114" y="148"/>
                  </a:lnTo>
                  <a:lnTo>
                    <a:pt x="113" y="150"/>
                  </a:lnTo>
                  <a:lnTo>
                    <a:pt x="111" y="148"/>
                  </a:lnTo>
                  <a:lnTo>
                    <a:pt x="109" y="147"/>
                  </a:lnTo>
                  <a:lnTo>
                    <a:pt x="109" y="147"/>
                  </a:lnTo>
                  <a:lnTo>
                    <a:pt x="109" y="143"/>
                  </a:lnTo>
                  <a:lnTo>
                    <a:pt x="109" y="142"/>
                  </a:lnTo>
                  <a:lnTo>
                    <a:pt x="109" y="140"/>
                  </a:lnTo>
                  <a:lnTo>
                    <a:pt x="109" y="140"/>
                  </a:lnTo>
                  <a:lnTo>
                    <a:pt x="109" y="140"/>
                  </a:lnTo>
                  <a:lnTo>
                    <a:pt x="106" y="137"/>
                  </a:lnTo>
                  <a:lnTo>
                    <a:pt x="104" y="132"/>
                  </a:lnTo>
                  <a:lnTo>
                    <a:pt x="104" y="132"/>
                  </a:lnTo>
                  <a:lnTo>
                    <a:pt x="104" y="129"/>
                  </a:lnTo>
                  <a:lnTo>
                    <a:pt x="103" y="124"/>
                  </a:lnTo>
                  <a:lnTo>
                    <a:pt x="99" y="119"/>
                  </a:lnTo>
                  <a:lnTo>
                    <a:pt x="95" y="116"/>
                  </a:lnTo>
                  <a:lnTo>
                    <a:pt x="95" y="116"/>
                  </a:lnTo>
                  <a:lnTo>
                    <a:pt x="91" y="114"/>
                  </a:lnTo>
                  <a:lnTo>
                    <a:pt x="88" y="109"/>
                  </a:lnTo>
                  <a:lnTo>
                    <a:pt x="86" y="101"/>
                  </a:lnTo>
                  <a:lnTo>
                    <a:pt x="86" y="101"/>
                  </a:lnTo>
                  <a:lnTo>
                    <a:pt x="85" y="98"/>
                  </a:lnTo>
                  <a:lnTo>
                    <a:pt x="83" y="96"/>
                  </a:lnTo>
                  <a:lnTo>
                    <a:pt x="80" y="96"/>
                  </a:lnTo>
                  <a:lnTo>
                    <a:pt x="78" y="95"/>
                  </a:lnTo>
                  <a:lnTo>
                    <a:pt x="78" y="95"/>
                  </a:lnTo>
                  <a:lnTo>
                    <a:pt x="75" y="91"/>
                  </a:lnTo>
                  <a:lnTo>
                    <a:pt x="72" y="91"/>
                  </a:lnTo>
                  <a:lnTo>
                    <a:pt x="65" y="91"/>
                  </a:lnTo>
                  <a:lnTo>
                    <a:pt x="65" y="91"/>
                  </a:lnTo>
                  <a:lnTo>
                    <a:pt x="65" y="91"/>
                  </a:lnTo>
                  <a:lnTo>
                    <a:pt x="65" y="90"/>
                  </a:lnTo>
                  <a:lnTo>
                    <a:pt x="70" y="83"/>
                  </a:lnTo>
                  <a:lnTo>
                    <a:pt x="70" y="83"/>
                  </a:lnTo>
                  <a:lnTo>
                    <a:pt x="73" y="78"/>
                  </a:lnTo>
                  <a:lnTo>
                    <a:pt x="77" y="72"/>
                  </a:lnTo>
                  <a:lnTo>
                    <a:pt x="80" y="60"/>
                  </a:lnTo>
                  <a:lnTo>
                    <a:pt x="80" y="60"/>
                  </a:lnTo>
                  <a:lnTo>
                    <a:pt x="80" y="59"/>
                  </a:lnTo>
                  <a:lnTo>
                    <a:pt x="77" y="59"/>
                  </a:lnTo>
                  <a:lnTo>
                    <a:pt x="70" y="59"/>
                  </a:lnTo>
                  <a:lnTo>
                    <a:pt x="62" y="59"/>
                  </a:lnTo>
                  <a:lnTo>
                    <a:pt x="57" y="59"/>
                  </a:lnTo>
                  <a:lnTo>
                    <a:pt x="57" y="59"/>
                  </a:lnTo>
                  <a:lnTo>
                    <a:pt x="54" y="60"/>
                  </a:lnTo>
                  <a:lnTo>
                    <a:pt x="52" y="59"/>
                  </a:lnTo>
                  <a:lnTo>
                    <a:pt x="51" y="57"/>
                  </a:lnTo>
                  <a:lnTo>
                    <a:pt x="52" y="56"/>
                  </a:lnTo>
                  <a:lnTo>
                    <a:pt x="52" y="56"/>
                  </a:lnTo>
                  <a:lnTo>
                    <a:pt x="59" y="51"/>
                  </a:lnTo>
                  <a:lnTo>
                    <a:pt x="60" y="47"/>
                  </a:lnTo>
                  <a:lnTo>
                    <a:pt x="62" y="44"/>
                  </a:lnTo>
                  <a:lnTo>
                    <a:pt x="62" y="44"/>
                  </a:lnTo>
                  <a:lnTo>
                    <a:pt x="62" y="42"/>
                  </a:lnTo>
                  <a:lnTo>
                    <a:pt x="64" y="41"/>
                  </a:lnTo>
                  <a:lnTo>
                    <a:pt x="65" y="39"/>
                  </a:lnTo>
                  <a:lnTo>
                    <a:pt x="64" y="36"/>
                  </a:lnTo>
                  <a:lnTo>
                    <a:pt x="64" y="36"/>
                  </a:lnTo>
                  <a:lnTo>
                    <a:pt x="62" y="36"/>
                  </a:lnTo>
                  <a:lnTo>
                    <a:pt x="60" y="38"/>
                  </a:lnTo>
                  <a:lnTo>
                    <a:pt x="59" y="42"/>
                  </a:lnTo>
                  <a:lnTo>
                    <a:pt x="59" y="42"/>
                  </a:lnTo>
                  <a:lnTo>
                    <a:pt x="56" y="42"/>
                  </a:lnTo>
                  <a:lnTo>
                    <a:pt x="52" y="42"/>
                  </a:lnTo>
                  <a:lnTo>
                    <a:pt x="44" y="42"/>
                  </a:lnTo>
                  <a:lnTo>
                    <a:pt x="44" y="42"/>
                  </a:lnTo>
                  <a:lnTo>
                    <a:pt x="41" y="42"/>
                  </a:lnTo>
                  <a:lnTo>
                    <a:pt x="38" y="46"/>
                  </a:lnTo>
                  <a:lnTo>
                    <a:pt x="36" y="49"/>
                  </a:lnTo>
                  <a:lnTo>
                    <a:pt x="36" y="52"/>
                  </a:lnTo>
                  <a:lnTo>
                    <a:pt x="36" y="52"/>
                  </a:lnTo>
                  <a:lnTo>
                    <a:pt x="34" y="56"/>
                  </a:lnTo>
                  <a:lnTo>
                    <a:pt x="33" y="57"/>
                  </a:lnTo>
                  <a:lnTo>
                    <a:pt x="31" y="60"/>
                  </a:lnTo>
                  <a:lnTo>
                    <a:pt x="29" y="62"/>
                  </a:lnTo>
                  <a:lnTo>
                    <a:pt x="29" y="62"/>
                  </a:lnTo>
                  <a:lnTo>
                    <a:pt x="29" y="64"/>
                  </a:lnTo>
                  <a:lnTo>
                    <a:pt x="29" y="65"/>
                  </a:lnTo>
                  <a:lnTo>
                    <a:pt x="28" y="67"/>
                  </a:lnTo>
                  <a:lnTo>
                    <a:pt x="26" y="65"/>
                  </a:lnTo>
                  <a:lnTo>
                    <a:pt x="26" y="65"/>
                  </a:lnTo>
                  <a:lnTo>
                    <a:pt x="23" y="62"/>
                  </a:lnTo>
                  <a:lnTo>
                    <a:pt x="21" y="62"/>
                  </a:lnTo>
                  <a:lnTo>
                    <a:pt x="18" y="62"/>
                  </a:lnTo>
                  <a:lnTo>
                    <a:pt x="18" y="62"/>
                  </a:lnTo>
                  <a:lnTo>
                    <a:pt x="18" y="64"/>
                  </a:lnTo>
                  <a:lnTo>
                    <a:pt x="18" y="65"/>
                  </a:lnTo>
                  <a:lnTo>
                    <a:pt x="20" y="67"/>
                  </a:lnTo>
                  <a:lnTo>
                    <a:pt x="28" y="70"/>
                  </a:lnTo>
                  <a:lnTo>
                    <a:pt x="28" y="70"/>
                  </a:lnTo>
                  <a:lnTo>
                    <a:pt x="29" y="72"/>
                  </a:lnTo>
                  <a:lnTo>
                    <a:pt x="28" y="73"/>
                  </a:lnTo>
                  <a:lnTo>
                    <a:pt x="25" y="77"/>
                  </a:lnTo>
                  <a:lnTo>
                    <a:pt x="23" y="80"/>
                  </a:lnTo>
                  <a:lnTo>
                    <a:pt x="23" y="80"/>
                  </a:lnTo>
                  <a:lnTo>
                    <a:pt x="25" y="83"/>
                  </a:lnTo>
                  <a:lnTo>
                    <a:pt x="26" y="85"/>
                  </a:lnTo>
                  <a:lnTo>
                    <a:pt x="29" y="85"/>
                  </a:lnTo>
                  <a:lnTo>
                    <a:pt x="31" y="86"/>
                  </a:lnTo>
                  <a:lnTo>
                    <a:pt x="31" y="86"/>
                  </a:lnTo>
                  <a:lnTo>
                    <a:pt x="29" y="90"/>
                  </a:lnTo>
                  <a:lnTo>
                    <a:pt x="25" y="91"/>
                  </a:lnTo>
                  <a:lnTo>
                    <a:pt x="21" y="93"/>
                  </a:lnTo>
                  <a:lnTo>
                    <a:pt x="20" y="95"/>
                  </a:lnTo>
                  <a:lnTo>
                    <a:pt x="20" y="95"/>
                  </a:lnTo>
                  <a:lnTo>
                    <a:pt x="21" y="96"/>
                  </a:lnTo>
                  <a:lnTo>
                    <a:pt x="23" y="96"/>
                  </a:lnTo>
                  <a:lnTo>
                    <a:pt x="29" y="91"/>
                  </a:lnTo>
                  <a:lnTo>
                    <a:pt x="29" y="91"/>
                  </a:lnTo>
                  <a:lnTo>
                    <a:pt x="29" y="91"/>
                  </a:lnTo>
                  <a:lnTo>
                    <a:pt x="29" y="93"/>
                  </a:lnTo>
                  <a:lnTo>
                    <a:pt x="29" y="96"/>
                  </a:lnTo>
                  <a:lnTo>
                    <a:pt x="31" y="99"/>
                  </a:lnTo>
                  <a:lnTo>
                    <a:pt x="33" y="99"/>
                  </a:lnTo>
                  <a:lnTo>
                    <a:pt x="34" y="99"/>
                  </a:lnTo>
                  <a:lnTo>
                    <a:pt x="34" y="99"/>
                  </a:lnTo>
                  <a:lnTo>
                    <a:pt x="38" y="98"/>
                  </a:lnTo>
                  <a:lnTo>
                    <a:pt x="39" y="95"/>
                  </a:lnTo>
                  <a:lnTo>
                    <a:pt x="41" y="91"/>
                  </a:lnTo>
                  <a:lnTo>
                    <a:pt x="42" y="90"/>
                  </a:lnTo>
                  <a:lnTo>
                    <a:pt x="42" y="90"/>
                  </a:lnTo>
                  <a:lnTo>
                    <a:pt x="42" y="91"/>
                  </a:lnTo>
                  <a:lnTo>
                    <a:pt x="42" y="93"/>
                  </a:lnTo>
                  <a:lnTo>
                    <a:pt x="42" y="96"/>
                  </a:lnTo>
                  <a:lnTo>
                    <a:pt x="42" y="99"/>
                  </a:lnTo>
                  <a:lnTo>
                    <a:pt x="42" y="99"/>
                  </a:lnTo>
                  <a:lnTo>
                    <a:pt x="42" y="103"/>
                  </a:lnTo>
                  <a:lnTo>
                    <a:pt x="41" y="106"/>
                  </a:lnTo>
                  <a:lnTo>
                    <a:pt x="39" y="109"/>
                  </a:lnTo>
                  <a:lnTo>
                    <a:pt x="38" y="113"/>
                  </a:lnTo>
                  <a:lnTo>
                    <a:pt x="38" y="113"/>
                  </a:lnTo>
                  <a:lnTo>
                    <a:pt x="41" y="114"/>
                  </a:lnTo>
                  <a:lnTo>
                    <a:pt x="46" y="114"/>
                  </a:lnTo>
                  <a:lnTo>
                    <a:pt x="52" y="113"/>
                  </a:lnTo>
                  <a:lnTo>
                    <a:pt x="57" y="111"/>
                  </a:lnTo>
                  <a:lnTo>
                    <a:pt x="57" y="111"/>
                  </a:lnTo>
                  <a:lnTo>
                    <a:pt x="60" y="108"/>
                  </a:lnTo>
                  <a:lnTo>
                    <a:pt x="62" y="109"/>
                  </a:lnTo>
                  <a:lnTo>
                    <a:pt x="62" y="111"/>
                  </a:lnTo>
                  <a:lnTo>
                    <a:pt x="60" y="114"/>
                  </a:lnTo>
                  <a:lnTo>
                    <a:pt x="60" y="114"/>
                  </a:lnTo>
                  <a:lnTo>
                    <a:pt x="59" y="116"/>
                  </a:lnTo>
                  <a:lnTo>
                    <a:pt x="59" y="119"/>
                  </a:lnTo>
                  <a:lnTo>
                    <a:pt x="60" y="121"/>
                  </a:lnTo>
                  <a:lnTo>
                    <a:pt x="62" y="122"/>
                  </a:lnTo>
                  <a:lnTo>
                    <a:pt x="62" y="122"/>
                  </a:lnTo>
                  <a:lnTo>
                    <a:pt x="67" y="124"/>
                  </a:lnTo>
                  <a:lnTo>
                    <a:pt x="67" y="126"/>
                  </a:lnTo>
                  <a:lnTo>
                    <a:pt x="65" y="127"/>
                  </a:lnTo>
                  <a:lnTo>
                    <a:pt x="65" y="127"/>
                  </a:lnTo>
                  <a:lnTo>
                    <a:pt x="65" y="134"/>
                  </a:lnTo>
                  <a:lnTo>
                    <a:pt x="65" y="139"/>
                  </a:lnTo>
                  <a:lnTo>
                    <a:pt x="65" y="139"/>
                  </a:lnTo>
                  <a:lnTo>
                    <a:pt x="62" y="140"/>
                  </a:lnTo>
                  <a:lnTo>
                    <a:pt x="57" y="140"/>
                  </a:lnTo>
                  <a:lnTo>
                    <a:pt x="54" y="140"/>
                  </a:lnTo>
                  <a:lnTo>
                    <a:pt x="52" y="140"/>
                  </a:lnTo>
                  <a:lnTo>
                    <a:pt x="52" y="140"/>
                  </a:lnTo>
                  <a:lnTo>
                    <a:pt x="51" y="139"/>
                  </a:lnTo>
                  <a:lnTo>
                    <a:pt x="49" y="139"/>
                  </a:lnTo>
                  <a:lnTo>
                    <a:pt x="47" y="140"/>
                  </a:lnTo>
                  <a:lnTo>
                    <a:pt x="47" y="142"/>
                  </a:lnTo>
                  <a:lnTo>
                    <a:pt x="47" y="142"/>
                  </a:lnTo>
                  <a:lnTo>
                    <a:pt x="47" y="143"/>
                  </a:lnTo>
                  <a:lnTo>
                    <a:pt x="46" y="145"/>
                  </a:lnTo>
                  <a:lnTo>
                    <a:pt x="44" y="148"/>
                  </a:lnTo>
                  <a:lnTo>
                    <a:pt x="44" y="150"/>
                  </a:lnTo>
                  <a:lnTo>
                    <a:pt x="44" y="150"/>
                  </a:lnTo>
                  <a:lnTo>
                    <a:pt x="44" y="152"/>
                  </a:lnTo>
                  <a:lnTo>
                    <a:pt x="47" y="152"/>
                  </a:lnTo>
                  <a:lnTo>
                    <a:pt x="51" y="153"/>
                  </a:lnTo>
                  <a:lnTo>
                    <a:pt x="51" y="155"/>
                  </a:lnTo>
                  <a:lnTo>
                    <a:pt x="51" y="155"/>
                  </a:lnTo>
                  <a:lnTo>
                    <a:pt x="51" y="157"/>
                  </a:lnTo>
                  <a:lnTo>
                    <a:pt x="47" y="160"/>
                  </a:lnTo>
                  <a:lnTo>
                    <a:pt x="39" y="163"/>
                  </a:lnTo>
                  <a:lnTo>
                    <a:pt x="39" y="163"/>
                  </a:lnTo>
                  <a:lnTo>
                    <a:pt x="36" y="165"/>
                  </a:lnTo>
                  <a:lnTo>
                    <a:pt x="36" y="166"/>
                  </a:lnTo>
                  <a:lnTo>
                    <a:pt x="38" y="168"/>
                  </a:lnTo>
                  <a:lnTo>
                    <a:pt x="41" y="170"/>
                  </a:lnTo>
                  <a:lnTo>
                    <a:pt x="44" y="170"/>
                  </a:lnTo>
                  <a:lnTo>
                    <a:pt x="44" y="170"/>
                  </a:lnTo>
                  <a:lnTo>
                    <a:pt x="46" y="168"/>
                  </a:lnTo>
                  <a:lnTo>
                    <a:pt x="47" y="170"/>
                  </a:lnTo>
                  <a:lnTo>
                    <a:pt x="49" y="170"/>
                  </a:lnTo>
                  <a:lnTo>
                    <a:pt x="52" y="171"/>
                  </a:lnTo>
                  <a:lnTo>
                    <a:pt x="52" y="171"/>
                  </a:lnTo>
                  <a:lnTo>
                    <a:pt x="59" y="173"/>
                  </a:lnTo>
                  <a:lnTo>
                    <a:pt x="62" y="173"/>
                  </a:lnTo>
                  <a:lnTo>
                    <a:pt x="65" y="173"/>
                  </a:lnTo>
                  <a:lnTo>
                    <a:pt x="65" y="173"/>
                  </a:lnTo>
                  <a:lnTo>
                    <a:pt x="69" y="171"/>
                  </a:lnTo>
                  <a:lnTo>
                    <a:pt x="70" y="173"/>
                  </a:lnTo>
                  <a:lnTo>
                    <a:pt x="67" y="176"/>
                  </a:lnTo>
                  <a:lnTo>
                    <a:pt x="67" y="176"/>
                  </a:lnTo>
                  <a:lnTo>
                    <a:pt x="62" y="178"/>
                  </a:lnTo>
                  <a:lnTo>
                    <a:pt x="59" y="178"/>
                  </a:lnTo>
                  <a:lnTo>
                    <a:pt x="56" y="178"/>
                  </a:lnTo>
                  <a:lnTo>
                    <a:pt x="52" y="178"/>
                  </a:lnTo>
                  <a:lnTo>
                    <a:pt x="52" y="178"/>
                  </a:lnTo>
                  <a:lnTo>
                    <a:pt x="41" y="187"/>
                  </a:lnTo>
                  <a:lnTo>
                    <a:pt x="36" y="194"/>
                  </a:lnTo>
                  <a:lnTo>
                    <a:pt x="34" y="197"/>
                  </a:lnTo>
                  <a:lnTo>
                    <a:pt x="36" y="199"/>
                  </a:lnTo>
                  <a:lnTo>
                    <a:pt x="36" y="199"/>
                  </a:lnTo>
                  <a:lnTo>
                    <a:pt x="36" y="199"/>
                  </a:lnTo>
                  <a:lnTo>
                    <a:pt x="39" y="197"/>
                  </a:lnTo>
                  <a:lnTo>
                    <a:pt x="44" y="192"/>
                  </a:lnTo>
                  <a:lnTo>
                    <a:pt x="44" y="192"/>
                  </a:lnTo>
                  <a:lnTo>
                    <a:pt x="49" y="192"/>
                  </a:lnTo>
                  <a:lnTo>
                    <a:pt x="51" y="192"/>
                  </a:lnTo>
                  <a:lnTo>
                    <a:pt x="54" y="196"/>
                  </a:lnTo>
                  <a:lnTo>
                    <a:pt x="54" y="196"/>
                  </a:lnTo>
                  <a:lnTo>
                    <a:pt x="57" y="194"/>
                  </a:lnTo>
                  <a:lnTo>
                    <a:pt x="57" y="192"/>
                  </a:lnTo>
                  <a:lnTo>
                    <a:pt x="59" y="191"/>
                  </a:lnTo>
                  <a:lnTo>
                    <a:pt x="60" y="189"/>
                  </a:lnTo>
                  <a:lnTo>
                    <a:pt x="60" y="189"/>
                  </a:lnTo>
                  <a:lnTo>
                    <a:pt x="64" y="189"/>
                  </a:lnTo>
                  <a:lnTo>
                    <a:pt x="70" y="187"/>
                  </a:lnTo>
                  <a:lnTo>
                    <a:pt x="70" y="187"/>
                  </a:lnTo>
                  <a:lnTo>
                    <a:pt x="75" y="187"/>
                  </a:lnTo>
                  <a:lnTo>
                    <a:pt x="80" y="184"/>
                  </a:lnTo>
                  <a:lnTo>
                    <a:pt x="80" y="184"/>
                  </a:lnTo>
                  <a:lnTo>
                    <a:pt x="83" y="184"/>
                  </a:lnTo>
                  <a:lnTo>
                    <a:pt x="85" y="186"/>
                  </a:lnTo>
                  <a:lnTo>
                    <a:pt x="88" y="187"/>
                  </a:lnTo>
                  <a:lnTo>
                    <a:pt x="91" y="187"/>
                  </a:lnTo>
                  <a:lnTo>
                    <a:pt x="91" y="187"/>
                  </a:lnTo>
                  <a:lnTo>
                    <a:pt x="98" y="186"/>
                  </a:lnTo>
                  <a:lnTo>
                    <a:pt x="106" y="184"/>
                  </a:lnTo>
                  <a:lnTo>
                    <a:pt x="106" y="184"/>
                  </a:lnTo>
                  <a:lnTo>
                    <a:pt x="109" y="184"/>
                  </a:lnTo>
                  <a:lnTo>
                    <a:pt x="114" y="183"/>
                  </a:lnTo>
                  <a:lnTo>
                    <a:pt x="124" y="178"/>
                  </a:lnTo>
                  <a:lnTo>
                    <a:pt x="124" y="178"/>
                  </a:lnTo>
                  <a:lnTo>
                    <a:pt x="124" y="176"/>
                  </a:lnTo>
                  <a:lnTo>
                    <a:pt x="124" y="174"/>
                  </a:lnTo>
                  <a:lnTo>
                    <a:pt x="117" y="174"/>
                  </a:lnTo>
                  <a:lnTo>
                    <a:pt x="117" y="174"/>
                  </a:lnTo>
                  <a:lnTo>
                    <a:pt x="116" y="174"/>
                  </a:lnTo>
                  <a:lnTo>
                    <a:pt x="116" y="173"/>
                  </a:lnTo>
                  <a:lnTo>
                    <a:pt x="116" y="170"/>
                  </a:lnTo>
                  <a:lnTo>
                    <a:pt x="119" y="166"/>
                  </a:lnTo>
                  <a:lnTo>
                    <a:pt x="119" y="166"/>
                  </a:lnTo>
                  <a:lnTo>
                    <a:pt x="126" y="161"/>
                  </a:lnTo>
                  <a:lnTo>
                    <a:pt x="129" y="158"/>
                  </a:lnTo>
                  <a:lnTo>
                    <a:pt x="130" y="155"/>
                  </a:lnTo>
                  <a:lnTo>
                    <a:pt x="130" y="155"/>
                  </a:lnTo>
                  <a:close/>
                  <a:moveTo>
                    <a:pt x="13" y="57"/>
                  </a:moveTo>
                  <a:lnTo>
                    <a:pt x="13" y="57"/>
                  </a:lnTo>
                  <a:lnTo>
                    <a:pt x="16" y="56"/>
                  </a:lnTo>
                  <a:lnTo>
                    <a:pt x="21" y="52"/>
                  </a:lnTo>
                  <a:lnTo>
                    <a:pt x="23" y="47"/>
                  </a:lnTo>
                  <a:lnTo>
                    <a:pt x="21" y="46"/>
                  </a:lnTo>
                  <a:lnTo>
                    <a:pt x="21" y="46"/>
                  </a:lnTo>
                  <a:lnTo>
                    <a:pt x="21" y="46"/>
                  </a:lnTo>
                  <a:lnTo>
                    <a:pt x="20" y="46"/>
                  </a:lnTo>
                  <a:lnTo>
                    <a:pt x="15" y="51"/>
                  </a:lnTo>
                  <a:lnTo>
                    <a:pt x="13" y="56"/>
                  </a:lnTo>
                  <a:lnTo>
                    <a:pt x="13" y="57"/>
                  </a:lnTo>
                  <a:lnTo>
                    <a:pt x="13" y="57"/>
                  </a:lnTo>
                  <a:lnTo>
                    <a:pt x="13" y="57"/>
                  </a:lnTo>
                  <a:close/>
                  <a:moveTo>
                    <a:pt x="88" y="15"/>
                  </a:moveTo>
                  <a:lnTo>
                    <a:pt x="88" y="15"/>
                  </a:lnTo>
                  <a:lnTo>
                    <a:pt x="91" y="12"/>
                  </a:lnTo>
                  <a:lnTo>
                    <a:pt x="93" y="7"/>
                  </a:lnTo>
                  <a:lnTo>
                    <a:pt x="93" y="2"/>
                  </a:lnTo>
                  <a:lnTo>
                    <a:pt x="91" y="0"/>
                  </a:lnTo>
                  <a:lnTo>
                    <a:pt x="90" y="0"/>
                  </a:lnTo>
                  <a:lnTo>
                    <a:pt x="90" y="0"/>
                  </a:lnTo>
                  <a:lnTo>
                    <a:pt x="88" y="2"/>
                  </a:lnTo>
                  <a:lnTo>
                    <a:pt x="88" y="3"/>
                  </a:lnTo>
                  <a:lnTo>
                    <a:pt x="86" y="8"/>
                  </a:lnTo>
                  <a:lnTo>
                    <a:pt x="86" y="13"/>
                  </a:lnTo>
                  <a:lnTo>
                    <a:pt x="88" y="15"/>
                  </a:lnTo>
                  <a:lnTo>
                    <a:pt x="88" y="1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38">
              <a:extLst>
                <a:ext uri="{FF2B5EF4-FFF2-40B4-BE49-F238E27FC236}">
                  <a16:creationId xmlns="" xmlns:a16="http://schemas.microsoft.com/office/drawing/2014/main" id="{B1D12E64-37A6-4FA8-8534-1F324885CC25}"/>
                </a:ext>
              </a:extLst>
            </p:cNvPr>
            <p:cNvSpPr>
              <a:spLocks noEditPoints="1"/>
            </p:cNvSpPr>
            <p:nvPr/>
          </p:nvSpPr>
          <p:spPr bwMode="auto">
            <a:xfrm>
              <a:off x="6262688" y="3176010"/>
              <a:ext cx="206375" cy="315913"/>
            </a:xfrm>
            <a:custGeom>
              <a:avLst/>
              <a:gdLst>
                <a:gd name="T0" fmla="*/ 7 w 130"/>
                <a:gd name="T1" fmla="*/ 109 h 199"/>
                <a:gd name="T2" fmla="*/ 0 w 130"/>
                <a:gd name="T3" fmla="*/ 122 h 199"/>
                <a:gd name="T4" fmla="*/ 8 w 130"/>
                <a:gd name="T5" fmla="*/ 126 h 199"/>
                <a:gd name="T6" fmla="*/ 21 w 130"/>
                <a:gd name="T7" fmla="*/ 127 h 199"/>
                <a:gd name="T8" fmla="*/ 33 w 130"/>
                <a:gd name="T9" fmla="*/ 117 h 199"/>
                <a:gd name="T10" fmla="*/ 129 w 130"/>
                <a:gd name="T11" fmla="*/ 152 h 199"/>
                <a:gd name="T12" fmla="*/ 114 w 130"/>
                <a:gd name="T13" fmla="*/ 148 h 199"/>
                <a:gd name="T14" fmla="*/ 109 w 130"/>
                <a:gd name="T15" fmla="*/ 142 h 199"/>
                <a:gd name="T16" fmla="*/ 104 w 130"/>
                <a:gd name="T17" fmla="*/ 132 h 199"/>
                <a:gd name="T18" fmla="*/ 91 w 130"/>
                <a:gd name="T19" fmla="*/ 114 h 199"/>
                <a:gd name="T20" fmla="*/ 80 w 130"/>
                <a:gd name="T21" fmla="*/ 96 h 199"/>
                <a:gd name="T22" fmla="*/ 65 w 130"/>
                <a:gd name="T23" fmla="*/ 91 h 199"/>
                <a:gd name="T24" fmla="*/ 77 w 130"/>
                <a:gd name="T25" fmla="*/ 72 h 199"/>
                <a:gd name="T26" fmla="*/ 62 w 130"/>
                <a:gd name="T27" fmla="*/ 59 h 199"/>
                <a:gd name="T28" fmla="*/ 52 w 130"/>
                <a:gd name="T29" fmla="*/ 56 h 199"/>
                <a:gd name="T30" fmla="*/ 62 w 130"/>
                <a:gd name="T31" fmla="*/ 42 h 199"/>
                <a:gd name="T32" fmla="*/ 60 w 130"/>
                <a:gd name="T33" fmla="*/ 38 h 199"/>
                <a:gd name="T34" fmla="*/ 44 w 130"/>
                <a:gd name="T35" fmla="*/ 42 h 199"/>
                <a:gd name="T36" fmla="*/ 34 w 130"/>
                <a:gd name="T37" fmla="*/ 56 h 199"/>
                <a:gd name="T38" fmla="*/ 29 w 130"/>
                <a:gd name="T39" fmla="*/ 65 h 199"/>
                <a:gd name="T40" fmla="*/ 18 w 130"/>
                <a:gd name="T41" fmla="*/ 62 h 199"/>
                <a:gd name="T42" fmla="*/ 28 w 130"/>
                <a:gd name="T43" fmla="*/ 70 h 199"/>
                <a:gd name="T44" fmla="*/ 25 w 130"/>
                <a:gd name="T45" fmla="*/ 83 h 199"/>
                <a:gd name="T46" fmla="*/ 25 w 130"/>
                <a:gd name="T47" fmla="*/ 91 h 199"/>
                <a:gd name="T48" fmla="*/ 29 w 130"/>
                <a:gd name="T49" fmla="*/ 91 h 199"/>
                <a:gd name="T50" fmla="*/ 33 w 130"/>
                <a:gd name="T51" fmla="*/ 99 h 199"/>
                <a:gd name="T52" fmla="*/ 42 w 130"/>
                <a:gd name="T53" fmla="*/ 90 h 199"/>
                <a:gd name="T54" fmla="*/ 42 w 130"/>
                <a:gd name="T55" fmla="*/ 99 h 199"/>
                <a:gd name="T56" fmla="*/ 41 w 130"/>
                <a:gd name="T57" fmla="*/ 114 h 199"/>
                <a:gd name="T58" fmla="*/ 62 w 130"/>
                <a:gd name="T59" fmla="*/ 109 h 199"/>
                <a:gd name="T60" fmla="*/ 60 w 130"/>
                <a:gd name="T61" fmla="*/ 121 h 199"/>
                <a:gd name="T62" fmla="*/ 65 w 130"/>
                <a:gd name="T63" fmla="*/ 127 h 199"/>
                <a:gd name="T64" fmla="*/ 54 w 130"/>
                <a:gd name="T65" fmla="*/ 140 h 199"/>
                <a:gd name="T66" fmla="*/ 47 w 130"/>
                <a:gd name="T67" fmla="*/ 142 h 199"/>
                <a:gd name="T68" fmla="*/ 44 w 130"/>
                <a:gd name="T69" fmla="*/ 150 h 199"/>
                <a:gd name="T70" fmla="*/ 51 w 130"/>
                <a:gd name="T71" fmla="*/ 157 h 199"/>
                <a:gd name="T72" fmla="*/ 38 w 130"/>
                <a:gd name="T73" fmla="*/ 168 h 199"/>
                <a:gd name="T74" fmla="*/ 49 w 130"/>
                <a:gd name="T75" fmla="*/ 170 h 199"/>
                <a:gd name="T76" fmla="*/ 65 w 130"/>
                <a:gd name="T77" fmla="*/ 173 h 199"/>
                <a:gd name="T78" fmla="*/ 59 w 130"/>
                <a:gd name="T79" fmla="*/ 178 h 199"/>
                <a:gd name="T80" fmla="*/ 34 w 130"/>
                <a:gd name="T81" fmla="*/ 197 h 199"/>
                <a:gd name="T82" fmla="*/ 44 w 130"/>
                <a:gd name="T83" fmla="*/ 192 h 199"/>
                <a:gd name="T84" fmla="*/ 57 w 130"/>
                <a:gd name="T85" fmla="*/ 192 h 199"/>
                <a:gd name="T86" fmla="*/ 70 w 130"/>
                <a:gd name="T87" fmla="*/ 187 h 199"/>
                <a:gd name="T88" fmla="*/ 88 w 130"/>
                <a:gd name="T89" fmla="*/ 187 h 199"/>
                <a:gd name="T90" fmla="*/ 109 w 130"/>
                <a:gd name="T91" fmla="*/ 184 h 199"/>
                <a:gd name="T92" fmla="*/ 117 w 130"/>
                <a:gd name="T93" fmla="*/ 174 h 199"/>
                <a:gd name="T94" fmla="*/ 119 w 130"/>
                <a:gd name="T95" fmla="*/ 166 h 199"/>
                <a:gd name="T96" fmla="*/ 13 w 130"/>
                <a:gd name="T97" fmla="*/ 57 h 199"/>
                <a:gd name="T98" fmla="*/ 21 w 130"/>
                <a:gd name="T99" fmla="*/ 46 h 199"/>
                <a:gd name="T100" fmla="*/ 13 w 130"/>
                <a:gd name="T101" fmla="*/ 57 h 199"/>
                <a:gd name="T102" fmla="*/ 91 w 130"/>
                <a:gd name="T103" fmla="*/ 0 h 199"/>
                <a:gd name="T104" fmla="*/ 86 w 130"/>
                <a:gd name="T105" fmla="*/ 1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99">
                  <a:moveTo>
                    <a:pt x="25" y="106"/>
                  </a:moveTo>
                  <a:lnTo>
                    <a:pt x="25" y="106"/>
                  </a:lnTo>
                  <a:lnTo>
                    <a:pt x="20" y="104"/>
                  </a:lnTo>
                  <a:lnTo>
                    <a:pt x="16" y="106"/>
                  </a:lnTo>
                  <a:lnTo>
                    <a:pt x="12" y="108"/>
                  </a:lnTo>
                  <a:lnTo>
                    <a:pt x="7" y="109"/>
                  </a:lnTo>
                  <a:lnTo>
                    <a:pt x="7" y="109"/>
                  </a:lnTo>
                  <a:lnTo>
                    <a:pt x="5" y="114"/>
                  </a:lnTo>
                  <a:lnTo>
                    <a:pt x="3" y="116"/>
                  </a:lnTo>
                  <a:lnTo>
                    <a:pt x="3" y="116"/>
                  </a:lnTo>
                  <a:lnTo>
                    <a:pt x="0" y="121"/>
                  </a:lnTo>
                  <a:lnTo>
                    <a:pt x="0" y="122"/>
                  </a:lnTo>
                  <a:lnTo>
                    <a:pt x="0" y="124"/>
                  </a:lnTo>
                  <a:lnTo>
                    <a:pt x="0" y="124"/>
                  </a:lnTo>
                  <a:lnTo>
                    <a:pt x="7" y="126"/>
                  </a:lnTo>
                  <a:lnTo>
                    <a:pt x="8" y="127"/>
                  </a:lnTo>
                  <a:lnTo>
                    <a:pt x="8" y="126"/>
                  </a:lnTo>
                  <a:lnTo>
                    <a:pt x="8" y="126"/>
                  </a:lnTo>
                  <a:lnTo>
                    <a:pt x="10" y="122"/>
                  </a:lnTo>
                  <a:lnTo>
                    <a:pt x="12" y="121"/>
                  </a:lnTo>
                  <a:lnTo>
                    <a:pt x="13" y="121"/>
                  </a:lnTo>
                  <a:lnTo>
                    <a:pt x="16" y="124"/>
                  </a:lnTo>
                  <a:lnTo>
                    <a:pt x="16" y="124"/>
                  </a:lnTo>
                  <a:lnTo>
                    <a:pt x="21" y="127"/>
                  </a:lnTo>
                  <a:lnTo>
                    <a:pt x="21" y="127"/>
                  </a:lnTo>
                  <a:lnTo>
                    <a:pt x="23" y="126"/>
                  </a:lnTo>
                  <a:lnTo>
                    <a:pt x="25" y="124"/>
                  </a:lnTo>
                  <a:lnTo>
                    <a:pt x="31" y="121"/>
                  </a:lnTo>
                  <a:lnTo>
                    <a:pt x="31" y="121"/>
                  </a:lnTo>
                  <a:lnTo>
                    <a:pt x="33" y="117"/>
                  </a:lnTo>
                  <a:lnTo>
                    <a:pt x="31" y="114"/>
                  </a:lnTo>
                  <a:lnTo>
                    <a:pt x="25" y="106"/>
                  </a:lnTo>
                  <a:lnTo>
                    <a:pt x="25" y="106"/>
                  </a:lnTo>
                  <a:close/>
                  <a:moveTo>
                    <a:pt x="130" y="155"/>
                  </a:moveTo>
                  <a:lnTo>
                    <a:pt x="130" y="155"/>
                  </a:lnTo>
                  <a:lnTo>
                    <a:pt x="129" y="152"/>
                  </a:lnTo>
                  <a:lnTo>
                    <a:pt x="127" y="150"/>
                  </a:lnTo>
                  <a:lnTo>
                    <a:pt x="124" y="147"/>
                  </a:lnTo>
                  <a:lnTo>
                    <a:pt x="119" y="147"/>
                  </a:lnTo>
                  <a:lnTo>
                    <a:pt x="116" y="147"/>
                  </a:lnTo>
                  <a:lnTo>
                    <a:pt x="116" y="147"/>
                  </a:lnTo>
                  <a:lnTo>
                    <a:pt x="114" y="148"/>
                  </a:lnTo>
                  <a:lnTo>
                    <a:pt x="113" y="150"/>
                  </a:lnTo>
                  <a:lnTo>
                    <a:pt x="111" y="148"/>
                  </a:lnTo>
                  <a:lnTo>
                    <a:pt x="109" y="147"/>
                  </a:lnTo>
                  <a:lnTo>
                    <a:pt x="109" y="147"/>
                  </a:lnTo>
                  <a:lnTo>
                    <a:pt x="109" y="143"/>
                  </a:lnTo>
                  <a:lnTo>
                    <a:pt x="109" y="142"/>
                  </a:lnTo>
                  <a:lnTo>
                    <a:pt x="109" y="140"/>
                  </a:lnTo>
                  <a:lnTo>
                    <a:pt x="109" y="140"/>
                  </a:lnTo>
                  <a:lnTo>
                    <a:pt x="109" y="140"/>
                  </a:lnTo>
                  <a:lnTo>
                    <a:pt x="106" y="137"/>
                  </a:lnTo>
                  <a:lnTo>
                    <a:pt x="104" y="132"/>
                  </a:lnTo>
                  <a:lnTo>
                    <a:pt x="104" y="132"/>
                  </a:lnTo>
                  <a:lnTo>
                    <a:pt x="104" y="129"/>
                  </a:lnTo>
                  <a:lnTo>
                    <a:pt x="103" y="124"/>
                  </a:lnTo>
                  <a:lnTo>
                    <a:pt x="99" y="119"/>
                  </a:lnTo>
                  <a:lnTo>
                    <a:pt x="95" y="116"/>
                  </a:lnTo>
                  <a:lnTo>
                    <a:pt x="95" y="116"/>
                  </a:lnTo>
                  <a:lnTo>
                    <a:pt x="91" y="114"/>
                  </a:lnTo>
                  <a:lnTo>
                    <a:pt x="88" y="109"/>
                  </a:lnTo>
                  <a:lnTo>
                    <a:pt x="86" y="101"/>
                  </a:lnTo>
                  <a:lnTo>
                    <a:pt x="86" y="101"/>
                  </a:lnTo>
                  <a:lnTo>
                    <a:pt x="85" y="98"/>
                  </a:lnTo>
                  <a:lnTo>
                    <a:pt x="83" y="96"/>
                  </a:lnTo>
                  <a:lnTo>
                    <a:pt x="80" y="96"/>
                  </a:lnTo>
                  <a:lnTo>
                    <a:pt x="78" y="95"/>
                  </a:lnTo>
                  <a:lnTo>
                    <a:pt x="78" y="95"/>
                  </a:lnTo>
                  <a:lnTo>
                    <a:pt x="75" y="91"/>
                  </a:lnTo>
                  <a:lnTo>
                    <a:pt x="72" y="91"/>
                  </a:lnTo>
                  <a:lnTo>
                    <a:pt x="65" y="91"/>
                  </a:lnTo>
                  <a:lnTo>
                    <a:pt x="65" y="91"/>
                  </a:lnTo>
                  <a:lnTo>
                    <a:pt x="65" y="91"/>
                  </a:lnTo>
                  <a:lnTo>
                    <a:pt x="65" y="90"/>
                  </a:lnTo>
                  <a:lnTo>
                    <a:pt x="70" y="83"/>
                  </a:lnTo>
                  <a:lnTo>
                    <a:pt x="70" y="83"/>
                  </a:lnTo>
                  <a:lnTo>
                    <a:pt x="73" y="78"/>
                  </a:lnTo>
                  <a:lnTo>
                    <a:pt x="77" y="72"/>
                  </a:lnTo>
                  <a:lnTo>
                    <a:pt x="80" y="60"/>
                  </a:lnTo>
                  <a:lnTo>
                    <a:pt x="80" y="60"/>
                  </a:lnTo>
                  <a:lnTo>
                    <a:pt x="80" y="59"/>
                  </a:lnTo>
                  <a:lnTo>
                    <a:pt x="77" y="59"/>
                  </a:lnTo>
                  <a:lnTo>
                    <a:pt x="70" y="59"/>
                  </a:lnTo>
                  <a:lnTo>
                    <a:pt x="62" y="59"/>
                  </a:lnTo>
                  <a:lnTo>
                    <a:pt x="57" y="59"/>
                  </a:lnTo>
                  <a:lnTo>
                    <a:pt x="57" y="59"/>
                  </a:lnTo>
                  <a:lnTo>
                    <a:pt x="54" y="60"/>
                  </a:lnTo>
                  <a:lnTo>
                    <a:pt x="52" y="59"/>
                  </a:lnTo>
                  <a:lnTo>
                    <a:pt x="51" y="57"/>
                  </a:lnTo>
                  <a:lnTo>
                    <a:pt x="52" y="56"/>
                  </a:lnTo>
                  <a:lnTo>
                    <a:pt x="52" y="56"/>
                  </a:lnTo>
                  <a:lnTo>
                    <a:pt x="59" y="51"/>
                  </a:lnTo>
                  <a:lnTo>
                    <a:pt x="60" y="47"/>
                  </a:lnTo>
                  <a:lnTo>
                    <a:pt x="62" y="44"/>
                  </a:lnTo>
                  <a:lnTo>
                    <a:pt x="62" y="44"/>
                  </a:lnTo>
                  <a:lnTo>
                    <a:pt x="62" y="42"/>
                  </a:lnTo>
                  <a:lnTo>
                    <a:pt x="64" y="41"/>
                  </a:lnTo>
                  <a:lnTo>
                    <a:pt x="65" y="39"/>
                  </a:lnTo>
                  <a:lnTo>
                    <a:pt x="64" y="36"/>
                  </a:lnTo>
                  <a:lnTo>
                    <a:pt x="64" y="36"/>
                  </a:lnTo>
                  <a:lnTo>
                    <a:pt x="62" y="36"/>
                  </a:lnTo>
                  <a:lnTo>
                    <a:pt x="60" y="38"/>
                  </a:lnTo>
                  <a:lnTo>
                    <a:pt x="59" y="42"/>
                  </a:lnTo>
                  <a:lnTo>
                    <a:pt x="59" y="42"/>
                  </a:lnTo>
                  <a:lnTo>
                    <a:pt x="56" y="42"/>
                  </a:lnTo>
                  <a:lnTo>
                    <a:pt x="52" y="42"/>
                  </a:lnTo>
                  <a:lnTo>
                    <a:pt x="44" y="42"/>
                  </a:lnTo>
                  <a:lnTo>
                    <a:pt x="44" y="42"/>
                  </a:lnTo>
                  <a:lnTo>
                    <a:pt x="41" y="42"/>
                  </a:lnTo>
                  <a:lnTo>
                    <a:pt x="38" y="46"/>
                  </a:lnTo>
                  <a:lnTo>
                    <a:pt x="36" y="49"/>
                  </a:lnTo>
                  <a:lnTo>
                    <a:pt x="36" y="52"/>
                  </a:lnTo>
                  <a:lnTo>
                    <a:pt x="36" y="52"/>
                  </a:lnTo>
                  <a:lnTo>
                    <a:pt x="34" y="56"/>
                  </a:lnTo>
                  <a:lnTo>
                    <a:pt x="33" y="57"/>
                  </a:lnTo>
                  <a:lnTo>
                    <a:pt x="31" y="60"/>
                  </a:lnTo>
                  <a:lnTo>
                    <a:pt x="29" y="62"/>
                  </a:lnTo>
                  <a:lnTo>
                    <a:pt x="29" y="62"/>
                  </a:lnTo>
                  <a:lnTo>
                    <a:pt x="29" y="64"/>
                  </a:lnTo>
                  <a:lnTo>
                    <a:pt x="29" y="65"/>
                  </a:lnTo>
                  <a:lnTo>
                    <a:pt x="28" y="67"/>
                  </a:lnTo>
                  <a:lnTo>
                    <a:pt x="26" y="65"/>
                  </a:lnTo>
                  <a:lnTo>
                    <a:pt x="26" y="65"/>
                  </a:lnTo>
                  <a:lnTo>
                    <a:pt x="23" y="62"/>
                  </a:lnTo>
                  <a:lnTo>
                    <a:pt x="21" y="62"/>
                  </a:lnTo>
                  <a:lnTo>
                    <a:pt x="18" y="62"/>
                  </a:lnTo>
                  <a:lnTo>
                    <a:pt x="18" y="62"/>
                  </a:lnTo>
                  <a:lnTo>
                    <a:pt x="18" y="64"/>
                  </a:lnTo>
                  <a:lnTo>
                    <a:pt x="18" y="65"/>
                  </a:lnTo>
                  <a:lnTo>
                    <a:pt x="20" y="67"/>
                  </a:lnTo>
                  <a:lnTo>
                    <a:pt x="28" y="70"/>
                  </a:lnTo>
                  <a:lnTo>
                    <a:pt x="28" y="70"/>
                  </a:lnTo>
                  <a:lnTo>
                    <a:pt x="29" y="72"/>
                  </a:lnTo>
                  <a:lnTo>
                    <a:pt x="28" y="73"/>
                  </a:lnTo>
                  <a:lnTo>
                    <a:pt x="25" y="77"/>
                  </a:lnTo>
                  <a:lnTo>
                    <a:pt x="23" y="80"/>
                  </a:lnTo>
                  <a:lnTo>
                    <a:pt x="23" y="80"/>
                  </a:lnTo>
                  <a:lnTo>
                    <a:pt x="25" y="83"/>
                  </a:lnTo>
                  <a:lnTo>
                    <a:pt x="26" y="85"/>
                  </a:lnTo>
                  <a:lnTo>
                    <a:pt x="29" y="85"/>
                  </a:lnTo>
                  <a:lnTo>
                    <a:pt x="31" y="86"/>
                  </a:lnTo>
                  <a:lnTo>
                    <a:pt x="31" y="86"/>
                  </a:lnTo>
                  <a:lnTo>
                    <a:pt x="29" y="90"/>
                  </a:lnTo>
                  <a:lnTo>
                    <a:pt x="25" y="91"/>
                  </a:lnTo>
                  <a:lnTo>
                    <a:pt x="21" y="93"/>
                  </a:lnTo>
                  <a:lnTo>
                    <a:pt x="20" y="95"/>
                  </a:lnTo>
                  <a:lnTo>
                    <a:pt x="20" y="95"/>
                  </a:lnTo>
                  <a:lnTo>
                    <a:pt x="21" y="96"/>
                  </a:lnTo>
                  <a:lnTo>
                    <a:pt x="23" y="96"/>
                  </a:lnTo>
                  <a:lnTo>
                    <a:pt x="29" y="91"/>
                  </a:lnTo>
                  <a:lnTo>
                    <a:pt x="29" y="91"/>
                  </a:lnTo>
                  <a:lnTo>
                    <a:pt x="29" y="91"/>
                  </a:lnTo>
                  <a:lnTo>
                    <a:pt x="29" y="93"/>
                  </a:lnTo>
                  <a:lnTo>
                    <a:pt x="29" y="96"/>
                  </a:lnTo>
                  <a:lnTo>
                    <a:pt x="31" y="99"/>
                  </a:lnTo>
                  <a:lnTo>
                    <a:pt x="33" y="99"/>
                  </a:lnTo>
                  <a:lnTo>
                    <a:pt x="34" y="99"/>
                  </a:lnTo>
                  <a:lnTo>
                    <a:pt x="34" y="99"/>
                  </a:lnTo>
                  <a:lnTo>
                    <a:pt x="38" y="98"/>
                  </a:lnTo>
                  <a:lnTo>
                    <a:pt x="39" y="95"/>
                  </a:lnTo>
                  <a:lnTo>
                    <a:pt x="41" y="91"/>
                  </a:lnTo>
                  <a:lnTo>
                    <a:pt x="42" y="90"/>
                  </a:lnTo>
                  <a:lnTo>
                    <a:pt x="42" y="90"/>
                  </a:lnTo>
                  <a:lnTo>
                    <a:pt x="42" y="91"/>
                  </a:lnTo>
                  <a:lnTo>
                    <a:pt x="42" y="93"/>
                  </a:lnTo>
                  <a:lnTo>
                    <a:pt x="42" y="96"/>
                  </a:lnTo>
                  <a:lnTo>
                    <a:pt x="42" y="99"/>
                  </a:lnTo>
                  <a:lnTo>
                    <a:pt x="42" y="99"/>
                  </a:lnTo>
                  <a:lnTo>
                    <a:pt x="42" y="103"/>
                  </a:lnTo>
                  <a:lnTo>
                    <a:pt x="41" y="106"/>
                  </a:lnTo>
                  <a:lnTo>
                    <a:pt x="39" y="109"/>
                  </a:lnTo>
                  <a:lnTo>
                    <a:pt x="38" y="113"/>
                  </a:lnTo>
                  <a:lnTo>
                    <a:pt x="38" y="113"/>
                  </a:lnTo>
                  <a:lnTo>
                    <a:pt x="41" y="114"/>
                  </a:lnTo>
                  <a:lnTo>
                    <a:pt x="46" y="114"/>
                  </a:lnTo>
                  <a:lnTo>
                    <a:pt x="52" y="113"/>
                  </a:lnTo>
                  <a:lnTo>
                    <a:pt x="57" y="111"/>
                  </a:lnTo>
                  <a:lnTo>
                    <a:pt x="57" y="111"/>
                  </a:lnTo>
                  <a:lnTo>
                    <a:pt x="60" y="108"/>
                  </a:lnTo>
                  <a:lnTo>
                    <a:pt x="62" y="109"/>
                  </a:lnTo>
                  <a:lnTo>
                    <a:pt x="62" y="111"/>
                  </a:lnTo>
                  <a:lnTo>
                    <a:pt x="60" y="114"/>
                  </a:lnTo>
                  <a:lnTo>
                    <a:pt x="60" y="114"/>
                  </a:lnTo>
                  <a:lnTo>
                    <a:pt x="59" y="116"/>
                  </a:lnTo>
                  <a:lnTo>
                    <a:pt x="59" y="119"/>
                  </a:lnTo>
                  <a:lnTo>
                    <a:pt x="60" y="121"/>
                  </a:lnTo>
                  <a:lnTo>
                    <a:pt x="62" y="122"/>
                  </a:lnTo>
                  <a:lnTo>
                    <a:pt x="62" y="122"/>
                  </a:lnTo>
                  <a:lnTo>
                    <a:pt x="67" y="124"/>
                  </a:lnTo>
                  <a:lnTo>
                    <a:pt x="67" y="126"/>
                  </a:lnTo>
                  <a:lnTo>
                    <a:pt x="65" y="127"/>
                  </a:lnTo>
                  <a:lnTo>
                    <a:pt x="65" y="127"/>
                  </a:lnTo>
                  <a:lnTo>
                    <a:pt x="65" y="134"/>
                  </a:lnTo>
                  <a:lnTo>
                    <a:pt x="65" y="139"/>
                  </a:lnTo>
                  <a:lnTo>
                    <a:pt x="65" y="139"/>
                  </a:lnTo>
                  <a:lnTo>
                    <a:pt x="62" y="140"/>
                  </a:lnTo>
                  <a:lnTo>
                    <a:pt x="57" y="140"/>
                  </a:lnTo>
                  <a:lnTo>
                    <a:pt x="54" y="140"/>
                  </a:lnTo>
                  <a:lnTo>
                    <a:pt x="52" y="140"/>
                  </a:lnTo>
                  <a:lnTo>
                    <a:pt x="52" y="140"/>
                  </a:lnTo>
                  <a:lnTo>
                    <a:pt x="51" y="139"/>
                  </a:lnTo>
                  <a:lnTo>
                    <a:pt x="49" y="139"/>
                  </a:lnTo>
                  <a:lnTo>
                    <a:pt x="47" y="140"/>
                  </a:lnTo>
                  <a:lnTo>
                    <a:pt x="47" y="142"/>
                  </a:lnTo>
                  <a:lnTo>
                    <a:pt x="47" y="142"/>
                  </a:lnTo>
                  <a:lnTo>
                    <a:pt x="47" y="143"/>
                  </a:lnTo>
                  <a:lnTo>
                    <a:pt x="46" y="145"/>
                  </a:lnTo>
                  <a:lnTo>
                    <a:pt x="44" y="148"/>
                  </a:lnTo>
                  <a:lnTo>
                    <a:pt x="44" y="150"/>
                  </a:lnTo>
                  <a:lnTo>
                    <a:pt x="44" y="150"/>
                  </a:lnTo>
                  <a:lnTo>
                    <a:pt x="44" y="152"/>
                  </a:lnTo>
                  <a:lnTo>
                    <a:pt x="47" y="152"/>
                  </a:lnTo>
                  <a:lnTo>
                    <a:pt x="51" y="153"/>
                  </a:lnTo>
                  <a:lnTo>
                    <a:pt x="51" y="155"/>
                  </a:lnTo>
                  <a:lnTo>
                    <a:pt x="51" y="155"/>
                  </a:lnTo>
                  <a:lnTo>
                    <a:pt x="51" y="157"/>
                  </a:lnTo>
                  <a:lnTo>
                    <a:pt x="47" y="160"/>
                  </a:lnTo>
                  <a:lnTo>
                    <a:pt x="39" y="163"/>
                  </a:lnTo>
                  <a:lnTo>
                    <a:pt x="39" y="163"/>
                  </a:lnTo>
                  <a:lnTo>
                    <a:pt x="36" y="165"/>
                  </a:lnTo>
                  <a:lnTo>
                    <a:pt x="36" y="166"/>
                  </a:lnTo>
                  <a:lnTo>
                    <a:pt x="38" y="168"/>
                  </a:lnTo>
                  <a:lnTo>
                    <a:pt x="41" y="170"/>
                  </a:lnTo>
                  <a:lnTo>
                    <a:pt x="44" y="170"/>
                  </a:lnTo>
                  <a:lnTo>
                    <a:pt x="44" y="170"/>
                  </a:lnTo>
                  <a:lnTo>
                    <a:pt x="46" y="168"/>
                  </a:lnTo>
                  <a:lnTo>
                    <a:pt x="47" y="170"/>
                  </a:lnTo>
                  <a:lnTo>
                    <a:pt x="49" y="170"/>
                  </a:lnTo>
                  <a:lnTo>
                    <a:pt x="52" y="171"/>
                  </a:lnTo>
                  <a:lnTo>
                    <a:pt x="52" y="171"/>
                  </a:lnTo>
                  <a:lnTo>
                    <a:pt x="59" y="173"/>
                  </a:lnTo>
                  <a:lnTo>
                    <a:pt x="62" y="173"/>
                  </a:lnTo>
                  <a:lnTo>
                    <a:pt x="65" y="173"/>
                  </a:lnTo>
                  <a:lnTo>
                    <a:pt x="65" y="173"/>
                  </a:lnTo>
                  <a:lnTo>
                    <a:pt x="69" y="171"/>
                  </a:lnTo>
                  <a:lnTo>
                    <a:pt x="70" y="173"/>
                  </a:lnTo>
                  <a:lnTo>
                    <a:pt x="67" y="176"/>
                  </a:lnTo>
                  <a:lnTo>
                    <a:pt x="67" y="176"/>
                  </a:lnTo>
                  <a:lnTo>
                    <a:pt x="62" y="178"/>
                  </a:lnTo>
                  <a:lnTo>
                    <a:pt x="59" y="178"/>
                  </a:lnTo>
                  <a:lnTo>
                    <a:pt x="56" y="178"/>
                  </a:lnTo>
                  <a:lnTo>
                    <a:pt x="52" y="178"/>
                  </a:lnTo>
                  <a:lnTo>
                    <a:pt x="52" y="178"/>
                  </a:lnTo>
                  <a:lnTo>
                    <a:pt x="41" y="187"/>
                  </a:lnTo>
                  <a:lnTo>
                    <a:pt x="36" y="194"/>
                  </a:lnTo>
                  <a:lnTo>
                    <a:pt x="34" y="197"/>
                  </a:lnTo>
                  <a:lnTo>
                    <a:pt x="36" y="199"/>
                  </a:lnTo>
                  <a:lnTo>
                    <a:pt x="36" y="199"/>
                  </a:lnTo>
                  <a:lnTo>
                    <a:pt x="36" y="199"/>
                  </a:lnTo>
                  <a:lnTo>
                    <a:pt x="39" y="197"/>
                  </a:lnTo>
                  <a:lnTo>
                    <a:pt x="44" y="192"/>
                  </a:lnTo>
                  <a:lnTo>
                    <a:pt x="44" y="192"/>
                  </a:lnTo>
                  <a:lnTo>
                    <a:pt x="49" y="192"/>
                  </a:lnTo>
                  <a:lnTo>
                    <a:pt x="51" y="192"/>
                  </a:lnTo>
                  <a:lnTo>
                    <a:pt x="54" y="196"/>
                  </a:lnTo>
                  <a:lnTo>
                    <a:pt x="54" y="196"/>
                  </a:lnTo>
                  <a:lnTo>
                    <a:pt x="57" y="194"/>
                  </a:lnTo>
                  <a:lnTo>
                    <a:pt x="57" y="192"/>
                  </a:lnTo>
                  <a:lnTo>
                    <a:pt x="59" y="191"/>
                  </a:lnTo>
                  <a:lnTo>
                    <a:pt x="60" y="189"/>
                  </a:lnTo>
                  <a:lnTo>
                    <a:pt x="60" y="189"/>
                  </a:lnTo>
                  <a:lnTo>
                    <a:pt x="64" y="189"/>
                  </a:lnTo>
                  <a:lnTo>
                    <a:pt x="70" y="187"/>
                  </a:lnTo>
                  <a:lnTo>
                    <a:pt x="70" y="187"/>
                  </a:lnTo>
                  <a:lnTo>
                    <a:pt x="75" y="187"/>
                  </a:lnTo>
                  <a:lnTo>
                    <a:pt x="80" y="184"/>
                  </a:lnTo>
                  <a:lnTo>
                    <a:pt x="80" y="184"/>
                  </a:lnTo>
                  <a:lnTo>
                    <a:pt x="83" y="184"/>
                  </a:lnTo>
                  <a:lnTo>
                    <a:pt x="85" y="186"/>
                  </a:lnTo>
                  <a:lnTo>
                    <a:pt x="88" y="187"/>
                  </a:lnTo>
                  <a:lnTo>
                    <a:pt x="91" y="187"/>
                  </a:lnTo>
                  <a:lnTo>
                    <a:pt x="91" y="187"/>
                  </a:lnTo>
                  <a:lnTo>
                    <a:pt x="98" y="186"/>
                  </a:lnTo>
                  <a:lnTo>
                    <a:pt x="106" y="184"/>
                  </a:lnTo>
                  <a:lnTo>
                    <a:pt x="106" y="184"/>
                  </a:lnTo>
                  <a:lnTo>
                    <a:pt x="109" y="184"/>
                  </a:lnTo>
                  <a:lnTo>
                    <a:pt x="114" y="183"/>
                  </a:lnTo>
                  <a:lnTo>
                    <a:pt x="124" y="178"/>
                  </a:lnTo>
                  <a:lnTo>
                    <a:pt x="124" y="178"/>
                  </a:lnTo>
                  <a:lnTo>
                    <a:pt x="124" y="176"/>
                  </a:lnTo>
                  <a:lnTo>
                    <a:pt x="124" y="174"/>
                  </a:lnTo>
                  <a:lnTo>
                    <a:pt x="117" y="174"/>
                  </a:lnTo>
                  <a:lnTo>
                    <a:pt x="117" y="174"/>
                  </a:lnTo>
                  <a:lnTo>
                    <a:pt x="116" y="174"/>
                  </a:lnTo>
                  <a:lnTo>
                    <a:pt x="116" y="173"/>
                  </a:lnTo>
                  <a:lnTo>
                    <a:pt x="116" y="170"/>
                  </a:lnTo>
                  <a:lnTo>
                    <a:pt x="119" y="166"/>
                  </a:lnTo>
                  <a:lnTo>
                    <a:pt x="119" y="166"/>
                  </a:lnTo>
                  <a:lnTo>
                    <a:pt x="126" y="161"/>
                  </a:lnTo>
                  <a:lnTo>
                    <a:pt x="129" y="158"/>
                  </a:lnTo>
                  <a:lnTo>
                    <a:pt x="130" y="155"/>
                  </a:lnTo>
                  <a:lnTo>
                    <a:pt x="130" y="155"/>
                  </a:lnTo>
                  <a:close/>
                  <a:moveTo>
                    <a:pt x="13" y="57"/>
                  </a:moveTo>
                  <a:lnTo>
                    <a:pt x="13" y="57"/>
                  </a:lnTo>
                  <a:lnTo>
                    <a:pt x="16" y="56"/>
                  </a:lnTo>
                  <a:lnTo>
                    <a:pt x="21" y="52"/>
                  </a:lnTo>
                  <a:lnTo>
                    <a:pt x="23" y="47"/>
                  </a:lnTo>
                  <a:lnTo>
                    <a:pt x="21" y="46"/>
                  </a:lnTo>
                  <a:lnTo>
                    <a:pt x="21" y="46"/>
                  </a:lnTo>
                  <a:lnTo>
                    <a:pt x="21" y="46"/>
                  </a:lnTo>
                  <a:lnTo>
                    <a:pt x="20" y="46"/>
                  </a:lnTo>
                  <a:lnTo>
                    <a:pt x="15" y="51"/>
                  </a:lnTo>
                  <a:lnTo>
                    <a:pt x="13" y="56"/>
                  </a:lnTo>
                  <a:lnTo>
                    <a:pt x="13" y="57"/>
                  </a:lnTo>
                  <a:lnTo>
                    <a:pt x="13" y="57"/>
                  </a:lnTo>
                  <a:lnTo>
                    <a:pt x="13" y="57"/>
                  </a:lnTo>
                  <a:close/>
                  <a:moveTo>
                    <a:pt x="88" y="15"/>
                  </a:moveTo>
                  <a:lnTo>
                    <a:pt x="88" y="15"/>
                  </a:lnTo>
                  <a:lnTo>
                    <a:pt x="91" y="12"/>
                  </a:lnTo>
                  <a:lnTo>
                    <a:pt x="93" y="7"/>
                  </a:lnTo>
                  <a:lnTo>
                    <a:pt x="93" y="2"/>
                  </a:lnTo>
                  <a:lnTo>
                    <a:pt x="91" y="0"/>
                  </a:lnTo>
                  <a:lnTo>
                    <a:pt x="90" y="0"/>
                  </a:lnTo>
                  <a:lnTo>
                    <a:pt x="90" y="0"/>
                  </a:lnTo>
                  <a:lnTo>
                    <a:pt x="88" y="2"/>
                  </a:lnTo>
                  <a:lnTo>
                    <a:pt x="88" y="3"/>
                  </a:lnTo>
                  <a:lnTo>
                    <a:pt x="86" y="8"/>
                  </a:lnTo>
                  <a:lnTo>
                    <a:pt x="86" y="13"/>
                  </a:lnTo>
                  <a:lnTo>
                    <a:pt x="88" y="15"/>
                  </a:lnTo>
                  <a:lnTo>
                    <a:pt x="88" y="1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39">
              <a:extLst>
                <a:ext uri="{FF2B5EF4-FFF2-40B4-BE49-F238E27FC236}">
                  <a16:creationId xmlns="" xmlns:a16="http://schemas.microsoft.com/office/drawing/2014/main" id="{41FAA33F-C0F0-4F03-9E5D-0EF45826058F}"/>
                </a:ext>
              </a:extLst>
            </p:cNvPr>
            <p:cNvSpPr>
              <a:spLocks noEditPoints="1"/>
            </p:cNvSpPr>
            <p:nvPr/>
          </p:nvSpPr>
          <p:spPr bwMode="auto">
            <a:xfrm>
              <a:off x="6599238" y="3269672"/>
              <a:ext cx="95250" cy="90488"/>
            </a:xfrm>
            <a:custGeom>
              <a:avLst/>
              <a:gdLst>
                <a:gd name="T0" fmla="*/ 31 w 60"/>
                <a:gd name="T1" fmla="*/ 21 h 57"/>
                <a:gd name="T2" fmla="*/ 29 w 60"/>
                <a:gd name="T3" fmla="*/ 16 h 57"/>
                <a:gd name="T4" fmla="*/ 31 w 60"/>
                <a:gd name="T5" fmla="*/ 11 h 57"/>
                <a:gd name="T6" fmla="*/ 32 w 60"/>
                <a:gd name="T7" fmla="*/ 10 h 57"/>
                <a:gd name="T8" fmla="*/ 32 w 60"/>
                <a:gd name="T9" fmla="*/ 3 h 57"/>
                <a:gd name="T10" fmla="*/ 32 w 60"/>
                <a:gd name="T11" fmla="*/ 0 h 57"/>
                <a:gd name="T12" fmla="*/ 26 w 60"/>
                <a:gd name="T13" fmla="*/ 0 h 57"/>
                <a:gd name="T14" fmla="*/ 23 w 60"/>
                <a:gd name="T15" fmla="*/ 5 h 57"/>
                <a:gd name="T16" fmla="*/ 21 w 60"/>
                <a:gd name="T17" fmla="*/ 8 h 57"/>
                <a:gd name="T18" fmla="*/ 15 w 60"/>
                <a:gd name="T19" fmla="*/ 10 h 57"/>
                <a:gd name="T20" fmla="*/ 15 w 60"/>
                <a:gd name="T21" fmla="*/ 11 h 57"/>
                <a:gd name="T22" fmla="*/ 16 w 60"/>
                <a:gd name="T23" fmla="*/ 13 h 57"/>
                <a:gd name="T24" fmla="*/ 15 w 60"/>
                <a:gd name="T25" fmla="*/ 16 h 57"/>
                <a:gd name="T26" fmla="*/ 11 w 60"/>
                <a:gd name="T27" fmla="*/ 14 h 57"/>
                <a:gd name="T28" fmla="*/ 8 w 60"/>
                <a:gd name="T29" fmla="*/ 11 h 57"/>
                <a:gd name="T30" fmla="*/ 5 w 60"/>
                <a:gd name="T31" fmla="*/ 13 h 57"/>
                <a:gd name="T32" fmla="*/ 1 w 60"/>
                <a:gd name="T33" fmla="*/ 21 h 57"/>
                <a:gd name="T34" fmla="*/ 0 w 60"/>
                <a:gd name="T35" fmla="*/ 24 h 57"/>
                <a:gd name="T36" fmla="*/ 1 w 60"/>
                <a:gd name="T37" fmla="*/ 36 h 57"/>
                <a:gd name="T38" fmla="*/ 3 w 60"/>
                <a:gd name="T39" fmla="*/ 39 h 57"/>
                <a:gd name="T40" fmla="*/ 6 w 60"/>
                <a:gd name="T41" fmla="*/ 44 h 57"/>
                <a:gd name="T42" fmla="*/ 6 w 60"/>
                <a:gd name="T43" fmla="*/ 47 h 57"/>
                <a:gd name="T44" fmla="*/ 8 w 60"/>
                <a:gd name="T45" fmla="*/ 54 h 57"/>
                <a:gd name="T46" fmla="*/ 19 w 60"/>
                <a:gd name="T47" fmla="*/ 54 h 57"/>
                <a:gd name="T48" fmla="*/ 24 w 60"/>
                <a:gd name="T49" fmla="*/ 54 h 57"/>
                <a:gd name="T50" fmla="*/ 21 w 60"/>
                <a:gd name="T51" fmla="*/ 50 h 57"/>
                <a:gd name="T52" fmla="*/ 19 w 60"/>
                <a:gd name="T53" fmla="*/ 47 h 57"/>
                <a:gd name="T54" fmla="*/ 23 w 60"/>
                <a:gd name="T55" fmla="*/ 45 h 57"/>
                <a:gd name="T56" fmla="*/ 26 w 60"/>
                <a:gd name="T57" fmla="*/ 49 h 57"/>
                <a:gd name="T58" fmla="*/ 32 w 60"/>
                <a:gd name="T59" fmla="*/ 50 h 57"/>
                <a:gd name="T60" fmla="*/ 36 w 60"/>
                <a:gd name="T61" fmla="*/ 49 h 57"/>
                <a:gd name="T62" fmla="*/ 36 w 60"/>
                <a:gd name="T63" fmla="*/ 42 h 57"/>
                <a:gd name="T64" fmla="*/ 31 w 60"/>
                <a:gd name="T65" fmla="*/ 40 h 57"/>
                <a:gd name="T66" fmla="*/ 28 w 60"/>
                <a:gd name="T67" fmla="*/ 40 h 57"/>
                <a:gd name="T68" fmla="*/ 26 w 60"/>
                <a:gd name="T69" fmla="*/ 39 h 57"/>
                <a:gd name="T70" fmla="*/ 26 w 60"/>
                <a:gd name="T71" fmla="*/ 36 h 57"/>
                <a:gd name="T72" fmla="*/ 29 w 60"/>
                <a:gd name="T73" fmla="*/ 31 h 57"/>
                <a:gd name="T74" fmla="*/ 32 w 60"/>
                <a:gd name="T75" fmla="*/ 29 h 57"/>
                <a:gd name="T76" fmla="*/ 37 w 60"/>
                <a:gd name="T77" fmla="*/ 27 h 57"/>
                <a:gd name="T78" fmla="*/ 37 w 60"/>
                <a:gd name="T79" fmla="*/ 24 h 57"/>
                <a:gd name="T80" fmla="*/ 31 w 60"/>
                <a:gd name="T81" fmla="*/ 21 h 57"/>
                <a:gd name="T82" fmla="*/ 60 w 60"/>
                <a:gd name="T83" fmla="*/ 32 h 57"/>
                <a:gd name="T84" fmla="*/ 58 w 60"/>
                <a:gd name="T85" fmla="*/ 32 h 57"/>
                <a:gd name="T86" fmla="*/ 55 w 60"/>
                <a:gd name="T87" fmla="*/ 36 h 57"/>
                <a:gd name="T88" fmla="*/ 54 w 60"/>
                <a:gd name="T89" fmla="*/ 34 h 57"/>
                <a:gd name="T90" fmla="*/ 52 w 60"/>
                <a:gd name="T91" fmla="*/ 31 h 57"/>
                <a:gd name="T92" fmla="*/ 52 w 60"/>
                <a:gd name="T93" fmla="*/ 32 h 57"/>
                <a:gd name="T94" fmla="*/ 49 w 60"/>
                <a:gd name="T95" fmla="*/ 34 h 57"/>
                <a:gd name="T96" fmla="*/ 42 w 60"/>
                <a:gd name="T97" fmla="*/ 36 h 57"/>
                <a:gd name="T98" fmla="*/ 42 w 60"/>
                <a:gd name="T99" fmla="*/ 40 h 57"/>
                <a:gd name="T100" fmla="*/ 47 w 60"/>
                <a:gd name="T101" fmla="*/ 49 h 57"/>
                <a:gd name="T102" fmla="*/ 49 w 60"/>
                <a:gd name="T103" fmla="*/ 50 h 57"/>
                <a:gd name="T104" fmla="*/ 47 w 60"/>
                <a:gd name="T105" fmla="*/ 52 h 57"/>
                <a:gd name="T106" fmla="*/ 44 w 60"/>
                <a:gd name="T107" fmla="*/ 52 h 57"/>
                <a:gd name="T108" fmla="*/ 42 w 60"/>
                <a:gd name="T109" fmla="*/ 54 h 57"/>
                <a:gd name="T110" fmla="*/ 47 w 60"/>
                <a:gd name="T111" fmla="*/ 57 h 57"/>
                <a:gd name="T112" fmla="*/ 52 w 60"/>
                <a:gd name="T113" fmla="*/ 57 h 57"/>
                <a:gd name="T114" fmla="*/ 57 w 60"/>
                <a:gd name="T115" fmla="*/ 49 h 57"/>
                <a:gd name="T116" fmla="*/ 57 w 60"/>
                <a:gd name="T117" fmla="*/ 47 h 57"/>
                <a:gd name="T118" fmla="*/ 60 w 60"/>
                <a:gd name="T119" fmla="*/ 34 h 57"/>
                <a:gd name="T120" fmla="*/ 60 w 60"/>
                <a:gd name="T121"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57">
                  <a:moveTo>
                    <a:pt x="31" y="21"/>
                  </a:moveTo>
                  <a:lnTo>
                    <a:pt x="31" y="21"/>
                  </a:lnTo>
                  <a:lnTo>
                    <a:pt x="29" y="19"/>
                  </a:lnTo>
                  <a:lnTo>
                    <a:pt x="29" y="16"/>
                  </a:lnTo>
                  <a:lnTo>
                    <a:pt x="29" y="13"/>
                  </a:lnTo>
                  <a:lnTo>
                    <a:pt x="31" y="11"/>
                  </a:lnTo>
                  <a:lnTo>
                    <a:pt x="31" y="11"/>
                  </a:lnTo>
                  <a:lnTo>
                    <a:pt x="32" y="10"/>
                  </a:lnTo>
                  <a:lnTo>
                    <a:pt x="32" y="6"/>
                  </a:lnTo>
                  <a:lnTo>
                    <a:pt x="32" y="3"/>
                  </a:lnTo>
                  <a:lnTo>
                    <a:pt x="32" y="0"/>
                  </a:lnTo>
                  <a:lnTo>
                    <a:pt x="32" y="0"/>
                  </a:lnTo>
                  <a:lnTo>
                    <a:pt x="29" y="0"/>
                  </a:lnTo>
                  <a:lnTo>
                    <a:pt x="26" y="0"/>
                  </a:lnTo>
                  <a:lnTo>
                    <a:pt x="24" y="1"/>
                  </a:lnTo>
                  <a:lnTo>
                    <a:pt x="23" y="5"/>
                  </a:lnTo>
                  <a:lnTo>
                    <a:pt x="23" y="5"/>
                  </a:lnTo>
                  <a:lnTo>
                    <a:pt x="21" y="8"/>
                  </a:lnTo>
                  <a:lnTo>
                    <a:pt x="19" y="10"/>
                  </a:lnTo>
                  <a:lnTo>
                    <a:pt x="15" y="10"/>
                  </a:lnTo>
                  <a:lnTo>
                    <a:pt x="15" y="10"/>
                  </a:lnTo>
                  <a:lnTo>
                    <a:pt x="15" y="11"/>
                  </a:lnTo>
                  <a:lnTo>
                    <a:pt x="16" y="13"/>
                  </a:lnTo>
                  <a:lnTo>
                    <a:pt x="16" y="13"/>
                  </a:lnTo>
                  <a:lnTo>
                    <a:pt x="15" y="16"/>
                  </a:lnTo>
                  <a:lnTo>
                    <a:pt x="15" y="16"/>
                  </a:lnTo>
                  <a:lnTo>
                    <a:pt x="13" y="16"/>
                  </a:lnTo>
                  <a:lnTo>
                    <a:pt x="11" y="14"/>
                  </a:lnTo>
                  <a:lnTo>
                    <a:pt x="10" y="13"/>
                  </a:lnTo>
                  <a:lnTo>
                    <a:pt x="8" y="11"/>
                  </a:lnTo>
                  <a:lnTo>
                    <a:pt x="8" y="11"/>
                  </a:lnTo>
                  <a:lnTo>
                    <a:pt x="5" y="13"/>
                  </a:lnTo>
                  <a:lnTo>
                    <a:pt x="3" y="14"/>
                  </a:lnTo>
                  <a:lnTo>
                    <a:pt x="1" y="21"/>
                  </a:lnTo>
                  <a:lnTo>
                    <a:pt x="1" y="21"/>
                  </a:lnTo>
                  <a:lnTo>
                    <a:pt x="0" y="24"/>
                  </a:lnTo>
                  <a:lnTo>
                    <a:pt x="0" y="27"/>
                  </a:lnTo>
                  <a:lnTo>
                    <a:pt x="1" y="36"/>
                  </a:lnTo>
                  <a:lnTo>
                    <a:pt x="1" y="36"/>
                  </a:lnTo>
                  <a:lnTo>
                    <a:pt x="3" y="39"/>
                  </a:lnTo>
                  <a:lnTo>
                    <a:pt x="5" y="42"/>
                  </a:lnTo>
                  <a:lnTo>
                    <a:pt x="6" y="44"/>
                  </a:lnTo>
                  <a:lnTo>
                    <a:pt x="6" y="47"/>
                  </a:lnTo>
                  <a:lnTo>
                    <a:pt x="6" y="47"/>
                  </a:lnTo>
                  <a:lnTo>
                    <a:pt x="6" y="50"/>
                  </a:lnTo>
                  <a:lnTo>
                    <a:pt x="8" y="54"/>
                  </a:lnTo>
                  <a:lnTo>
                    <a:pt x="8" y="54"/>
                  </a:lnTo>
                  <a:lnTo>
                    <a:pt x="19" y="54"/>
                  </a:lnTo>
                  <a:lnTo>
                    <a:pt x="19" y="54"/>
                  </a:lnTo>
                  <a:lnTo>
                    <a:pt x="24" y="54"/>
                  </a:lnTo>
                  <a:lnTo>
                    <a:pt x="24" y="54"/>
                  </a:lnTo>
                  <a:lnTo>
                    <a:pt x="21" y="50"/>
                  </a:lnTo>
                  <a:lnTo>
                    <a:pt x="19" y="47"/>
                  </a:lnTo>
                  <a:lnTo>
                    <a:pt x="19" y="47"/>
                  </a:lnTo>
                  <a:lnTo>
                    <a:pt x="21" y="45"/>
                  </a:lnTo>
                  <a:lnTo>
                    <a:pt x="23" y="45"/>
                  </a:lnTo>
                  <a:lnTo>
                    <a:pt x="26" y="49"/>
                  </a:lnTo>
                  <a:lnTo>
                    <a:pt x="26" y="49"/>
                  </a:lnTo>
                  <a:lnTo>
                    <a:pt x="29" y="50"/>
                  </a:lnTo>
                  <a:lnTo>
                    <a:pt x="32" y="50"/>
                  </a:lnTo>
                  <a:lnTo>
                    <a:pt x="34" y="50"/>
                  </a:lnTo>
                  <a:lnTo>
                    <a:pt x="36" y="49"/>
                  </a:lnTo>
                  <a:lnTo>
                    <a:pt x="36" y="49"/>
                  </a:lnTo>
                  <a:lnTo>
                    <a:pt x="36" y="42"/>
                  </a:lnTo>
                  <a:lnTo>
                    <a:pt x="34" y="40"/>
                  </a:lnTo>
                  <a:lnTo>
                    <a:pt x="31" y="40"/>
                  </a:lnTo>
                  <a:lnTo>
                    <a:pt x="31" y="40"/>
                  </a:lnTo>
                  <a:lnTo>
                    <a:pt x="28" y="40"/>
                  </a:lnTo>
                  <a:lnTo>
                    <a:pt x="26" y="39"/>
                  </a:lnTo>
                  <a:lnTo>
                    <a:pt x="26" y="39"/>
                  </a:lnTo>
                  <a:lnTo>
                    <a:pt x="24" y="37"/>
                  </a:lnTo>
                  <a:lnTo>
                    <a:pt x="26" y="36"/>
                  </a:lnTo>
                  <a:lnTo>
                    <a:pt x="29" y="31"/>
                  </a:lnTo>
                  <a:lnTo>
                    <a:pt x="29" y="31"/>
                  </a:lnTo>
                  <a:lnTo>
                    <a:pt x="31" y="29"/>
                  </a:lnTo>
                  <a:lnTo>
                    <a:pt x="32" y="29"/>
                  </a:lnTo>
                  <a:lnTo>
                    <a:pt x="36" y="27"/>
                  </a:lnTo>
                  <a:lnTo>
                    <a:pt x="37" y="27"/>
                  </a:lnTo>
                  <a:lnTo>
                    <a:pt x="37" y="27"/>
                  </a:lnTo>
                  <a:lnTo>
                    <a:pt x="37" y="24"/>
                  </a:lnTo>
                  <a:lnTo>
                    <a:pt x="36" y="23"/>
                  </a:lnTo>
                  <a:lnTo>
                    <a:pt x="31" y="21"/>
                  </a:lnTo>
                  <a:lnTo>
                    <a:pt x="31" y="21"/>
                  </a:lnTo>
                  <a:close/>
                  <a:moveTo>
                    <a:pt x="60" y="32"/>
                  </a:moveTo>
                  <a:lnTo>
                    <a:pt x="60" y="32"/>
                  </a:lnTo>
                  <a:lnTo>
                    <a:pt x="58" y="32"/>
                  </a:lnTo>
                  <a:lnTo>
                    <a:pt x="58" y="34"/>
                  </a:lnTo>
                  <a:lnTo>
                    <a:pt x="55" y="36"/>
                  </a:lnTo>
                  <a:lnTo>
                    <a:pt x="55" y="36"/>
                  </a:lnTo>
                  <a:lnTo>
                    <a:pt x="54" y="34"/>
                  </a:lnTo>
                  <a:lnTo>
                    <a:pt x="54" y="32"/>
                  </a:lnTo>
                  <a:lnTo>
                    <a:pt x="52" y="31"/>
                  </a:lnTo>
                  <a:lnTo>
                    <a:pt x="52" y="32"/>
                  </a:lnTo>
                  <a:lnTo>
                    <a:pt x="52" y="32"/>
                  </a:lnTo>
                  <a:lnTo>
                    <a:pt x="50" y="34"/>
                  </a:lnTo>
                  <a:lnTo>
                    <a:pt x="49" y="34"/>
                  </a:lnTo>
                  <a:lnTo>
                    <a:pt x="45" y="34"/>
                  </a:lnTo>
                  <a:lnTo>
                    <a:pt x="42" y="36"/>
                  </a:lnTo>
                  <a:lnTo>
                    <a:pt x="42" y="36"/>
                  </a:lnTo>
                  <a:lnTo>
                    <a:pt x="42" y="40"/>
                  </a:lnTo>
                  <a:lnTo>
                    <a:pt x="42" y="44"/>
                  </a:lnTo>
                  <a:lnTo>
                    <a:pt x="47" y="49"/>
                  </a:lnTo>
                  <a:lnTo>
                    <a:pt x="47" y="49"/>
                  </a:lnTo>
                  <a:lnTo>
                    <a:pt x="49" y="50"/>
                  </a:lnTo>
                  <a:lnTo>
                    <a:pt x="49" y="50"/>
                  </a:lnTo>
                  <a:lnTo>
                    <a:pt x="47" y="52"/>
                  </a:lnTo>
                  <a:lnTo>
                    <a:pt x="44" y="52"/>
                  </a:lnTo>
                  <a:lnTo>
                    <a:pt x="44" y="52"/>
                  </a:lnTo>
                  <a:lnTo>
                    <a:pt x="42" y="52"/>
                  </a:lnTo>
                  <a:lnTo>
                    <a:pt x="42" y="54"/>
                  </a:lnTo>
                  <a:lnTo>
                    <a:pt x="44" y="57"/>
                  </a:lnTo>
                  <a:lnTo>
                    <a:pt x="47" y="57"/>
                  </a:lnTo>
                  <a:lnTo>
                    <a:pt x="47" y="57"/>
                  </a:lnTo>
                  <a:lnTo>
                    <a:pt x="52" y="57"/>
                  </a:lnTo>
                  <a:lnTo>
                    <a:pt x="54" y="54"/>
                  </a:lnTo>
                  <a:lnTo>
                    <a:pt x="57" y="49"/>
                  </a:lnTo>
                  <a:lnTo>
                    <a:pt x="57" y="47"/>
                  </a:lnTo>
                  <a:lnTo>
                    <a:pt x="57" y="47"/>
                  </a:lnTo>
                  <a:lnTo>
                    <a:pt x="58" y="39"/>
                  </a:lnTo>
                  <a:lnTo>
                    <a:pt x="60" y="34"/>
                  </a:lnTo>
                  <a:lnTo>
                    <a:pt x="60" y="32"/>
                  </a:lnTo>
                  <a:lnTo>
                    <a:pt x="60" y="3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40">
              <a:extLst>
                <a:ext uri="{FF2B5EF4-FFF2-40B4-BE49-F238E27FC236}">
                  <a16:creationId xmlns="" xmlns:a16="http://schemas.microsoft.com/office/drawing/2014/main" id="{EA820D6F-3A2B-420E-9A8E-547868F86FDB}"/>
                </a:ext>
              </a:extLst>
            </p:cNvPr>
            <p:cNvSpPr>
              <a:spLocks noEditPoints="1"/>
            </p:cNvSpPr>
            <p:nvPr/>
          </p:nvSpPr>
          <p:spPr bwMode="auto">
            <a:xfrm>
              <a:off x="6665913" y="2891847"/>
              <a:ext cx="258762" cy="447675"/>
            </a:xfrm>
            <a:custGeom>
              <a:avLst/>
              <a:gdLst>
                <a:gd name="T0" fmla="*/ 160 w 163"/>
                <a:gd name="T1" fmla="*/ 57 h 282"/>
                <a:gd name="T2" fmla="*/ 160 w 163"/>
                <a:gd name="T3" fmla="*/ 46 h 282"/>
                <a:gd name="T4" fmla="*/ 157 w 163"/>
                <a:gd name="T5" fmla="*/ 34 h 282"/>
                <a:gd name="T6" fmla="*/ 157 w 163"/>
                <a:gd name="T7" fmla="*/ 23 h 282"/>
                <a:gd name="T8" fmla="*/ 137 w 163"/>
                <a:gd name="T9" fmla="*/ 11 h 282"/>
                <a:gd name="T10" fmla="*/ 116 w 163"/>
                <a:gd name="T11" fmla="*/ 2 h 282"/>
                <a:gd name="T12" fmla="*/ 111 w 163"/>
                <a:gd name="T13" fmla="*/ 15 h 282"/>
                <a:gd name="T14" fmla="*/ 100 w 163"/>
                <a:gd name="T15" fmla="*/ 11 h 282"/>
                <a:gd name="T16" fmla="*/ 88 w 163"/>
                <a:gd name="T17" fmla="*/ 11 h 282"/>
                <a:gd name="T18" fmla="*/ 78 w 163"/>
                <a:gd name="T19" fmla="*/ 23 h 282"/>
                <a:gd name="T20" fmla="*/ 69 w 163"/>
                <a:gd name="T21" fmla="*/ 31 h 282"/>
                <a:gd name="T22" fmla="*/ 65 w 163"/>
                <a:gd name="T23" fmla="*/ 39 h 282"/>
                <a:gd name="T24" fmla="*/ 59 w 163"/>
                <a:gd name="T25" fmla="*/ 52 h 282"/>
                <a:gd name="T26" fmla="*/ 54 w 163"/>
                <a:gd name="T27" fmla="*/ 62 h 282"/>
                <a:gd name="T28" fmla="*/ 44 w 163"/>
                <a:gd name="T29" fmla="*/ 65 h 282"/>
                <a:gd name="T30" fmla="*/ 43 w 163"/>
                <a:gd name="T31" fmla="*/ 78 h 282"/>
                <a:gd name="T32" fmla="*/ 33 w 163"/>
                <a:gd name="T33" fmla="*/ 94 h 282"/>
                <a:gd name="T34" fmla="*/ 38 w 163"/>
                <a:gd name="T35" fmla="*/ 103 h 282"/>
                <a:gd name="T36" fmla="*/ 33 w 163"/>
                <a:gd name="T37" fmla="*/ 111 h 282"/>
                <a:gd name="T38" fmla="*/ 18 w 163"/>
                <a:gd name="T39" fmla="*/ 114 h 282"/>
                <a:gd name="T40" fmla="*/ 13 w 163"/>
                <a:gd name="T41" fmla="*/ 132 h 282"/>
                <a:gd name="T42" fmla="*/ 13 w 163"/>
                <a:gd name="T43" fmla="*/ 145 h 282"/>
                <a:gd name="T44" fmla="*/ 13 w 163"/>
                <a:gd name="T45" fmla="*/ 156 h 282"/>
                <a:gd name="T46" fmla="*/ 21 w 163"/>
                <a:gd name="T47" fmla="*/ 166 h 282"/>
                <a:gd name="T48" fmla="*/ 16 w 163"/>
                <a:gd name="T49" fmla="*/ 173 h 282"/>
                <a:gd name="T50" fmla="*/ 16 w 163"/>
                <a:gd name="T51" fmla="*/ 179 h 282"/>
                <a:gd name="T52" fmla="*/ 16 w 163"/>
                <a:gd name="T53" fmla="*/ 194 h 282"/>
                <a:gd name="T54" fmla="*/ 8 w 163"/>
                <a:gd name="T55" fmla="*/ 200 h 282"/>
                <a:gd name="T56" fmla="*/ 3 w 163"/>
                <a:gd name="T57" fmla="*/ 215 h 282"/>
                <a:gd name="T58" fmla="*/ 0 w 163"/>
                <a:gd name="T59" fmla="*/ 215 h 282"/>
                <a:gd name="T60" fmla="*/ 8 w 163"/>
                <a:gd name="T61" fmla="*/ 231 h 282"/>
                <a:gd name="T62" fmla="*/ 13 w 163"/>
                <a:gd name="T63" fmla="*/ 248 h 282"/>
                <a:gd name="T64" fmla="*/ 20 w 163"/>
                <a:gd name="T65" fmla="*/ 264 h 282"/>
                <a:gd name="T66" fmla="*/ 23 w 163"/>
                <a:gd name="T67" fmla="*/ 269 h 282"/>
                <a:gd name="T68" fmla="*/ 25 w 163"/>
                <a:gd name="T69" fmla="*/ 282 h 282"/>
                <a:gd name="T70" fmla="*/ 39 w 163"/>
                <a:gd name="T71" fmla="*/ 278 h 282"/>
                <a:gd name="T72" fmla="*/ 43 w 163"/>
                <a:gd name="T73" fmla="*/ 269 h 282"/>
                <a:gd name="T74" fmla="*/ 54 w 163"/>
                <a:gd name="T75" fmla="*/ 267 h 282"/>
                <a:gd name="T76" fmla="*/ 60 w 163"/>
                <a:gd name="T77" fmla="*/ 261 h 282"/>
                <a:gd name="T78" fmla="*/ 65 w 163"/>
                <a:gd name="T79" fmla="*/ 264 h 282"/>
                <a:gd name="T80" fmla="*/ 73 w 163"/>
                <a:gd name="T81" fmla="*/ 248 h 282"/>
                <a:gd name="T82" fmla="*/ 65 w 163"/>
                <a:gd name="T83" fmla="*/ 251 h 282"/>
                <a:gd name="T84" fmla="*/ 70 w 163"/>
                <a:gd name="T85" fmla="*/ 223 h 282"/>
                <a:gd name="T86" fmla="*/ 82 w 163"/>
                <a:gd name="T87" fmla="*/ 213 h 282"/>
                <a:gd name="T88" fmla="*/ 90 w 163"/>
                <a:gd name="T89" fmla="*/ 202 h 282"/>
                <a:gd name="T90" fmla="*/ 96 w 163"/>
                <a:gd name="T91" fmla="*/ 191 h 282"/>
                <a:gd name="T92" fmla="*/ 77 w 163"/>
                <a:gd name="T93" fmla="*/ 179 h 282"/>
                <a:gd name="T94" fmla="*/ 73 w 163"/>
                <a:gd name="T95" fmla="*/ 163 h 282"/>
                <a:gd name="T96" fmla="*/ 78 w 163"/>
                <a:gd name="T97" fmla="*/ 150 h 282"/>
                <a:gd name="T98" fmla="*/ 85 w 163"/>
                <a:gd name="T99" fmla="*/ 138 h 282"/>
                <a:gd name="T100" fmla="*/ 91 w 163"/>
                <a:gd name="T101" fmla="*/ 132 h 282"/>
                <a:gd name="T102" fmla="*/ 103 w 163"/>
                <a:gd name="T103" fmla="*/ 120 h 282"/>
                <a:gd name="T104" fmla="*/ 130 w 163"/>
                <a:gd name="T105" fmla="*/ 103 h 282"/>
                <a:gd name="T106" fmla="*/ 127 w 163"/>
                <a:gd name="T107" fmla="*/ 91 h 282"/>
                <a:gd name="T108" fmla="*/ 132 w 163"/>
                <a:gd name="T109" fmla="*/ 80 h 282"/>
                <a:gd name="T110" fmla="*/ 142 w 163"/>
                <a:gd name="T111" fmla="*/ 72 h 282"/>
                <a:gd name="T112" fmla="*/ 163 w 163"/>
                <a:gd name="T113" fmla="*/ 72 h 282"/>
                <a:gd name="T114" fmla="*/ 96 w 163"/>
                <a:gd name="T115" fmla="*/ 235 h 282"/>
                <a:gd name="T116" fmla="*/ 87 w 163"/>
                <a:gd name="T117" fmla="*/ 252 h 282"/>
                <a:gd name="T118" fmla="*/ 98 w 163"/>
                <a:gd name="T119" fmla="*/ 23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282">
                  <a:moveTo>
                    <a:pt x="161" y="65"/>
                  </a:moveTo>
                  <a:lnTo>
                    <a:pt x="161" y="65"/>
                  </a:lnTo>
                  <a:lnTo>
                    <a:pt x="158" y="60"/>
                  </a:lnTo>
                  <a:lnTo>
                    <a:pt x="158" y="59"/>
                  </a:lnTo>
                  <a:lnTo>
                    <a:pt x="160" y="57"/>
                  </a:lnTo>
                  <a:lnTo>
                    <a:pt x="160" y="57"/>
                  </a:lnTo>
                  <a:lnTo>
                    <a:pt x="161" y="55"/>
                  </a:lnTo>
                  <a:lnTo>
                    <a:pt x="161" y="52"/>
                  </a:lnTo>
                  <a:lnTo>
                    <a:pt x="161" y="49"/>
                  </a:lnTo>
                  <a:lnTo>
                    <a:pt x="160" y="46"/>
                  </a:lnTo>
                  <a:lnTo>
                    <a:pt x="160" y="46"/>
                  </a:lnTo>
                  <a:lnTo>
                    <a:pt x="158" y="44"/>
                  </a:lnTo>
                  <a:lnTo>
                    <a:pt x="158" y="41"/>
                  </a:lnTo>
                  <a:lnTo>
                    <a:pt x="158" y="37"/>
                  </a:lnTo>
                  <a:lnTo>
                    <a:pt x="157" y="34"/>
                  </a:lnTo>
                  <a:lnTo>
                    <a:pt x="157" y="34"/>
                  </a:lnTo>
                  <a:lnTo>
                    <a:pt x="155" y="33"/>
                  </a:lnTo>
                  <a:lnTo>
                    <a:pt x="155" y="29"/>
                  </a:lnTo>
                  <a:lnTo>
                    <a:pt x="157" y="23"/>
                  </a:lnTo>
                  <a:lnTo>
                    <a:pt x="157" y="23"/>
                  </a:lnTo>
                  <a:lnTo>
                    <a:pt x="155" y="21"/>
                  </a:lnTo>
                  <a:lnTo>
                    <a:pt x="155" y="20"/>
                  </a:lnTo>
                  <a:lnTo>
                    <a:pt x="150" y="16"/>
                  </a:lnTo>
                  <a:lnTo>
                    <a:pt x="137" y="11"/>
                  </a:lnTo>
                  <a:lnTo>
                    <a:pt x="137" y="11"/>
                  </a:lnTo>
                  <a:lnTo>
                    <a:pt x="129" y="5"/>
                  </a:lnTo>
                  <a:lnTo>
                    <a:pt x="122" y="0"/>
                  </a:lnTo>
                  <a:lnTo>
                    <a:pt x="122" y="0"/>
                  </a:lnTo>
                  <a:lnTo>
                    <a:pt x="117" y="0"/>
                  </a:lnTo>
                  <a:lnTo>
                    <a:pt x="116" y="2"/>
                  </a:lnTo>
                  <a:lnTo>
                    <a:pt x="114" y="5"/>
                  </a:lnTo>
                  <a:lnTo>
                    <a:pt x="114" y="10"/>
                  </a:lnTo>
                  <a:lnTo>
                    <a:pt x="114" y="10"/>
                  </a:lnTo>
                  <a:lnTo>
                    <a:pt x="113" y="13"/>
                  </a:lnTo>
                  <a:lnTo>
                    <a:pt x="111" y="15"/>
                  </a:lnTo>
                  <a:lnTo>
                    <a:pt x="108" y="13"/>
                  </a:lnTo>
                  <a:lnTo>
                    <a:pt x="106" y="11"/>
                  </a:lnTo>
                  <a:lnTo>
                    <a:pt x="106" y="11"/>
                  </a:lnTo>
                  <a:lnTo>
                    <a:pt x="103" y="11"/>
                  </a:lnTo>
                  <a:lnTo>
                    <a:pt x="100" y="11"/>
                  </a:lnTo>
                  <a:lnTo>
                    <a:pt x="96" y="11"/>
                  </a:lnTo>
                  <a:lnTo>
                    <a:pt x="91" y="10"/>
                  </a:lnTo>
                  <a:lnTo>
                    <a:pt x="91" y="10"/>
                  </a:lnTo>
                  <a:lnTo>
                    <a:pt x="88" y="10"/>
                  </a:lnTo>
                  <a:lnTo>
                    <a:pt x="88" y="11"/>
                  </a:lnTo>
                  <a:lnTo>
                    <a:pt x="88" y="20"/>
                  </a:lnTo>
                  <a:lnTo>
                    <a:pt x="88" y="20"/>
                  </a:lnTo>
                  <a:lnTo>
                    <a:pt x="88" y="21"/>
                  </a:lnTo>
                  <a:lnTo>
                    <a:pt x="85" y="23"/>
                  </a:lnTo>
                  <a:lnTo>
                    <a:pt x="78" y="23"/>
                  </a:lnTo>
                  <a:lnTo>
                    <a:pt x="78" y="23"/>
                  </a:lnTo>
                  <a:lnTo>
                    <a:pt x="72" y="24"/>
                  </a:lnTo>
                  <a:lnTo>
                    <a:pt x="70" y="28"/>
                  </a:lnTo>
                  <a:lnTo>
                    <a:pt x="69" y="31"/>
                  </a:lnTo>
                  <a:lnTo>
                    <a:pt x="69" y="31"/>
                  </a:lnTo>
                  <a:lnTo>
                    <a:pt x="69" y="33"/>
                  </a:lnTo>
                  <a:lnTo>
                    <a:pt x="67" y="36"/>
                  </a:lnTo>
                  <a:lnTo>
                    <a:pt x="65" y="37"/>
                  </a:lnTo>
                  <a:lnTo>
                    <a:pt x="65" y="39"/>
                  </a:lnTo>
                  <a:lnTo>
                    <a:pt x="65" y="39"/>
                  </a:lnTo>
                  <a:lnTo>
                    <a:pt x="65" y="41"/>
                  </a:lnTo>
                  <a:lnTo>
                    <a:pt x="65" y="44"/>
                  </a:lnTo>
                  <a:lnTo>
                    <a:pt x="62" y="46"/>
                  </a:lnTo>
                  <a:lnTo>
                    <a:pt x="62" y="46"/>
                  </a:lnTo>
                  <a:lnTo>
                    <a:pt x="59" y="52"/>
                  </a:lnTo>
                  <a:lnTo>
                    <a:pt x="56" y="57"/>
                  </a:lnTo>
                  <a:lnTo>
                    <a:pt x="56" y="57"/>
                  </a:lnTo>
                  <a:lnTo>
                    <a:pt x="54" y="59"/>
                  </a:lnTo>
                  <a:lnTo>
                    <a:pt x="54" y="60"/>
                  </a:lnTo>
                  <a:lnTo>
                    <a:pt x="54" y="62"/>
                  </a:lnTo>
                  <a:lnTo>
                    <a:pt x="52" y="63"/>
                  </a:lnTo>
                  <a:lnTo>
                    <a:pt x="52" y="63"/>
                  </a:lnTo>
                  <a:lnTo>
                    <a:pt x="49" y="65"/>
                  </a:lnTo>
                  <a:lnTo>
                    <a:pt x="47" y="65"/>
                  </a:lnTo>
                  <a:lnTo>
                    <a:pt x="44" y="65"/>
                  </a:lnTo>
                  <a:lnTo>
                    <a:pt x="43" y="67"/>
                  </a:lnTo>
                  <a:lnTo>
                    <a:pt x="43" y="67"/>
                  </a:lnTo>
                  <a:lnTo>
                    <a:pt x="43" y="68"/>
                  </a:lnTo>
                  <a:lnTo>
                    <a:pt x="43" y="70"/>
                  </a:lnTo>
                  <a:lnTo>
                    <a:pt x="43" y="78"/>
                  </a:lnTo>
                  <a:lnTo>
                    <a:pt x="43" y="78"/>
                  </a:lnTo>
                  <a:lnTo>
                    <a:pt x="41" y="83"/>
                  </a:lnTo>
                  <a:lnTo>
                    <a:pt x="39" y="86"/>
                  </a:lnTo>
                  <a:lnTo>
                    <a:pt x="33" y="94"/>
                  </a:lnTo>
                  <a:lnTo>
                    <a:pt x="33" y="94"/>
                  </a:lnTo>
                  <a:lnTo>
                    <a:pt x="33" y="98"/>
                  </a:lnTo>
                  <a:lnTo>
                    <a:pt x="33" y="99"/>
                  </a:lnTo>
                  <a:lnTo>
                    <a:pt x="36" y="101"/>
                  </a:lnTo>
                  <a:lnTo>
                    <a:pt x="36" y="101"/>
                  </a:lnTo>
                  <a:lnTo>
                    <a:pt x="38" y="103"/>
                  </a:lnTo>
                  <a:lnTo>
                    <a:pt x="38" y="104"/>
                  </a:lnTo>
                  <a:lnTo>
                    <a:pt x="36" y="109"/>
                  </a:lnTo>
                  <a:lnTo>
                    <a:pt x="36" y="109"/>
                  </a:lnTo>
                  <a:lnTo>
                    <a:pt x="34" y="111"/>
                  </a:lnTo>
                  <a:lnTo>
                    <a:pt x="33" y="111"/>
                  </a:lnTo>
                  <a:lnTo>
                    <a:pt x="28" y="109"/>
                  </a:lnTo>
                  <a:lnTo>
                    <a:pt x="28" y="109"/>
                  </a:lnTo>
                  <a:lnTo>
                    <a:pt x="25" y="111"/>
                  </a:lnTo>
                  <a:lnTo>
                    <a:pt x="21" y="112"/>
                  </a:lnTo>
                  <a:lnTo>
                    <a:pt x="18" y="114"/>
                  </a:lnTo>
                  <a:lnTo>
                    <a:pt x="15" y="119"/>
                  </a:lnTo>
                  <a:lnTo>
                    <a:pt x="15" y="119"/>
                  </a:lnTo>
                  <a:lnTo>
                    <a:pt x="13" y="122"/>
                  </a:lnTo>
                  <a:lnTo>
                    <a:pt x="12" y="127"/>
                  </a:lnTo>
                  <a:lnTo>
                    <a:pt x="13" y="132"/>
                  </a:lnTo>
                  <a:lnTo>
                    <a:pt x="13" y="132"/>
                  </a:lnTo>
                  <a:lnTo>
                    <a:pt x="13" y="134"/>
                  </a:lnTo>
                  <a:lnTo>
                    <a:pt x="13" y="137"/>
                  </a:lnTo>
                  <a:lnTo>
                    <a:pt x="12" y="140"/>
                  </a:lnTo>
                  <a:lnTo>
                    <a:pt x="13" y="145"/>
                  </a:lnTo>
                  <a:lnTo>
                    <a:pt x="13" y="145"/>
                  </a:lnTo>
                  <a:lnTo>
                    <a:pt x="15" y="148"/>
                  </a:lnTo>
                  <a:lnTo>
                    <a:pt x="13" y="151"/>
                  </a:lnTo>
                  <a:lnTo>
                    <a:pt x="13" y="155"/>
                  </a:lnTo>
                  <a:lnTo>
                    <a:pt x="13" y="156"/>
                  </a:lnTo>
                  <a:lnTo>
                    <a:pt x="13" y="156"/>
                  </a:lnTo>
                  <a:lnTo>
                    <a:pt x="15" y="160"/>
                  </a:lnTo>
                  <a:lnTo>
                    <a:pt x="16" y="161"/>
                  </a:lnTo>
                  <a:lnTo>
                    <a:pt x="20" y="163"/>
                  </a:lnTo>
                  <a:lnTo>
                    <a:pt x="21" y="166"/>
                  </a:lnTo>
                  <a:lnTo>
                    <a:pt x="21" y="166"/>
                  </a:lnTo>
                  <a:lnTo>
                    <a:pt x="21" y="169"/>
                  </a:lnTo>
                  <a:lnTo>
                    <a:pt x="20" y="171"/>
                  </a:lnTo>
                  <a:lnTo>
                    <a:pt x="16" y="173"/>
                  </a:lnTo>
                  <a:lnTo>
                    <a:pt x="16" y="173"/>
                  </a:lnTo>
                  <a:lnTo>
                    <a:pt x="15" y="174"/>
                  </a:lnTo>
                  <a:lnTo>
                    <a:pt x="15" y="176"/>
                  </a:lnTo>
                  <a:lnTo>
                    <a:pt x="15" y="178"/>
                  </a:lnTo>
                  <a:lnTo>
                    <a:pt x="16" y="179"/>
                  </a:lnTo>
                  <a:lnTo>
                    <a:pt x="16" y="179"/>
                  </a:lnTo>
                  <a:lnTo>
                    <a:pt x="18" y="182"/>
                  </a:lnTo>
                  <a:lnTo>
                    <a:pt x="18" y="186"/>
                  </a:lnTo>
                  <a:lnTo>
                    <a:pt x="18" y="192"/>
                  </a:lnTo>
                  <a:lnTo>
                    <a:pt x="18" y="192"/>
                  </a:lnTo>
                  <a:lnTo>
                    <a:pt x="16" y="194"/>
                  </a:lnTo>
                  <a:lnTo>
                    <a:pt x="13" y="194"/>
                  </a:lnTo>
                  <a:lnTo>
                    <a:pt x="10" y="194"/>
                  </a:lnTo>
                  <a:lnTo>
                    <a:pt x="8" y="195"/>
                  </a:lnTo>
                  <a:lnTo>
                    <a:pt x="8" y="195"/>
                  </a:lnTo>
                  <a:lnTo>
                    <a:pt x="8" y="200"/>
                  </a:lnTo>
                  <a:lnTo>
                    <a:pt x="7" y="205"/>
                  </a:lnTo>
                  <a:lnTo>
                    <a:pt x="7" y="205"/>
                  </a:lnTo>
                  <a:lnTo>
                    <a:pt x="7" y="212"/>
                  </a:lnTo>
                  <a:lnTo>
                    <a:pt x="5" y="213"/>
                  </a:lnTo>
                  <a:lnTo>
                    <a:pt x="3" y="215"/>
                  </a:lnTo>
                  <a:lnTo>
                    <a:pt x="3" y="215"/>
                  </a:lnTo>
                  <a:lnTo>
                    <a:pt x="0" y="213"/>
                  </a:lnTo>
                  <a:lnTo>
                    <a:pt x="0" y="213"/>
                  </a:lnTo>
                  <a:lnTo>
                    <a:pt x="0" y="215"/>
                  </a:lnTo>
                  <a:lnTo>
                    <a:pt x="0" y="215"/>
                  </a:lnTo>
                  <a:lnTo>
                    <a:pt x="2" y="221"/>
                  </a:lnTo>
                  <a:lnTo>
                    <a:pt x="3" y="225"/>
                  </a:lnTo>
                  <a:lnTo>
                    <a:pt x="5" y="228"/>
                  </a:lnTo>
                  <a:lnTo>
                    <a:pt x="5" y="228"/>
                  </a:lnTo>
                  <a:lnTo>
                    <a:pt x="8" y="231"/>
                  </a:lnTo>
                  <a:lnTo>
                    <a:pt x="8" y="235"/>
                  </a:lnTo>
                  <a:lnTo>
                    <a:pt x="8" y="238"/>
                  </a:lnTo>
                  <a:lnTo>
                    <a:pt x="10" y="241"/>
                  </a:lnTo>
                  <a:lnTo>
                    <a:pt x="10" y="241"/>
                  </a:lnTo>
                  <a:lnTo>
                    <a:pt x="13" y="248"/>
                  </a:lnTo>
                  <a:lnTo>
                    <a:pt x="15" y="251"/>
                  </a:lnTo>
                  <a:lnTo>
                    <a:pt x="16" y="254"/>
                  </a:lnTo>
                  <a:lnTo>
                    <a:pt x="16" y="254"/>
                  </a:lnTo>
                  <a:lnTo>
                    <a:pt x="20" y="257"/>
                  </a:lnTo>
                  <a:lnTo>
                    <a:pt x="20" y="264"/>
                  </a:lnTo>
                  <a:lnTo>
                    <a:pt x="20" y="264"/>
                  </a:lnTo>
                  <a:lnTo>
                    <a:pt x="20" y="265"/>
                  </a:lnTo>
                  <a:lnTo>
                    <a:pt x="21" y="267"/>
                  </a:lnTo>
                  <a:lnTo>
                    <a:pt x="23" y="269"/>
                  </a:lnTo>
                  <a:lnTo>
                    <a:pt x="23" y="269"/>
                  </a:lnTo>
                  <a:lnTo>
                    <a:pt x="23" y="269"/>
                  </a:lnTo>
                  <a:lnTo>
                    <a:pt x="23" y="275"/>
                  </a:lnTo>
                  <a:lnTo>
                    <a:pt x="23" y="280"/>
                  </a:lnTo>
                  <a:lnTo>
                    <a:pt x="23" y="280"/>
                  </a:lnTo>
                  <a:lnTo>
                    <a:pt x="25" y="282"/>
                  </a:lnTo>
                  <a:lnTo>
                    <a:pt x="26" y="282"/>
                  </a:lnTo>
                  <a:lnTo>
                    <a:pt x="34" y="280"/>
                  </a:lnTo>
                  <a:lnTo>
                    <a:pt x="34" y="280"/>
                  </a:lnTo>
                  <a:lnTo>
                    <a:pt x="38" y="280"/>
                  </a:lnTo>
                  <a:lnTo>
                    <a:pt x="39" y="278"/>
                  </a:lnTo>
                  <a:lnTo>
                    <a:pt x="39" y="272"/>
                  </a:lnTo>
                  <a:lnTo>
                    <a:pt x="39" y="272"/>
                  </a:lnTo>
                  <a:lnTo>
                    <a:pt x="39" y="270"/>
                  </a:lnTo>
                  <a:lnTo>
                    <a:pt x="41" y="270"/>
                  </a:lnTo>
                  <a:lnTo>
                    <a:pt x="43" y="269"/>
                  </a:lnTo>
                  <a:lnTo>
                    <a:pt x="43" y="269"/>
                  </a:lnTo>
                  <a:lnTo>
                    <a:pt x="43" y="269"/>
                  </a:lnTo>
                  <a:lnTo>
                    <a:pt x="44" y="267"/>
                  </a:lnTo>
                  <a:lnTo>
                    <a:pt x="47" y="265"/>
                  </a:lnTo>
                  <a:lnTo>
                    <a:pt x="54" y="267"/>
                  </a:lnTo>
                  <a:lnTo>
                    <a:pt x="54" y="267"/>
                  </a:lnTo>
                  <a:lnTo>
                    <a:pt x="57" y="267"/>
                  </a:lnTo>
                  <a:lnTo>
                    <a:pt x="59" y="267"/>
                  </a:lnTo>
                  <a:lnTo>
                    <a:pt x="60" y="264"/>
                  </a:lnTo>
                  <a:lnTo>
                    <a:pt x="60" y="261"/>
                  </a:lnTo>
                  <a:lnTo>
                    <a:pt x="60" y="261"/>
                  </a:lnTo>
                  <a:lnTo>
                    <a:pt x="62" y="259"/>
                  </a:lnTo>
                  <a:lnTo>
                    <a:pt x="64" y="261"/>
                  </a:lnTo>
                  <a:lnTo>
                    <a:pt x="65" y="264"/>
                  </a:lnTo>
                  <a:lnTo>
                    <a:pt x="65" y="264"/>
                  </a:lnTo>
                  <a:lnTo>
                    <a:pt x="67" y="262"/>
                  </a:lnTo>
                  <a:lnTo>
                    <a:pt x="69" y="259"/>
                  </a:lnTo>
                  <a:lnTo>
                    <a:pt x="73" y="251"/>
                  </a:lnTo>
                  <a:lnTo>
                    <a:pt x="73" y="251"/>
                  </a:lnTo>
                  <a:lnTo>
                    <a:pt x="73" y="248"/>
                  </a:lnTo>
                  <a:lnTo>
                    <a:pt x="73" y="248"/>
                  </a:lnTo>
                  <a:lnTo>
                    <a:pt x="69" y="251"/>
                  </a:lnTo>
                  <a:lnTo>
                    <a:pt x="69" y="251"/>
                  </a:lnTo>
                  <a:lnTo>
                    <a:pt x="67" y="252"/>
                  </a:lnTo>
                  <a:lnTo>
                    <a:pt x="65" y="251"/>
                  </a:lnTo>
                  <a:lnTo>
                    <a:pt x="69" y="243"/>
                  </a:lnTo>
                  <a:lnTo>
                    <a:pt x="69" y="243"/>
                  </a:lnTo>
                  <a:lnTo>
                    <a:pt x="70" y="233"/>
                  </a:lnTo>
                  <a:lnTo>
                    <a:pt x="70" y="223"/>
                  </a:lnTo>
                  <a:lnTo>
                    <a:pt x="70" y="223"/>
                  </a:lnTo>
                  <a:lnTo>
                    <a:pt x="72" y="220"/>
                  </a:lnTo>
                  <a:lnTo>
                    <a:pt x="75" y="217"/>
                  </a:lnTo>
                  <a:lnTo>
                    <a:pt x="78" y="217"/>
                  </a:lnTo>
                  <a:lnTo>
                    <a:pt x="78" y="217"/>
                  </a:lnTo>
                  <a:lnTo>
                    <a:pt x="82" y="213"/>
                  </a:lnTo>
                  <a:lnTo>
                    <a:pt x="87" y="212"/>
                  </a:lnTo>
                  <a:lnTo>
                    <a:pt x="90" y="208"/>
                  </a:lnTo>
                  <a:lnTo>
                    <a:pt x="90" y="205"/>
                  </a:lnTo>
                  <a:lnTo>
                    <a:pt x="90" y="205"/>
                  </a:lnTo>
                  <a:lnTo>
                    <a:pt x="90" y="202"/>
                  </a:lnTo>
                  <a:lnTo>
                    <a:pt x="93" y="200"/>
                  </a:lnTo>
                  <a:lnTo>
                    <a:pt x="96" y="197"/>
                  </a:lnTo>
                  <a:lnTo>
                    <a:pt x="98" y="194"/>
                  </a:lnTo>
                  <a:lnTo>
                    <a:pt x="98" y="194"/>
                  </a:lnTo>
                  <a:lnTo>
                    <a:pt x="96" y="191"/>
                  </a:lnTo>
                  <a:lnTo>
                    <a:pt x="93" y="187"/>
                  </a:lnTo>
                  <a:lnTo>
                    <a:pt x="85" y="181"/>
                  </a:lnTo>
                  <a:lnTo>
                    <a:pt x="85" y="181"/>
                  </a:lnTo>
                  <a:lnTo>
                    <a:pt x="78" y="179"/>
                  </a:lnTo>
                  <a:lnTo>
                    <a:pt x="77" y="179"/>
                  </a:lnTo>
                  <a:lnTo>
                    <a:pt x="75" y="178"/>
                  </a:lnTo>
                  <a:lnTo>
                    <a:pt x="75" y="178"/>
                  </a:lnTo>
                  <a:lnTo>
                    <a:pt x="75" y="171"/>
                  </a:lnTo>
                  <a:lnTo>
                    <a:pt x="73" y="163"/>
                  </a:lnTo>
                  <a:lnTo>
                    <a:pt x="73" y="163"/>
                  </a:lnTo>
                  <a:lnTo>
                    <a:pt x="75" y="160"/>
                  </a:lnTo>
                  <a:lnTo>
                    <a:pt x="77" y="156"/>
                  </a:lnTo>
                  <a:lnTo>
                    <a:pt x="78" y="153"/>
                  </a:lnTo>
                  <a:lnTo>
                    <a:pt x="78" y="150"/>
                  </a:lnTo>
                  <a:lnTo>
                    <a:pt x="78" y="150"/>
                  </a:lnTo>
                  <a:lnTo>
                    <a:pt x="80" y="145"/>
                  </a:lnTo>
                  <a:lnTo>
                    <a:pt x="80" y="142"/>
                  </a:lnTo>
                  <a:lnTo>
                    <a:pt x="83" y="140"/>
                  </a:lnTo>
                  <a:lnTo>
                    <a:pt x="83" y="140"/>
                  </a:lnTo>
                  <a:lnTo>
                    <a:pt x="85" y="138"/>
                  </a:lnTo>
                  <a:lnTo>
                    <a:pt x="85" y="137"/>
                  </a:lnTo>
                  <a:lnTo>
                    <a:pt x="87" y="135"/>
                  </a:lnTo>
                  <a:lnTo>
                    <a:pt x="88" y="135"/>
                  </a:lnTo>
                  <a:lnTo>
                    <a:pt x="88" y="135"/>
                  </a:lnTo>
                  <a:lnTo>
                    <a:pt x="91" y="132"/>
                  </a:lnTo>
                  <a:lnTo>
                    <a:pt x="93" y="130"/>
                  </a:lnTo>
                  <a:lnTo>
                    <a:pt x="95" y="127"/>
                  </a:lnTo>
                  <a:lnTo>
                    <a:pt x="98" y="124"/>
                  </a:lnTo>
                  <a:lnTo>
                    <a:pt x="98" y="124"/>
                  </a:lnTo>
                  <a:lnTo>
                    <a:pt x="103" y="120"/>
                  </a:lnTo>
                  <a:lnTo>
                    <a:pt x="111" y="117"/>
                  </a:lnTo>
                  <a:lnTo>
                    <a:pt x="111" y="117"/>
                  </a:lnTo>
                  <a:lnTo>
                    <a:pt x="122" y="109"/>
                  </a:lnTo>
                  <a:lnTo>
                    <a:pt x="127" y="106"/>
                  </a:lnTo>
                  <a:lnTo>
                    <a:pt x="130" y="103"/>
                  </a:lnTo>
                  <a:lnTo>
                    <a:pt x="130" y="103"/>
                  </a:lnTo>
                  <a:lnTo>
                    <a:pt x="130" y="99"/>
                  </a:lnTo>
                  <a:lnTo>
                    <a:pt x="129" y="96"/>
                  </a:lnTo>
                  <a:lnTo>
                    <a:pt x="127" y="93"/>
                  </a:lnTo>
                  <a:lnTo>
                    <a:pt x="127" y="91"/>
                  </a:lnTo>
                  <a:lnTo>
                    <a:pt x="129" y="90"/>
                  </a:lnTo>
                  <a:lnTo>
                    <a:pt x="129" y="90"/>
                  </a:lnTo>
                  <a:lnTo>
                    <a:pt x="132" y="86"/>
                  </a:lnTo>
                  <a:lnTo>
                    <a:pt x="132" y="83"/>
                  </a:lnTo>
                  <a:lnTo>
                    <a:pt x="132" y="80"/>
                  </a:lnTo>
                  <a:lnTo>
                    <a:pt x="134" y="78"/>
                  </a:lnTo>
                  <a:lnTo>
                    <a:pt x="134" y="78"/>
                  </a:lnTo>
                  <a:lnTo>
                    <a:pt x="139" y="77"/>
                  </a:lnTo>
                  <a:lnTo>
                    <a:pt x="142" y="72"/>
                  </a:lnTo>
                  <a:lnTo>
                    <a:pt x="142" y="72"/>
                  </a:lnTo>
                  <a:lnTo>
                    <a:pt x="145" y="70"/>
                  </a:lnTo>
                  <a:lnTo>
                    <a:pt x="148" y="70"/>
                  </a:lnTo>
                  <a:lnTo>
                    <a:pt x="157" y="70"/>
                  </a:lnTo>
                  <a:lnTo>
                    <a:pt x="157" y="70"/>
                  </a:lnTo>
                  <a:lnTo>
                    <a:pt x="163" y="72"/>
                  </a:lnTo>
                  <a:lnTo>
                    <a:pt x="163" y="72"/>
                  </a:lnTo>
                  <a:lnTo>
                    <a:pt x="161" y="65"/>
                  </a:lnTo>
                  <a:lnTo>
                    <a:pt x="161" y="65"/>
                  </a:lnTo>
                  <a:close/>
                  <a:moveTo>
                    <a:pt x="96" y="235"/>
                  </a:moveTo>
                  <a:lnTo>
                    <a:pt x="96" y="235"/>
                  </a:lnTo>
                  <a:lnTo>
                    <a:pt x="93" y="236"/>
                  </a:lnTo>
                  <a:lnTo>
                    <a:pt x="91" y="238"/>
                  </a:lnTo>
                  <a:lnTo>
                    <a:pt x="88" y="243"/>
                  </a:lnTo>
                  <a:lnTo>
                    <a:pt x="87" y="248"/>
                  </a:lnTo>
                  <a:lnTo>
                    <a:pt x="87" y="252"/>
                  </a:lnTo>
                  <a:lnTo>
                    <a:pt x="87" y="252"/>
                  </a:lnTo>
                  <a:lnTo>
                    <a:pt x="90" y="249"/>
                  </a:lnTo>
                  <a:lnTo>
                    <a:pt x="95" y="244"/>
                  </a:lnTo>
                  <a:lnTo>
                    <a:pt x="98" y="238"/>
                  </a:lnTo>
                  <a:lnTo>
                    <a:pt x="98" y="236"/>
                  </a:lnTo>
                  <a:lnTo>
                    <a:pt x="96" y="235"/>
                  </a:lnTo>
                  <a:lnTo>
                    <a:pt x="96" y="23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41">
              <a:extLst>
                <a:ext uri="{FF2B5EF4-FFF2-40B4-BE49-F238E27FC236}">
                  <a16:creationId xmlns="" xmlns:a16="http://schemas.microsoft.com/office/drawing/2014/main" id="{AF480079-3559-4BF8-81D0-4D2C02CD4563}"/>
                </a:ext>
              </a:extLst>
            </p:cNvPr>
            <p:cNvSpPr>
              <a:spLocks noEditPoints="1"/>
            </p:cNvSpPr>
            <p:nvPr/>
          </p:nvSpPr>
          <p:spPr bwMode="auto">
            <a:xfrm>
              <a:off x="6880225" y="3209347"/>
              <a:ext cx="127000" cy="61913"/>
            </a:xfrm>
            <a:custGeom>
              <a:avLst/>
              <a:gdLst>
                <a:gd name="T0" fmla="*/ 75 w 80"/>
                <a:gd name="T1" fmla="*/ 10 h 39"/>
                <a:gd name="T2" fmla="*/ 80 w 80"/>
                <a:gd name="T3" fmla="*/ 4 h 39"/>
                <a:gd name="T4" fmla="*/ 79 w 80"/>
                <a:gd name="T5" fmla="*/ 2 h 39"/>
                <a:gd name="T6" fmla="*/ 75 w 80"/>
                <a:gd name="T7" fmla="*/ 4 h 39"/>
                <a:gd name="T8" fmla="*/ 64 w 80"/>
                <a:gd name="T9" fmla="*/ 2 h 39"/>
                <a:gd name="T10" fmla="*/ 51 w 80"/>
                <a:gd name="T11" fmla="*/ 0 h 39"/>
                <a:gd name="T12" fmla="*/ 38 w 80"/>
                <a:gd name="T13" fmla="*/ 2 h 39"/>
                <a:gd name="T14" fmla="*/ 26 w 80"/>
                <a:gd name="T15" fmla="*/ 5 h 39"/>
                <a:gd name="T16" fmla="*/ 23 w 80"/>
                <a:gd name="T17" fmla="*/ 7 h 39"/>
                <a:gd name="T18" fmla="*/ 18 w 80"/>
                <a:gd name="T19" fmla="*/ 10 h 39"/>
                <a:gd name="T20" fmla="*/ 18 w 80"/>
                <a:gd name="T21" fmla="*/ 13 h 39"/>
                <a:gd name="T22" fmla="*/ 20 w 80"/>
                <a:gd name="T23" fmla="*/ 17 h 39"/>
                <a:gd name="T24" fmla="*/ 22 w 80"/>
                <a:gd name="T25" fmla="*/ 21 h 39"/>
                <a:gd name="T26" fmla="*/ 25 w 80"/>
                <a:gd name="T27" fmla="*/ 25 h 39"/>
                <a:gd name="T28" fmla="*/ 30 w 80"/>
                <a:gd name="T29" fmla="*/ 25 h 39"/>
                <a:gd name="T30" fmla="*/ 33 w 80"/>
                <a:gd name="T31" fmla="*/ 26 h 39"/>
                <a:gd name="T32" fmla="*/ 31 w 80"/>
                <a:gd name="T33" fmla="*/ 31 h 39"/>
                <a:gd name="T34" fmla="*/ 31 w 80"/>
                <a:gd name="T35" fmla="*/ 31 h 39"/>
                <a:gd name="T36" fmla="*/ 41 w 80"/>
                <a:gd name="T37" fmla="*/ 30 h 39"/>
                <a:gd name="T38" fmla="*/ 46 w 80"/>
                <a:gd name="T39" fmla="*/ 31 h 39"/>
                <a:gd name="T40" fmla="*/ 56 w 80"/>
                <a:gd name="T41" fmla="*/ 38 h 39"/>
                <a:gd name="T42" fmla="*/ 59 w 80"/>
                <a:gd name="T43" fmla="*/ 38 h 39"/>
                <a:gd name="T44" fmla="*/ 72 w 80"/>
                <a:gd name="T45" fmla="*/ 39 h 39"/>
                <a:gd name="T46" fmla="*/ 72 w 80"/>
                <a:gd name="T47" fmla="*/ 36 h 39"/>
                <a:gd name="T48" fmla="*/ 75 w 80"/>
                <a:gd name="T49" fmla="*/ 35 h 39"/>
                <a:gd name="T50" fmla="*/ 75 w 80"/>
                <a:gd name="T51" fmla="*/ 31 h 39"/>
                <a:gd name="T52" fmla="*/ 74 w 80"/>
                <a:gd name="T53" fmla="*/ 28 h 39"/>
                <a:gd name="T54" fmla="*/ 72 w 80"/>
                <a:gd name="T55" fmla="*/ 25 h 39"/>
                <a:gd name="T56" fmla="*/ 72 w 80"/>
                <a:gd name="T57" fmla="*/ 17 h 39"/>
                <a:gd name="T58" fmla="*/ 75 w 80"/>
                <a:gd name="T59" fmla="*/ 10 h 39"/>
                <a:gd name="T60" fmla="*/ 7 w 80"/>
                <a:gd name="T61" fmla="*/ 20 h 39"/>
                <a:gd name="T62" fmla="*/ 4 w 80"/>
                <a:gd name="T63" fmla="*/ 21 h 39"/>
                <a:gd name="T64" fmla="*/ 0 w 80"/>
                <a:gd name="T65" fmla="*/ 30 h 39"/>
                <a:gd name="T66" fmla="*/ 2 w 80"/>
                <a:gd name="T67" fmla="*/ 31 h 39"/>
                <a:gd name="T68" fmla="*/ 10 w 80"/>
                <a:gd name="T69" fmla="*/ 26 h 39"/>
                <a:gd name="T70" fmla="*/ 15 w 80"/>
                <a:gd name="T71" fmla="*/ 21 h 39"/>
                <a:gd name="T72" fmla="*/ 15 w 80"/>
                <a:gd name="T73" fmla="*/ 20 h 39"/>
                <a:gd name="T74" fmla="*/ 7 w 80"/>
                <a:gd name="T75" fmla="*/ 20 h 39"/>
                <a:gd name="T76" fmla="*/ 13 w 80"/>
                <a:gd name="T77" fmla="*/ 13 h 39"/>
                <a:gd name="T78" fmla="*/ 13 w 80"/>
                <a:gd name="T79" fmla="*/ 13 h 39"/>
                <a:gd name="T80" fmla="*/ 9 w 80"/>
                <a:gd name="T81" fmla="*/ 12 h 39"/>
                <a:gd name="T82" fmla="*/ 4 w 80"/>
                <a:gd name="T83" fmla="*/ 13 h 39"/>
                <a:gd name="T84" fmla="*/ 5 w 80"/>
                <a:gd name="T85" fmla="*/ 15 h 39"/>
                <a:gd name="T86" fmla="*/ 12 w 80"/>
                <a:gd name="T87" fmla="*/ 15 h 39"/>
                <a:gd name="T88" fmla="*/ 13 w 80"/>
                <a:gd name="T89"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39">
                  <a:moveTo>
                    <a:pt x="75" y="10"/>
                  </a:moveTo>
                  <a:lnTo>
                    <a:pt x="75" y="10"/>
                  </a:lnTo>
                  <a:lnTo>
                    <a:pt x="79" y="7"/>
                  </a:lnTo>
                  <a:lnTo>
                    <a:pt x="80" y="4"/>
                  </a:lnTo>
                  <a:lnTo>
                    <a:pt x="79" y="2"/>
                  </a:lnTo>
                  <a:lnTo>
                    <a:pt x="79" y="2"/>
                  </a:lnTo>
                  <a:lnTo>
                    <a:pt x="75" y="4"/>
                  </a:lnTo>
                  <a:lnTo>
                    <a:pt x="75" y="4"/>
                  </a:lnTo>
                  <a:lnTo>
                    <a:pt x="70" y="4"/>
                  </a:lnTo>
                  <a:lnTo>
                    <a:pt x="64" y="2"/>
                  </a:lnTo>
                  <a:lnTo>
                    <a:pt x="57" y="0"/>
                  </a:lnTo>
                  <a:lnTo>
                    <a:pt x="51" y="0"/>
                  </a:lnTo>
                  <a:lnTo>
                    <a:pt x="51" y="0"/>
                  </a:lnTo>
                  <a:lnTo>
                    <a:pt x="38" y="2"/>
                  </a:lnTo>
                  <a:lnTo>
                    <a:pt x="31" y="4"/>
                  </a:lnTo>
                  <a:lnTo>
                    <a:pt x="26" y="5"/>
                  </a:lnTo>
                  <a:lnTo>
                    <a:pt x="26" y="5"/>
                  </a:lnTo>
                  <a:lnTo>
                    <a:pt x="23" y="7"/>
                  </a:lnTo>
                  <a:lnTo>
                    <a:pt x="20" y="8"/>
                  </a:lnTo>
                  <a:lnTo>
                    <a:pt x="18" y="10"/>
                  </a:lnTo>
                  <a:lnTo>
                    <a:pt x="18" y="13"/>
                  </a:lnTo>
                  <a:lnTo>
                    <a:pt x="18" y="13"/>
                  </a:lnTo>
                  <a:lnTo>
                    <a:pt x="20" y="15"/>
                  </a:lnTo>
                  <a:lnTo>
                    <a:pt x="20" y="17"/>
                  </a:lnTo>
                  <a:lnTo>
                    <a:pt x="20" y="18"/>
                  </a:lnTo>
                  <a:lnTo>
                    <a:pt x="22" y="21"/>
                  </a:lnTo>
                  <a:lnTo>
                    <a:pt x="22" y="21"/>
                  </a:lnTo>
                  <a:lnTo>
                    <a:pt x="25" y="25"/>
                  </a:lnTo>
                  <a:lnTo>
                    <a:pt x="30" y="25"/>
                  </a:lnTo>
                  <a:lnTo>
                    <a:pt x="30" y="25"/>
                  </a:lnTo>
                  <a:lnTo>
                    <a:pt x="31" y="25"/>
                  </a:lnTo>
                  <a:lnTo>
                    <a:pt x="33" y="26"/>
                  </a:lnTo>
                  <a:lnTo>
                    <a:pt x="33" y="28"/>
                  </a:lnTo>
                  <a:lnTo>
                    <a:pt x="31" y="31"/>
                  </a:lnTo>
                  <a:lnTo>
                    <a:pt x="31" y="31"/>
                  </a:lnTo>
                  <a:lnTo>
                    <a:pt x="31" y="31"/>
                  </a:lnTo>
                  <a:lnTo>
                    <a:pt x="31" y="31"/>
                  </a:lnTo>
                  <a:lnTo>
                    <a:pt x="41" y="30"/>
                  </a:lnTo>
                  <a:lnTo>
                    <a:pt x="46" y="31"/>
                  </a:lnTo>
                  <a:lnTo>
                    <a:pt x="46" y="31"/>
                  </a:lnTo>
                  <a:lnTo>
                    <a:pt x="52" y="35"/>
                  </a:lnTo>
                  <a:lnTo>
                    <a:pt x="56" y="38"/>
                  </a:lnTo>
                  <a:lnTo>
                    <a:pt x="59" y="38"/>
                  </a:lnTo>
                  <a:lnTo>
                    <a:pt x="59" y="38"/>
                  </a:lnTo>
                  <a:lnTo>
                    <a:pt x="72" y="39"/>
                  </a:lnTo>
                  <a:lnTo>
                    <a:pt x="72" y="39"/>
                  </a:lnTo>
                  <a:lnTo>
                    <a:pt x="70" y="38"/>
                  </a:lnTo>
                  <a:lnTo>
                    <a:pt x="72" y="36"/>
                  </a:lnTo>
                  <a:lnTo>
                    <a:pt x="72" y="36"/>
                  </a:lnTo>
                  <a:lnTo>
                    <a:pt x="75" y="35"/>
                  </a:lnTo>
                  <a:lnTo>
                    <a:pt x="75" y="33"/>
                  </a:lnTo>
                  <a:lnTo>
                    <a:pt x="75" y="31"/>
                  </a:lnTo>
                  <a:lnTo>
                    <a:pt x="75" y="31"/>
                  </a:lnTo>
                  <a:lnTo>
                    <a:pt x="74" y="28"/>
                  </a:lnTo>
                  <a:lnTo>
                    <a:pt x="72" y="25"/>
                  </a:lnTo>
                  <a:lnTo>
                    <a:pt x="72" y="25"/>
                  </a:lnTo>
                  <a:lnTo>
                    <a:pt x="72" y="17"/>
                  </a:lnTo>
                  <a:lnTo>
                    <a:pt x="72" y="17"/>
                  </a:lnTo>
                  <a:lnTo>
                    <a:pt x="74" y="13"/>
                  </a:lnTo>
                  <a:lnTo>
                    <a:pt x="75" y="10"/>
                  </a:lnTo>
                  <a:lnTo>
                    <a:pt x="75" y="10"/>
                  </a:lnTo>
                  <a:close/>
                  <a:moveTo>
                    <a:pt x="7" y="20"/>
                  </a:moveTo>
                  <a:lnTo>
                    <a:pt x="7" y="20"/>
                  </a:lnTo>
                  <a:lnTo>
                    <a:pt x="4" y="21"/>
                  </a:lnTo>
                  <a:lnTo>
                    <a:pt x="0" y="26"/>
                  </a:lnTo>
                  <a:lnTo>
                    <a:pt x="0" y="30"/>
                  </a:lnTo>
                  <a:lnTo>
                    <a:pt x="2" y="31"/>
                  </a:lnTo>
                  <a:lnTo>
                    <a:pt x="2" y="31"/>
                  </a:lnTo>
                  <a:lnTo>
                    <a:pt x="5" y="30"/>
                  </a:lnTo>
                  <a:lnTo>
                    <a:pt x="10" y="26"/>
                  </a:lnTo>
                  <a:lnTo>
                    <a:pt x="15" y="21"/>
                  </a:lnTo>
                  <a:lnTo>
                    <a:pt x="15" y="21"/>
                  </a:lnTo>
                  <a:lnTo>
                    <a:pt x="17" y="20"/>
                  </a:lnTo>
                  <a:lnTo>
                    <a:pt x="15" y="20"/>
                  </a:lnTo>
                  <a:lnTo>
                    <a:pt x="12" y="18"/>
                  </a:lnTo>
                  <a:lnTo>
                    <a:pt x="7" y="20"/>
                  </a:lnTo>
                  <a:lnTo>
                    <a:pt x="7" y="20"/>
                  </a:lnTo>
                  <a:close/>
                  <a:moveTo>
                    <a:pt x="13" y="13"/>
                  </a:moveTo>
                  <a:lnTo>
                    <a:pt x="13" y="13"/>
                  </a:lnTo>
                  <a:lnTo>
                    <a:pt x="13" y="13"/>
                  </a:lnTo>
                  <a:lnTo>
                    <a:pt x="12" y="12"/>
                  </a:lnTo>
                  <a:lnTo>
                    <a:pt x="9" y="12"/>
                  </a:lnTo>
                  <a:lnTo>
                    <a:pt x="5" y="13"/>
                  </a:lnTo>
                  <a:lnTo>
                    <a:pt x="4" y="13"/>
                  </a:lnTo>
                  <a:lnTo>
                    <a:pt x="5" y="15"/>
                  </a:lnTo>
                  <a:lnTo>
                    <a:pt x="5" y="15"/>
                  </a:lnTo>
                  <a:lnTo>
                    <a:pt x="9" y="17"/>
                  </a:lnTo>
                  <a:lnTo>
                    <a:pt x="12" y="15"/>
                  </a:lnTo>
                  <a:lnTo>
                    <a:pt x="13" y="13"/>
                  </a:lnTo>
                  <a:lnTo>
                    <a:pt x="13" y="1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42">
              <a:extLst>
                <a:ext uri="{FF2B5EF4-FFF2-40B4-BE49-F238E27FC236}">
                  <a16:creationId xmlns="" xmlns:a16="http://schemas.microsoft.com/office/drawing/2014/main" id="{76C8FB92-5550-4234-9823-7F87EFA3B3C7}"/>
                </a:ext>
              </a:extLst>
            </p:cNvPr>
            <p:cNvSpPr>
              <a:spLocks/>
            </p:cNvSpPr>
            <p:nvPr/>
          </p:nvSpPr>
          <p:spPr bwMode="auto">
            <a:xfrm>
              <a:off x="7118350" y="4533322"/>
              <a:ext cx="168275" cy="201613"/>
            </a:xfrm>
            <a:custGeom>
              <a:avLst/>
              <a:gdLst>
                <a:gd name="T0" fmla="*/ 100 w 106"/>
                <a:gd name="T1" fmla="*/ 20 h 127"/>
                <a:gd name="T2" fmla="*/ 106 w 106"/>
                <a:gd name="T3" fmla="*/ 10 h 127"/>
                <a:gd name="T4" fmla="*/ 100 w 106"/>
                <a:gd name="T5" fmla="*/ 12 h 127"/>
                <a:gd name="T6" fmla="*/ 93 w 106"/>
                <a:gd name="T7" fmla="*/ 10 h 127"/>
                <a:gd name="T8" fmla="*/ 91 w 106"/>
                <a:gd name="T9" fmla="*/ 8 h 127"/>
                <a:gd name="T10" fmla="*/ 82 w 106"/>
                <a:gd name="T11" fmla="*/ 12 h 127"/>
                <a:gd name="T12" fmla="*/ 77 w 106"/>
                <a:gd name="T13" fmla="*/ 17 h 127"/>
                <a:gd name="T14" fmla="*/ 73 w 106"/>
                <a:gd name="T15" fmla="*/ 20 h 127"/>
                <a:gd name="T16" fmla="*/ 67 w 106"/>
                <a:gd name="T17" fmla="*/ 17 h 127"/>
                <a:gd name="T18" fmla="*/ 59 w 106"/>
                <a:gd name="T19" fmla="*/ 17 h 127"/>
                <a:gd name="T20" fmla="*/ 43 w 106"/>
                <a:gd name="T21" fmla="*/ 8 h 127"/>
                <a:gd name="T22" fmla="*/ 41 w 106"/>
                <a:gd name="T23" fmla="*/ 7 h 127"/>
                <a:gd name="T24" fmla="*/ 30 w 106"/>
                <a:gd name="T25" fmla="*/ 5 h 127"/>
                <a:gd name="T26" fmla="*/ 26 w 106"/>
                <a:gd name="T27" fmla="*/ 4 h 127"/>
                <a:gd name="T28" fmla="*/ 23 w 106"/>
                <a:gd name="T29" fmla="*/ 2 h 127"/>
                <a:gd name="T30" fmla="*/ 15 w 106"/>
                <a:gd name="T31" fmla="*/ 0 h 127"/>
                <a:gd name="T32" fmla="*/ 8 w 106"/>
                <a:gd name="T33" fmla="*/ 4 h 127"/>
                <a:gd name="T34" fmla="*/ 3 w 106"/>
                <a:gd name="T35" fmla="*/ 7 h 127"/>
                <a:gd name="T36" fmla="*/ 8 w 106"/>
                <a:gd name="T37" fmla="*/ 15 h 127"/>
                <a:gd name="T38" fmla="*/ 15 w 106"/>
                <a:gd name="T39" fmla="*/ 30 h 127"/>
                <a:gd name="T40" fmla="*/ 15 w 106"/>
                <a:gd name="T41" fmla="*/ 39 h 127"/>
                <a:gd name="T42" fmla="*/ 13 w 106"/>
                <a:gd name="T43" fmla="*/ 44 h 127"/>
                <a:gd name="T44" fmla="*/ 5 w 106"/>
                <a:gd name="T45" fmla="*/ 56 h 127"/>
                <a:gd name="T46" fmla="*/ 2 w 106"/>
                <a:gd name="T47" fmla="*/ 64 h 127"/>
                <a:gd name="T48" fmla="*/ 8 w 106"/>
                <a:gd name="T49" fmla="*/ 65 h 127"/>
                <a:gd name="T50" fmla="*/ 10 w 106"/>
                <a:gd name="T51" fmla="*/ 69 h 127"/>
                <a:gd name="T52" fmla="*/ 5 w 106"/>
                <a:gd name="T53" fmla="*/ 70 h 127"/>
                <a:gd name="T54" fmla="*/ 2 w 106"/>
                <a:gd name="T55" fmla="*/ 77 h 127"/>
                <a:gd name="T56" fmla="*/ 0 w 106"/>
                <a:gd name="T57" fmla="*/ 78 h 127"/>
                <a:gd name="T58" fmla="*/ 49 w 106"/>
                <a:gd name="T59" fmla="*/ 113 h 127"/>
                <a:gd name="T60" fmla="*/ 72 w 106"/>
                <a:gd name="T61" fmla="*/ 127 h 127"/>
                <a:gd name="T62" fmla="*/ 85 w 106"/>
                <a:gd name="T63" fmla="*/ 100 h 127"/>
                <a:gd name="T64" fmla="*/ 86 w 106"/>
                <a:gd name="T65" fmla="*/ 96 h 127"/>
                <a:gd name="T66" fmla="*/ 93 w 106"/>
                <a:gd name="T67" fmla="*/ 93 h 127"/>
                <a:gd name="T68" fmla="*/ 95 w 106"/>
                <a:gd name="T69" fmla="*/ 92 h 127"/>
                <a:gd name="T70" fmla="*/ 98 w 106"/>
                <a:gd name="T71" fmla="*/ 92 h 127"/>
                <a:gd name="T72" fmla="*/ 100 w 106"/>
                <a:gd name="T73" fmla="*/ 88 h 127"/>
                <a:gd name="T74" fmla="*/ 95 w 106"/>
                <a:gd name="T75" fmla="*/ 7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27">
                  <a:moveTo>
                    <a:pt x="95" y="30"/>
                  </a:moveTo>
                  <a:lnTo>
                    <a:pt x="100" y="20"/>
                  </a:lnTo>
                  <a:lnTo>
                    <a:pt x="106" y="10"/>
                  </a:lnTo>
                  <a:lnTo>
                    <a:pt x="106" y="10"/>
                  </a:lnTo>
                  <a:lnTo>
                    <a:pt x="100" y="12"/>
                  </a:lnTo>
                  <a:lnTo>
                    <a:pt x="100" y="12"/>
                  </a:lnTo>
                  <a:lnTo>
                    <a:pt x="96" y="12"/>
                  </a:lnTo>
                  <a:lnTo>
                    <a:pt x="93" y="10"/>
                  </a:lnTo>
                  <a:lnTo>
                    <a:pt x="93" y="10"/>
                  </a:lnTo>
                  <a:lnTo>
                    <a:pt x="91" y="8"/>
                  </a:lnTo>
                  <a:lnTo>
                    <a:pt x="90" y="8"/>
                  </a:lnTo>
                  <a:lnTo>
                    <a:pt x="82" y="12"/>
                  </a:lnTo>
                  <a:lnTo>
                    <a:pt x="82" y="12"/>
                  </a:lnTo>
                  <a:lnTo>
                    <a:pt x="77" y="17"/>
                  </a:lnTo>
                  <a:lnTo>
                    <a:pt x="75" y="18"/>
                  </a:lnTo>
                  <a:lnTo>
                    <a:pt x="73" y="20"/>
                  </a:lnTo>
                  <a:lnTo>
                    <a:pt x="73" y="20"/>
                  </a:lnTo>
                  <a:lnTo>
                    <a:pt x="67" y="17"/>
                  </a:lnTo>
                  <a:lnTo>
                    <a:pt x="59" y="17"/>
                  </a:lnTo>
                  <a:lnTo>
                    <a:pt x="59" y="17"/>
                  </a:lnTo>
                  <a:lnTo>
                    <a:pt x="51" y="13"/>
                  </a:lnTo>
                  <a:lnTo>
                    <a:pt x="43" y="8"/>
                  </a:lnTo>
                  <a:lnTo>
                    <a:pt x="43" y="8"/>
                  </a:lnTo>
                  <a:lnTo>
                    <a:pt x="41" y="7"/>
                  </a:lnTo>
                  <a:lnTo>
                    <a:pt x="36" y="5"/>
                  </a:lnTo>
                  <a:lnTo>
                    <a:pt x="30" y="5"/>
                  </a:lnTo>
                  <a:lnTo>
                    <a:pt x="30" y="5"/>
                  </a:lnTo>
                  <a:lnTo>
                    <a:pt x="26" y="4"/>
                  </a:lnTo>
                  <a:lnTo>
                    <a:pt x="23" y="2"/>
                  </a:lnTo>
                  <a:lnTo>
                    <a:pt x="23" y="2"/>
                  </a:lnTo>
                  <a:lnTo>
                    <a:pt x="18" y="0"/>
                  </a:lnTo>
                  <a:lnTo>
                    <a:pt x="15" y="0"/>
                  </a:lnTo>
                  <a:lnTo>
                    <a:pt x="15" y="0"/>
                  </a:lnTo>
                  <a:lnTo>
                    <a:pt x="8" y="4"/>
                  </a:lnTo>
                  <a:lnTo>
                    <a:pt x="3" y="7"/>
                  </a:lnTo>
                  <a:lnTo>
                    <a:pt x="3" y="7"/>
                  </a:lnTo>
                  <a:lnTo>
                    <a:pt x="2" y="10"/>
                  </a:lnTo>
                  <a:lnTo>
                    <a:pt x="8" y="15"/>
                  </a:lnTo>
                  <a:lnTo>
                    <a:pt x="10" y="25"/>
                  </a:lnTo>
                  <a:lnTo>
                    <a:pt x="15" y="30"/>
                  </a:lnTo>
                  <a:lnTo>
                    <a:pt x="15" y="30"/>
                  </a:lnTo>
                  <a:lnTo>
                    <a:pt x="15" y="39"/>
                  </a:lnTo>
                  <a:lnTo>
                    <a:pt x="15" y="39"/>
                  </a:lnTo>
                  <a:lnTo>
                    <a:pt x="13" y="44"/>
                  </a:lnTo>
                  <a:lnTo>
                    <a:pt x="12" y="48"/>
                  </a:lnTo>
                  <a:lnTo>
                    <a:pt x="5" y="56"/>
                  </a:lnTo>
                  <a:lnTo>
                    <a:pt x="5" y="56"/>
                  </a:lnTo>
                  <a:lnTo>
                    <a:pt x="2" y="64"/>
                  </a:lnTo>
                  <a:lnTo>
                    <a:pt x="2" y="64"/>
                  </a:lnTo>
                  <a:lnTo>
                    <a:pt x="8" y="65"/>
                  </a:lnTo>
                  <a:lnTo>
                    <a:pt x="10" y="69"/>
                  </a:lnTo>
                  <a:lnTo>
                    <a:pt x="10" y="69"/>
                  </a:lnTo>
                  <a:lnTo>
                    <a:pt x="8" y="70"/>
                  </a:lnTo>
                  <a:lnTo>
                    <a:pt x="5" y="70"/>
                  </a:lnTo>
                  <a:lnTo>
                    <a:pt x="2" y="74"/>
                  </a:lnTo>
                  <a:lnTo>
                    <a:pt x="2" y="77"/>
                  </a:lnTo>
                  <a:lnTo>
                    <a:pt x="2" y="77"/>
                  </a:lnTo>
                  <a:lnTo>
                    <a:pt x="0" y="78"/>
                  </a:lnTo>
                  <a:lnTo>
                    <a:pt x="51" y="105"/>
                  </a:lnTo>
                  <a:lnTo>
                    <a:pt x="49" y="113"/>
                  </a:lnTo>
                  <a:lnTo>
                    <a:pt x="49" y="113"/>
                  </a:lnTo>
                  <a:lnTo>
                    <a:pt x="72" y="127"/>
                  </a:lnTo>
                  <a:lnTo>
                    <a:pt x="72" y="127"/>
                  </a:lnTo>
                  <a:lnTo>
                    <a:pt x="85" y="100"/>
                  </a:lnTo>
                  <a:lnTo>
                    <a:pt x="85" y="100"/>
                  </a:lnTo>
                  <a:lnTo>
                    <a:pt x="86" y="96"/>
                  </a:lnTo>
                  <a:lnTo>
                    <a:pt x="88" y="95"/>
                  </a:lnTo>
                  <a:lnTo>
                    <a:pt x="93" y="93"/>
                  </a:lnTo>
                  <a:lnTo>
                    <a:pt x="93" y="93"/>
                  </a:lnTo>
                  <a:lnTo>
                    <a:pt x="95" y="92"/>
                  </a:lnTo>
                  <a:lnTo>
                    <a:pt x="96" y="92"/>
                  </a:lnTo>
                  <a:lnTo>
                    <a:pt x="98" y="92"/>
                  </a:lnTo>
                  <a:lnTo>
                    <a:pt x="100" y="88"/>
                  </a:lnTo>
                  <a:lnTo>
                    <a:pt x="100" y="88"/>
                  </a:lnTo>
                  <a:lnTo>
                    <a:pt x="101" y="87"/>
                  </a:lnTo>
                  <a:lnTo>
                    <a:pt x="95" y="77"/>
                  </a:lnTo>
                  <a:lnTo>
                    <a:pt x="95" y="3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43">
              <a:extLst>
                <a:ext uri="{FF2B5EF4-FFF2-40B4-BE49-F238E27FC236}">
                  <a16:creationId xmlns="" xmlns:a16="http://schemas.microsoft.com/office/drawing/2014/main" id="{EFE2C697-2E32-4E5C-8F16-B17D9544D8C7}"/>
                </a:ext>
              </a:extLst>
            </p:cNvPr>
            <p:cNvSpPr>
              <a:spLocks/>
            </p:cNvSpPr>
            <p:nvPr/>
          </p:nvSpPr>
          <p:spPr bwMode="auto">
            <a:xfrm>
              <a:off x="7027863" y="4549197"/>
              <a:ext cx="114300" cy="115888"/>
            </a:xfrm>
            <a:custGeom>
              <a:avLst/>
              <a:gdLst>
                <a:gd name="T0" fmla="*/ 65 w 72"/>
                <a:gd name="T1" fmla="*/ 5 h 73"/>
                <a:gd name="T2" fmla="*/ 59 w 72"/>
                <a:gd name="T3" fmla="*/ 0 h 73"/>
                <a:gd name="T4" fmla="*/ 56 w 72"/>
                <a:gd name="T5" fmla="*/ 3 h 73"/>
                <a:gd name="T6" fmla="*/ 54 w 72"/>
                <a:gd name="T7" fmla="*/ 5 h 73"/>
                <a:gd name="T8" fmla="*/ 47 w 72"/>
                <a:gd name="T9" fmla="*/ 5 h 73"/>
                <a:gd name="T10" fmla="*/ 44 w 72"/>
                <a:gd name="T11" fmla="*/ 5 h 73"/>
                <a:gd name="T12" fmla="*/ 38 w 72"/>
                <a:gd name="T13" fmla="*/ 8 h 73"/>
                <a:gd name="T14" fmla="*/ 36 w 72"/>
                <a:gd name="T15" fmla="*/ 8 h 73"/>
                <a:gd name="T16" fmla="*/ 31 w 72"/>
                <a:gd name="T17" fmla="*/ 5 h 73"/>
                <a:gd name="T18" fmla="*/ 30 w 72"/>
                <a:gd name="T19" fmla="*/ 5 h 73"/>
                <a:gd name="T20" fmla="*/ 20 w 72"/>
                <a:gd name="T21" fmla="*/ 8 h 73"/>
                <a:gd name="T22" fmla="*/ 18 w 72"/>
                <a:gd name="T23" fmla="*/ 20 h 73"/>
                <a:gd name="T24" fmla="*/ 20 w 72"/>
                <a:gd name="T25" fmla="*/ 23 h 73"/>
                <a:gd name="T26" fmla="*/ 23 w 72"/>
                <a:gd name="T27" fmla="*/ 26 h 73"/>
                <a:gd name="T28" fmla="*/ 21 w 72"/>
                <a:gd name="T29" fmla="*/ 29 h 73"/>
                <a:gd name="T30" fmla="*/ 18 w 72"/>
                <a:gd name="T31" fmla="*/ 33 h 73"/>
                <a:gd name="T32" fmla="*/ 13 w 72"/>
                <a:gd name="T33" fmla="*/ 36 h 73"/>
                <a:gd name="T34" fmla="*/ 12 w 72"/>
                <a:gd name="T35" fmla="*/ 38 h 73"/>
                <a:gd name="T36" fmla="*/ 8 w 72"/>
                <a:gd name="T37" fmla="*/ 42 h 73"/>
                <a:gd name="T38" fmla="*/ 7 w 72"/>
                <a:gd name="T39" fmla="*/ 44 h 73"/>
                <a:gd name="T40" fmla="*/ 5 w 72"/>
                <a:gd name="T41" fmla="*/ 52 h 73"/>
                <a:gd name="T42" fmla="*/ 3 w 72"/>
                <a:gd name="T43" fmla="*/ 57 h 73"/>
                <a:gd name="T44" fmla="*/ 2 w 72"/>
                <a:gd name="T45" fmla="*/ 64 h 73"/>
                <a:gd name="T46" fmla="*/ 0 w 72"/>
                <a:gd name="T47" fmla="*/ 73 h 73"/>
                <a:gd name="T48" fmla="*/ 5 w 72"/>
                <a:gd name="T49" fmla="*/ 73 h 73"/>
                <a:gd name="T50" fmla="*/ 7 w 72"/>
                <a:gd name="T51" fmla="*/ 72 h 73"/>
                <a:gd name="T52" fmla="*/ 31 w 72"/>
                <a:gd name="T53" fmla="*/ 67 h 73"/>
                <a:gd name="T54" fmla="*/ 36 w 72"/>
                <a:gd name="T55" fmla="*/ 59 h 73"/>
                <a:gd name="T56" fmla="*/ 41 w 72"/>
                <a:gd name="T57" fmla="*/ 52 h 73"/>
                <a:gd name="T58" fmla="*/ 49 w 72"/>
                <a:gd name="T59" fmla="*/ 52 h 73"/>
                <a:gd name="T60" fmla="*/ 59 w 72"/>
                <a:gd name="T61" fmla="*/ 54 h 73"/>
                <a:gd name="T62" fmla="*/ 62 w 72"/>
                <a:gd name="T63" fmla="*/ 46 h 73"/>
                <a:gd name="T64" fmla="*/ 70 w 72"/>
                <a:gd name="T65" fmla="*/ 34 h 73"/>
                <a:gd name="T66" fmla="*/ 72 w 72"/>
                <a:gd name="T67" fmla="*/ 29 h 73"/>
                <a:gd name="T68" fmla="*/ 67 w 72"/>
                <a:gd name="T69"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73">
                  <a:moveTo>
                    <a:pt x="67" y="15"/>
                  </a:moveTo>
                  <a:lnTo>
                    <a:pt x="65" y="5"/>
                  </a:lnTo>
                  <a:lnTo>
                    <a:pt x="59" y="0"/>
                  </a:lnTo>
                  <a:lnTo>
                    <a:pt x="59" y="0"/>
                  </a:lnTo>
                  <a:lnTo>
                    <a:pt x="57" y="2"/>
                  </a:lnTo>
                  <a:lnTo>
                    <a:pt x="56" y="3"/>
                  </a:lnTo>
                  <a:lnTo>
                    <a:pt x="56" y="3"/>
                  </a:lnTo>
                  <a:lnTo>
                    <a:pt x="54" y="5"/>
                  </a:lnTo>
                  <a:lnTo>
                    <a:pt x="52" y="5"/>
                  </a:lnTo>
                  <a:lnTo>
                    <a:pt x="47" y="5"/>
                  </a:lnTo>
                  <a:lnTo>
                    <a:pt x="47" y="5"/>
                  </a:lnTo>
                  <a:lnTo>
                    <a:pt x="44" y="5"/>
                  </a:lnTo>
                  <a:lnTo>
                    <a:pt x="41" y="5"/>
                  </a:lnTo>
                  <a:lnTo>
                    <a:pt x="38" y="8"/>
                  </a:lnTo>
                  <a:lnTo>
                    <a:pt x="38" y="8"/>
                  </a:lnTo>
                  <a:lnTo>
                    <a:pt x="36" y="8"/>
                  </a:lnTo>
                  <a:lnTo>
                    <a:pt x="34" y="7"/>
                  </a:lnTo>
                  <a:lnTo>
                    <a:pt x="31" y="5"/>
                  </a:lnTo>
                  <a:lnTo>
                    <a:pt x="30" y="5"/>
                  </a:lnTo>
                  <a:lnTo>
                    <a:pt x="30" y="5"/>
                  </a:lnTo>
                  <a:lnTo>
                    <a:pt x="20" y="8"/>
                  </a:lnTo>
                  <a:lnTo>
                    <a:pt x="20" y="8"/>
                  </a:lnTo>
                  <a:lnTo>
                    <a:pt x="18" y="20"/>
                  </a:lnTo>
                  <a:lnTo>
                    <a:pt x="18" y="20"/>
                  </a:lnTo>
                  <a:lnTo>
                    <a:pt x="18" y="21"/>
                  </a:lnTo>
                  <a:lnTo>
                    <a:pt x="20" y="23"/>
                  </a:lnTo>
                  <a:lnTo>
                    <a:pt x="21" y="24"/>
                  </a:lnTo>
                  <a:lnTo>
                    <a:pt x="23" y="26"/>
                  </a:lnTo>
                  <a:lnTo>
                    <a:pt x="23" y="26"/>
                  </a:lnTo>
                  <a:lnTo>
                    <a:pt x="21" y="29"/>
                  </a:lnTo>
                  <a:lnTo>
                    <a:pt x="18" y="33"/>
                  </a:lnTo>
                  <a:lnTo>
                    <a:pt x="18" y="33"/>
                  </a:lnTo>
                  <a:lnTo>
                    <a:pt x="16" y="34"/>
                  </a:lnTo>
                  <a:lnTo>
                    <a:pt x="13" y="36"/>
                  </a:lnTo>
                  <a:lnTo>
                    <a:pt x="13" y="36"/>
                  </a:lnTo>
                  <a:lnTo>
                    <a:pt x="12" y="38"/>
                  </a:lnTo>
                  <a:lnTo>
                    <a:pt x="10" y="39"/>
                  </a:lnTo>
                  <a:lnTo>
                    <a:pt x="8" y="42"/>
                  </a:lnTo>
                  <a:lnTo>
                    <a:pt x="8" y="42"/>
                  </a:lnTo>
                  <a:lnTo>
                    <a:pt x="7" y="44"/>
                  </a:lnTo>
                  <a:lnTo>
                    <a:pt x="7" y="47"/>
                  </a:lnTo>
                  <a:lnTo>
                    <a:pt x="5" y="52"/>
                  </a:lnTo>
                  <a:lnTo>
                    <a:pt x="5" y="52"/>
                  </a:lnTo>
                  <a:lnTo>
                    <a:pt x="3" y="57"/>
                  </a:lnTo>
                  <a:lnTo>
                    <a:pt x="2" y="64"/>
                  </a:lnTo>
                  <a:lnTo>
                    <a:pt x="2" y="64"/>
                  </a:lnTo>
                  <a:lnTo>
                    <a:pt x="2" y="68"/>
                  </a:lnTo>
                  <a:lnTo>
                    <a:pt x="0" y="73"/>
                  </a:lnTo>
                  <a:lnTo>
                    <a:pt x="0" y="73"/>
                  </a:lnTo>
                  <a:lnTo>
                    <a:pt x="5" y="73"/>
                  </a:lnTo>
                  <a:lnTo>
                    <a:pt x="7" y="72"/>
                  </a:lnTo>
                  <a:lnTo>
                    <a:pt x="7" y="72"/>
                  </a:lnTo>
                  <a:lnTo>
                    <a:pt x="20" y="68"/>
                  </a:lnTo>
                  <a:lnTo>
                    <a:pt x="31" y="67"/>
                  </a:lnTo>
                  <a:lnTo>
                    <a:pt x="31" y="67"/>
                  </a:lnTo>
                  <a:lnTo>
                    <a:pt x="36" y="59"/>
                  </a:lnTo>
                  <a:lnTo>
                    <a:pt x="38" y="55"/>
                  </a:lnTo>
                  <a:lnTo>
                    <a:pt x="41" y="52"/>
                  </a:lnTo>
                  <a:lnTo>
                    <a:pt x="41" y="52"/>
                  </a:lnTo>
                  <a:lnTo>
                    <a:pt x="49" y="52"/>
                  </a:lnTo>
                  <a:lnTo>
                    <a:pt x="59" y="54"/>
                  </a:lnTo>
                  <a:lnTo>
                    <a:pt x="59" y="54"/>
                  </a:lnTo>
                  <a:lnTo>
                    <a:pt x="62" y="46"/>
                  </a:lnTo>
                  <a:lnTo>
                    <a:pt x="62" y="46"/>
                  </a:lnTo>
                  <a:lnTo>
                    <a:pt x="69" y="38"/>
                  </a:lnTo>
                  <a:lnTo>
                    <a:pt x="70" y="34"/>
                  </a:lnTo>
                  <a:lnTo>
                    <a:pt x="72" y="29"/>
                  </a:lnTo>
                  <a:lnTo>
                    <a:pt x="72" y="29"/>
                  </a:lnTo>
                  <a:lnTo>
                    <a:pt x="72" y="20"/>
                  </a:lnTo>
                  <a:lnTo>
                    <a:pt x="67" y="1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44">
              <a:extLst>
                <a:ext uri="{FF2B5EF4-FFF2-40B4-BE49-F238E27FC236}">
                  <a16:creationId xmlns="" xmlns:a16="http://schemas.microsoft.com/office/drawing/2014/main" id="{887F536F-1AB1-4020-BFB3-46DF985C528D}"/>
                </a:ext>
              </a:extLst>
            </p:cNvPr>
            <p:cNvSpPr>
              <a:spLocks/>
            </p:cNvSpPr>
            <p:nvPr/>
          </p:nvSpPr>
          <p:spPr bwMode="auto">
            <a:xfrm>
              <a:off x="7589838" y="3610985"/>
              <a:ext cx="361950" cy="214313"/>
            </a:xfrm>
            <a:custGeom>
              <a:avLst/>
              <a:gdLst>
                <a:gd name="T0" fmla="*/ 210 w 228"/>
                <a:gd name="T1" fmla="*/ 67 h 135"/>
                <a:gd name="T2" fmla="*/ 205 w 228"/>
                <a:gd name="T3" fmla="*/ 70 h 135"/>
                <a:gd name="T4" fmla="*/ 197 w 228"/>
                <a:gd name="T5" fmla="*/ 68 h 135"/>
                <a:gd name="T6" fmla="*/ 184 w 228"/>
                <a:gd name="T7" fmla="*/ 65 h 135"/>
                <a:gd name="T8" fmla="*/ 171 w 228"/>
                <a:gd name="T9" fmla="*/ 75 h 135"/>
                <a:gd name="T10" fmla="*/ 164 w 228"/>
                <a:gd name="T11" fmla="*/ 76 h 135"/>
                <a:gd name="T12" fmla="*/ 153 w 228"/>
                <a:gd name="T13" fmla="*/ 70 h 135"/>
                <a:gd name="T14" fmla="*/ 141 w 228"/>
                <a:gd name="T15" fmla="*/ 67 h 135"/>
                <a:gd name="T16" fmla="*/ 136 w 228"/>
                <a:gd name="T17" fmla="*/ 57 h 135"/>
                <a:gd name="T18" fmla="*/ 133 w 228"/>
                <a:gd name="T19" fmla="*/ 44 h 135"/>
                <a:gd name="T20" fmla="*/ 127 w 228"/>
                <a:gd name="T21" fmla="*/ 37 h 135"/>
                <a:gd name="T22" fmla="*/ 107 w 228"/>
                <a:gd name="T23" fmla="*/ 34 h 135"/>
                <a:gd name="T24" fmla="*/ 86 w 228"/>
                <a:gd name="T25" fmla="*/ 34 h 135"/>
                <a:gd name="T26" fmla="*/ 71 w 228"/>
                <a:gd name="T27" fmla="*/ 26 h 135"/>
                <a:gd name="T28" fmla="*/ 58 w 228"/>
                <a:gd name="T29" fmla="*/ 23 h 135"/>
                <a:gd name="T30" fmla="*/ 44 w 228"/>
                <a:gd name="T31" fmla="*/ 26 h 135"/>
                <a:gd name="T32" fmla="*/ 44 w 228"/>
                <a:gd name="T33" fmla="*/ 19 h 135"/>
                <a:gd name="T34" fmla="*/ 44 w 228"/>
                <a:gd name="T35" fmla="*/ 1 h 135"/>
                <a:gd name="T36" fmla="*/ 39 w 228"/>
                <a:gd name="T37" fmla="*/ 5 h 135"/>
                <a:gd name="T38" fmla="*/ 35 w 228"/>
                <a:gd name="T39" fmla="*/ 21 h 135"/>
                <a:gd name="T40" fmla="*/ 32 w 228"/>
                <a:gd name="T41" fmla="*/ 13 h 135"/>
                <a:gd name="T42" fmla="*/ 0 w 228"/>
                <a:gd name="T43" fmla="*/ 67 h 135"/>
                <a:gd name="T44" fmla="*/ 4 w 228"/>
                <a:gd name="T45" fmla="*/ 68 h 135"/>
                <a:gd name="T46" fmla="*/ 13 w 228"/>
                <a:gd name="T47" fmla="*/ 67 h 135"/>
                <a:gd name="T48" fmla="*/ 16 w 228"/>
                <a:gd name="T49" fmla="*/ 58 h 135"/>
                <a:gd name="T50" fmla="*/ 24 w 228"/>
                <a:gd name="T51" fmla="*/ 55 h 135"/>
                <a:gd name="T52" fmla="*/ 29 w 228"/>
                <a:gd name="T53" fmla="*/ 50 h 135"/>
                <a:gd name="T54" fmla="*/ 37 w 228"/>
                <a:gd name="T55" fmla="*/ 47 h 135"/>
                <a:gd name="T56" fmla="*/ 52 w 228"/>
                <a:gd name="T57" fmla="*/ 54 h 135"/>
                <a:gd name="T58" fmla="*/ 57 w 228"/>
                <a:gd name="T59" fmla="*/ 68 h 135"/>
                <a:gd name="T60" fmla="*/ 76 w 228"/>
                <a:gd name="T61" fmla="*/ 70 h 135"/>
                <a:gd name="T62" fmla="*/ 81 w 228"/>
                <a:gd name="T63" fmla="*/ 78 h 135"/>
                <a:gd name="T64" fmla="*/ 88 w 228"/>
                <a:gd name="T65" fmla="*/ 89 h 135"/>
                <a:gd name="T66" fmla="*/ 101 w 228"/>
                <a:gd name="T67" fmla="*/ 99 h 135"/>
                <a:gd name="T68" fmla="*/ 115 w 228"/>
                <a:gd name="T69" fmla="*/ 107 h 135"/>
                <a:gd name="T70" fmla="*/ 127 w 228"/>
                <a:gd name="T71" fmla="*/ 115 h 135"/>
                <a:gd name="T72" fmla="*/ 140 w 228"/>
                <a:gd name="T73" fmla="*/ 120 h 135"/>
                <a:gd name="T74" fmla="*/ 143 w 228"/>
                <a:gd name="T75" fmla="*/ 128 h 135"/>
                <a:gd name="T76" fmla="*/ 153 w 228"/>
                <a:gd name="T77" fmla="*/ 133 h 135"/>
                <a:gd name="T78" fmla="*/ 159 w 228"/>
                <a:gd name="T79" fmla="*/ 130 h 135"/>
                <a:gd name="T80" fmla="*/ 166 w 228"/>
                <a:gd name="T81" fmla="*/ 119 h 135"/>
                <a:gd name="T82" fmla="*/ 162 w 228"/>
                <a:gd name="T83" fmla="*/ 111 h 135"/>
                <a:gd name="T84" fmla="*/ 154 w 228"/>
                <a:gd name="T85" fmla="*/ 99 h 135"/>
                <a:gd name="T86" fmla="*/ 167 w 228"/>
                <a:gd name="T87" fmla="*/ 96 h 135"/>
                <a:gd name="T88" fmla="*/ 169 w 228"/>
                <a:gd name="T89" fmla="*/ 89 h 135"/>
                <a:gd name="T90" fmla="*/ 175 w 228"/>
                <a:gd name="T91" fmla="*/ 86 h 135"/>
                <a:gd name="T92" fmla="*/ 182 w 228"/>
                <a:gd name="T93" fmla="*/ 80 h 135"/>
                <a:gd name="T94" fmla="*/ 192 w 228"/>
                <a:gd name="T95" fmla="*/ 76 h 135"/>
                <a:gd name="T96" fmla="*/ 195 w 228"/>
                <a:gd name="T97" fmla="*/ 81 h 135"/>
                <a:gd name="T98" fmla="*/ 206 w 228"/>
                <a:gd name="T99" fmla="*/ 84 h 135"/>
                <a:gd name="T100" fmla="*/ 216 w 228"/>
                <a:gd name="T101" fmla="*/ 84 h 135"/>
                <a:gd name="T102" fmla="*/ 226 w 228"/>
                <a:gd name="T103" fmla="*/ 8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 h="135">
                  <a:moveTo>
                    <a:pt x="224" y="76"/>
                  </a:moveTo>
                  <a:lnTo>
                    <a:pt x="224" y="76"/>
                  </a:lnTo>
                  <a:lnTo>
                    <a:pt x="215" y="68"/>
                  </a:lnTo>
                  <a:lnTo>
                    <a:pt x="210" y="67"/>
                  </a:lnTo>
                  <a:lnTo>
                    <a:pt x="208" y="67"/>
                  </a:lnTo>
                  <a:lnTo>
                    <a:pt x="206" y="68"/>
                  </a:lnTo>
                  <a:lnTo>
                    <a:pt x="206" y="68"/>
                  </a:lnTo>
                  <a:lnTo>
                    <a:pt x="205" y="70"/>
                  </a:lnTo>
                  <a:lnTo>
                    <a:pt x="202" y="70"/>
                  </a:lnTo>
                  <a:lnTo>
                    <a:pt x="198" y="70"/>
                  </a:lnTo>
                  <a:lnTo>
                    <a:pt x="197" y="68"/>
                  </a:lnTo>
                  <a:lnTo>
                    <a:pt x="197" y="68"/>
                  </a:lnTo>
                  <a:lnTo>
                    <a:pt x="192" y="63"/>
                  </a:lnTo>
                  <a:lnTo>
                    <a:pt x="188" y="63"/>
                  </a:lnTo>
                  <a:lnTo>
                    <a:pt x="184" y="65"/>
                  </a:lnTo>
                  <a:lnTo>
                    <a:pt x="184" y="65"/>
                  </a:lnTo>
                  <a:lnTo>
                    <a:pt x="174" y="70"/>
                  </a:lnTo>
                  <a:lnTo>
                    <a:pt x="172" y="73"/>
                  </a:lnTo>
                  <a:lnTo>
                    <a:pt x="171" y="75"/>
                  </a:lnTo>
                  <a:lnTo>
                    <a:pt x="171" y="75"/>
                  </a:lnTo>
                  <a:lnTo>
                    <a:pt x="169" y="76"/>
                  </a:lnTo>
                  <a:lnTo>
                    <a:pt x="167" y="78"/>
                  </a:lnTo>
                  <a:lnTo>
                    <a:pt x="166" y="80"/>
                  </a:lnTo>
                  <a:lnTo>
                    <a:pt x="164" y="76"/>
                  </a:lnTo>
                  <a:lnTo>
                    <a:pt x="164" y="76"/>
                  </a:lnTo>
                  <a:lnTo>
                    <a:pt x="162" y="75"/>
                  </a:lnTo>
                  <a:lnTo>
                    <a:pt x="161" y="73"/>
                  </a:lnTo>
                  <a:lnTo>
                    <a:pt x="153" y="70"/>
                  </a:lnTo>
                  <a:lnTo>
                    <a:pt x="153" y="70"/>
                  </a:lnTo>
                  <a:lnTo>
                    <a:pt x="146" y="70"/>
                  </a:lnTo>
                  <a:lnTo>
                    <a:pt x="143" y="70"/>
                  </a:lnTo>
                  <a:lnTo>
                    <a:pt x="141" y="67"/>
                  </a:lnTo>
                  <a:lnTo>
                    <a:pt x="141" y="67"/>
                  </a:lnTo>
                  <a:lnTo>
                    <a:pt x="141" y="63"/>
                  </a:lnTo>
                  <a:lnTo>
                    <a:pt x="138" y="60"/>
                  </a:lnTo>
                  <a:lnTo>
                    <a:pt x="136" y="57"/>
                  </a:lnTo>
                  <a:lnTo>
                    <a:pt x="135" y="54"/>
                  </a:lnTo>
                  <a:lnTo>
                    <a:pt x="135" y="54"/>
                  </a:lnTo>
                  <a:lnTo>
                    <a:pt x="135" y="45"/>
                  </a:lnTo>
                  <a:lnTo>
                    <a:pt x="133" y="44"/>
                  </a:lnTo>
                  <a:lnTo>
                    <a:pt x="131" y="41"/>
                  </a:lnTo>
                  <a:lnTo>
                    <a:pt x="131" y="41"/>
                  </a:lnTo>
                  <a:lnTo>
                    <a:pt x="128" y="39"/>
                  </a:lnTo>
                  <a:lnTo>
                    <a:pt x="127" y="37"/>
                  </a:lnTo>
                  <a:lnTo>
                    <a:pt x="123" y="34"/>
                  </a:lnTo>
                  <a:lnTo>
                    <a:pt x="122" y="34"/>
                  </a:lnTo>
                  <a:lnTo>
                    <a:pt x="122" y="34"/>
                  </a:lnTo>
                  <a:lnTo>
                    <a:pt x="107" y="34"/>
                  </a:lnTo>
                  <a:lnTo>
                    <a:pt x="96" y="32"/>
                  </a:lnTo>
                  <a:lnTo>
                    <a:pt x="96" y="32"/>
                  </a:lnTo>
                  <a:lnTo>
                    <a:pt x="91" y="32"/>
                  </a:lnTo>
                  <a:lnTo>
                    <a:pt x="86" y="34"/>
                  </a:lnTo>
                  <a:lnTo>
                    <a:pt x="81" y="34"/>
                  </a:lnTo>
                  <a:lnTo>
                    <a:pt x="78" y="34"/>
                  </a:lnTo>
                  <a:lnTo>
                    <a:pt x="78" y="34"/>
                  </a:lnTo>
                  <a:lnTo>
                    <a:pt x="71" y="26"/>
                  </a:lnTo>
                  <a:lnTo>
                    <a:pt x="63" y="16"/>
                  </a:lnTo>
                  <a:lnTo>
                    <a:pt x="63" y="16"/>
                  </a:lnTo>
                  <a:lnTo>
                    <a:pt x="61" y="19"/>
                  </a:lnTo>
                  <a:lnTo>
                    <a:pt x="58" y="23"/>
                  </a:lnTo>
                  <a:lnTo>
                    <a:pt x="58" y="23"/>
                  </a:lnTo>
                  <a:lnTo>
                    <a:pt x="52" y="26"/>
                  </a:lnTo>
                  <a:lnTo>
                    <a:pt x="45" y="27"/>
                  </a:lnTo>
                  <a:lnTo>
                    <a:pt x="44" y="26"/>
                  </a:lnTo>
                  <a:lnTo>
                    <a:pt x="42" y="24"/>
                  </a:lnTo>
                  <a:lnTo>
                    <a:pt x="42" y="23"/>
                  </a:lnTo>
                  <a:lnTo>
                    <a:pt x="44" y="19"/>
                  </a:lnTo>
                  <a:lnTo>
                    <a:pt x="44" y="19"/>
                  </a:lnTo>
                  <a:lnTo>
                    <a:pt x="45" y="13"/>
                  </a:lnTo>
                  <a:lnTo>
                    <a:pt x="45" y="8"/>
                  </a:lnTo>
                  <a:lnTo>
                    <a:pt x="44" y="3"/>
                  </a:lnTo>
                  <a:lnTo>
                    <a:pt x="44" y="1"/>
                  </a:lnTo>
                  <a:lnTo>
                    <a:pt x="42" y="1"/>
                  </a:lnTo>
                  <a:lnTo>
                    <a:pt x="42" y="1"/>
                  </a:lnTo>
                  <a:lnTo>
                    <a:pt x="40" y="1"/>
                  </a:lnTo>
                  <a:lnTo>
                    <a:pt x="39" y="5"/>
                  </a:lnTo>
                  <a:lnTo>
                    <a:pt x="39" y="10"/>
                  </a:lnTo>
                  <a:lnTo>
                    <a:pt x="37" y="16"/>
                  </a:lnTo>
                  <a:lnTo>
                    <a:pt x="37" y="19"/>
                  </a:lnTo>
                  <a:lnTo>
                    <a:pt x="35" y="21"/>
                  </a:lnTo>
                  <a:lnTo>
                    <a:pt x="35" y="21"/>
                  </a:lnTo>
                  <a:lnTo>
                    <a:pt x="35" y="19"/>
                  </a:lnTo>
                  <a:lnTo>
                    <a:pt x="34" y="18"/>
                  </a:lnTo>
                  <a:lnTo>
                    <a:pt x="32" y="13"/>
                  </a:lnTo>
                  <a:lnTo>
                    <a:pt x="32" y="6"/>
                  </a:lnTo>
                  <a:lnTo>
                    <a:pt x="34" y="0"/>
                  </a:lnTo>
                  <a:lnTo>
                    <a:pt x="1" y="8"/>
                  </a:lnTo>
                  <a:lnTo>
                    <a:pt x="0" y="67"/>
                  </a:lnTo>
                  <a:lnTo>
                    <a:pt x="0" y="67"/>
                  </a:lnTo>
                  <a:lnTo>
                    <a:pt x="0" y="67"/>
                  </a:lnTo>
                  <a:lnTo>
                    <a:pt x="0" y="67"/>
                  </a:lnTo>
                  <a:lnTo>
                    <a:pt x="4" y="68"/>
                  </a:lnTo>
                  <a:lnTo>
                    <a:pt x="8" y="68"/>
                  </a:lnTo>
                  <a:lnTo>
                    <a:pt x="8" y="68"/>
                  </a:lnTo>
                  <a:lnTo>
                    <a:pt x="11" y="68"/>
                  </a:lnTo>
                  <a:lnTo>
                    <a:pt x="13" y="67"/>
                  </a:lnTo>
                  <a:lnTo>
                    <a:pt x="13" y="63"/>
                  </a:lnTo>
                  <a:lnTo>
                    <a:pt x="13" y="63"/>
                  </a:lnTo>
                  <a:lnTo>
                    <a:pt x="14" y="60"/>
                  </a:lnTo>
                  <a:lnTo>
                    <a:pt x="16" y="58"/>
                  </a:lnTo>
                  <a:lnTo>
                    <a:pt x="19" y="57"/>
                  </a:lnTo>
                  <a:lnTo>
                    <a:pt x="22" y="55"/>
                  </a:lnTo>
                  <a:lnTo>
                    <a:pt x="22" y="55"/>
                  </a:lnTo>
                  <a:lnTo>
                    <a:pt x="24" y="55"/>
                  </a:lnTo>
                  <a:lnTo>
                    <a:pt x="26" y="54"/>
                  </a:lnTo>
                  <a:lnTo>
                    <a:pt x="27" y="50"/>
                  </a:lnTo>
                  <a:lnTo>
                    <a:pt x="27" y="50"/>
                  </a:lnTo>
                  <a:lnTo>
                    <a:pt x="29" y="50"/>
                  </a:lnTo>
                  <a:lnTo>
                    <a:pt x="32" y="49"/>
                  </a:lnTo>
                  <a:lnTo>
                    <a:pt x="32" y="49"/>
                  </a:lnTo>
                  <a:lnTo>
                    <a:pt x="34" y="47"/>
                  </a:lnTo>
                  <a:lnTo>
                    <a:pt x="37" y="47"/>
                  </a:lnTo>
                  <a:lnTo>
                    <a:pt x="42" y="50"/>
                  </a:lnTo>
                  <a:lnTo>
                    <a:pt x="42" y="50"/>
                  </a:lnTo>
                  <a:lnTo>
                    <a:pt x="47" y="52"/>
                  </a:lnTo>
                  <a:lnTo>
                    <a:pt x="52" y="54"/>
                  </a:lnTo>
                  <a:lnTo>
                    <a:pt x="52" y="54"/>
                  </a:lnTo>
                  <a:lnTo>
                    <a:pt x="53" y="57"/>
                  </a:lnTo>
                  <a:lnTo>
                    <a:pt x="55" y="60"/>
                  </a:lnTo>
                  <a:lnTo>
                    <a:pt x="57" y="68"/>
                  </a:lnTo>
                  <a:lnTo>
                    <a:pt x="57" y="68"/>
                  </a:lnTo>
                  <a:lnTo>
                    <a:pt x="58" y="70"/>
                  </a:lnTo>
                  <a:lnTo>
                    <a:pt x="65" y="70"/>
                  </a:lnTo>
                  <a:lnTo>
                    <a:pt x="76" y="70"/>
                  </a:lnTo>
                  <a:lnTo>
                    <a:pt x="76" y="70"/>
                  </a:lnTo>
                  <a:lnTo>
                    <a:pt x="78" y="71"/>
                  </a:lnTo>
                  <a:lnTo>
                    <a:pt x="78" y="73"/>
                  </a:lnTo>
                  <a:lnTo>
                    <a:pt x="81" y="78"/>
                  </a:lnTo>
                  <a:lnTo>
                    <a:pt x="81" y="78"/>
                  </a:lnTo>
                  <a:lnTo>
                    <a:pt x="84" y="84"/>
                  </a:lnTo>
                  <a:lnTo>
                    <a:pt x="88" y="89"/>
                  </a:lnTo>
                  <a:lnTo>
                    <a:pt x="88" y="89"/>
                  </a:lnTo>
                  <a:lnTo>
                    <a:pt x="89" y="91"/>
                  </a:lnTo>
                  <a:lnTo>
                    <a:pt x="92" y="94"/>
                  </a:lnTo>
                  <a:lnTo>
                    <a:pt x="97" y="96"/>
                  </a:lnTo>
                  <a:lnTo>
                    <a:pt x="101" y="99"/>
                  </a:lnTo>
                  <a:lnTo>
                    <a:pt x="101" y="99"/>
                  </a:lnTo>
                  <a:lnTo>
                    <a:pt x="102" y="102"/>
                  </a:lnTo>
                  <a:lnTo>
                    <a:pt x="107" y="104"/>
                  </a:lnTo>
                  <a:lnTo>
                    <a:pt x="115" y="107"/>
                  </a:lnTo>
                  <a:lnTo>
                    <a:pt x="115" y="107"/>
                  </a:lnTo>
                  <a:lnTo>
                    <a:pt x="118" y="111"/>
                  </a:lnTo>
                  <a:lnTo>
                    <a:pt x="123" y="114"/>
                  </a:lnTo>
                  <a:lnTo>
                    <a:pt x="127" y="115"/>
                  </a:lnTo>
                  <a:lnTo>
                    <a:pt x="128" y="117"/>
                  </a:lnTo>
                  <a:lnTo>
                    <a:pt x="128" y="117"/>
                  </a:lnTo>
                  <a:lnTo>
                    <a:pt x="136" y="119"/>
                  </a:lnTo>
                  <a:lnTo>
                    <a:pt x="140" y="120"/>
                  </a:lnTo>
                  <a:lnTo>
                    <a:pt x="141" y="130"/>
                  </a:lnTo>
                  <a:lnTo>
                    <a:pt x="141" y="130"/>
                  </a:lnTo>
                  <a:lnTo>
                    <a:pt x="143" y="128"/>
                  </a:lnTo>
                  <a:lnTo>
                    <a:pt x="143" y="128"/>
                  </a:lnTo>
                  <a:lnTo>
                    <a:pt x="146" y="128"/>
                  </a:lnTo>
                  <a:lnTo>
                    <a:pt x="148" y="130"/>
                  </a:lnTo>
                  <a:lnTo>
                    <a:pt x="151" y="132"/>
                  </a:lnTo>
                  <a:lnTo>
                    <a:pt x="153" y="133"/>
                  </a:lnTo>
                  <a:lnTo>
                    <a:pt x="153" y="133"/>
                  </a:lnTo>
                  <a:lnTo>
                    <a:pt x="159" y="135"/>
                  </a:lnTo>
                  <a:lnTo>
                    <a:pt x="159" y="135"/>
                  </a:lnTo>
                  <a:lnTo>
                    <a:pt x="159" y="130"/>
                  </a:lnTo>
                  <a:lnTo>
                    <a:pt x="161" y="127"/>
                  </a:lnTo>
                  <a:lnTo>
                    <a:pt x="164" y="122"/>
                  </a:lnTo>
                  <a:lnTo>
                    <a:pt x="164" y="122"/>
                  </a:lnTo>
                  <a:lnTo>
                    <a:pt x="166" y="119"/>
                  </a:lnTo>
                  <a:lnTo>
                    <a:pt x="164" y="117"/>
                  </a:lnTo>
                  <a:lnTo>
                    <a:pt x="162" y="114"/>
                  </a:lnTo>
                  <a:lnTo>
                    <a:pt x="162" y="111"/>
                  </a:lnTo>
                  <a:lnTo>
                    <a:pt x="162" y="111"/>
                  </a:lnTo>
                  <a:lnTo>
                    <a:pt x="161" y="107"/>
                  </a:lnTo>
                  <a:lnTo>
                    <a:pt x="159" y="104"/>
                  </a:lnTo>
                  <a:lnTo>
                    <a:pt x="156" y="102"/>
                  </a:lnTo>
                  <a:lnTo>
                    <a:pt x="154" y="99"/>
                  </a:lnTo>
                  <a:lnTo>
                    <a:pt x="154" y="99"/>
                  </a:lnTo>
                  <a:lnTo>
                    <a:pt x="156" y="98"/>
                  </a:lnTo>
                  <a:lnTo>
                    <a:pt x="159" y="98"/>
                  </a:lnTo>
                  <a:lnTo>
                    <a:pt x="167" y="96"/>
                  </a:lnTo>
                  <a:lnTo>
                    <a:pt x="167" y="96"/>
                  </a:lnTo>
                  <a:lnTo>
                    <a:pt x="169" y="94"/>
                  </a:lnTo>
                  <a:lnTo>
                    <a:pt x="169" y="91"/>
                  </a:lnTo>
                  <a:lnTo>
                    <a:pt x="169" y="89"/>
                  </a:lnTo>
                  <a:lnTo>
                    <a:pt x="171" y="88"/>
                  </a:lnTo>
                  <a:lnTo>
                    <a:pt x="171" y="88"/>
                  </a:lnTo>
                  <a:lnTo>
                    <a:pt x="174" y="88"/>
                  </a:lnTo>
                  <a:lnTo>
                    <a:pt x="175" y="86"/>
                  </a:lnTo>
                  <a:lnTo>
                    <a:pt x="177" y="81"/>
                  </a:lnTo>
                  <a:lnTo>
                    <a:pt x="177" y="81"/>
                  </a:lnTo>
                  <a:lnTo>
                    <a:pt x="179" y="80"/>
                  </a:lnTo>
                  <a:lnTo>
                    <a:pt x="182" y="80"/>
                  </a:lnTo>
                  <a:lnTo>
                    <a:pt x="185" y="80"/>
                  </a:lnTo>
                  <a:lnTo>
                    <a:pt x="187" y="78"/>
                  </a:lnTo>
                  <a:lnTo>
                    <a:pt x="187" y="78"/>
                  </a:lnTo>
                  <a:lnTo>
                    <a:pt x="192" y="76"/>
                  </a:lnTo>
                  <a:lnTo>
                    <a:pt x="195" y="76"/>
                  </a:lnTo>
                  <a:lnTo>
                    <a:pt x="197" y="76"/>
                  </a:lnTo>
                  <a:lnTo>
                    <a:pt x="197" y="76"/>
                  </a:lnTo>
                  <a:lnTo>
                    <a:pt x="195" y="81"/>
                  </a:lnTo>
                  <a:lnTo>
                    <a:pt x="192" y="88"/>
                  </a:lnTo>
                  <a:lnTo>
                    <a:pt x="192" y="88"/>
                  </a:lnTo>
                  <a:lnTo>
                    <a:pt x="200" y="86"/>
                  </a:lnTo>
                  <a:lnTo>
                    <a:pt x="206" y="84"/>
                  </a:lnTo>
                  <a:lnTo>
                    <a:pt x="206" y="84"/>
                  </a:lnTo>
                  <a:lnTo>
                    <a:pt x="210" y="84"/>
                  </a:lnTo>
                  <a:lnTo>
                    <a:pt x="213" y="84"/>
                  </a:lnTo>
                  <a:lnTo>
                    <a:pt x="216" y="84"/>
                  </a:lnTo>
                  <a:lnTo>
                    <a:pt x="219" y="83"/>
                  </a:lnTo>
                  <a:lnTo>
                    <a:pt x="219" y="83"/>
                  </a:lnTo>
                  <a:lnTo>
                    <a:pt x="223" y="80"/>
                  </a:lnTo>
                  <a:lnTo>
                    <a:pt x="226" y="80"/>
                  </a:lnTo>
                  <a:lnTo>
                    <a:pt x="228" y="78"/>
                  </a:lnTo>
                  <a:lnTo>
                    <a:pt x="224" y="76"/>
                  </a:lnTo>
                  <a:lnTo>
                    <a:pt x="224" y="7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45">
              <a:extLst>
                <a:ext uri="{FF2B5EF4-FFF2-40B4-BE49-F238E27FC236}">
                  <a16:creationId xmlns="" xmlns:a16="http://schemas.microsoft.com/office/drawing/2014/main" id="{F8CC0FDB-C84B-43F8-A2E9-E35709611A0C}"/>
                </a:ext>
              </a:extLst>
            </p:cNvPr>
            <p:cNvSpPr>
              <a:spLocks noEditPoints="1"/>
            </p:cNvSpPr>
            <p:nvPr/>
          </p:nvSpPr>
          <p:spPr bwMode="auto">
            <a:xfrm>
              <a:off x="6537325" y="2407660"/>
              <a:ext cx="531812" cy="849313"/>
            </a:xfrm>
            <a:custGeom>
              <a:avLst/>
              <a:gdLst>
                <a:gd name="T0" fmla="*/ 327 w 335"/>
                <a:gd name="T1" fmla="*/ 277 h 535"/>
                <a:gd name="T2" fmla="*/ 303 w 335"/>
                <a:gd name="T3" fmla="*/ 267 h 535"/>
                <a:gd name="T4" fmla="*/ 286 w 335"/>
                <a:gd name="T5" fmla="*/ 259 h 535"/>
                <a:gd name="T6" fmla="*/ 259 w 335"/>
                <a:gd name="T7" fmla="*/ 277 h 535"/>
                <a:gd name="T8" fmla="*/ 260 w 335"/>
                <a:gd name="T9" fmla="*/ 259 h 535"/>
                <a:gd name="T10" fmla="*/ 234 w 335"/>
                <a:gd name="T11" fmla="*/ 272 h 535"/>
                <a:gd name="T12" fmla="*/ 233 w 335"/>
                <a:gd name="T13" fmla="*/ 267 h 535"/>
                <a:gd name="T14" fmla="*/ 225 w 335"/>
                <a:gd name="T15" fmla="*/ 277 h 535"/>
                <a:gd name="T16" fmla="*/ 207 w 335"/>
                <a:gd name="T17" fmla="*/ 282 h 535"/>
                <a:gd name="T18" fmla="*/ 195 w 335"/>
                <a:gd name="T19" fmla="*/ 284 h 535"/>
                <a:gd name="T20" fmla="*/ 176 w 335"/>
                <a:gd name="T21" fmla="*/ 289 h 535"/>
                <a:gd name="T22" fmla="*/ 151 w 335"/>
                <a:gd name="T23" fmla="*/ 303 h 535"/>
                <a:gd name="T24" fmla="*/ 151 w 335"/>
                <a:gd name="T25" fmla="*/ 311 h 535"/>
                <a:gd name="T26" fmla="*/ 127 w 335"/>
                <a:gd name="T27" fmla="*/ 311 h 535"/>
                <a:gd name="T28" fmla="*/ 120 w 335"/>
                <a:gd name="T29" fmla="*/ 323 h 535"/>
                <a:gd name="T30" fmla="*/ 148 w 335"/>
                <a:gd name="T31" fmla="*/ 326 h 535"/>
                <a:gd name="T32" fmla="*/ 124 w 335"/>
                <a:gd name="T33" fmla="*/ 341 h 535"/>
                <a:gd name="T34" fmla="*/ 96 w 335"/>
                <a:gd name="T35" fmla="*/ 383 h 535"/>
                <a:gd name="T36" fmla="*/ 86 w 335"/>
                <a:gd name="T37" fmla="*/ 406 h 535"/>
                <a:gd name="T38" fmla="*/ 54 w 335"/>
                <a:gd name="T39" fmla="*/ 429 h 535"/>
                <a:gd name="T40" fmla="*/ 27 w 335"/>
                <a:gd name="T41" fmla="*/ 440 h 535"/>
                <a:gd name="T42" fmla="*/ 11 w 335"/>
                <a:gd name="T43" fmla="*/ 456 h 535"/>
                <a:gd name="T44" fmla="*/ 1 w 335"/>
                <a:gd name="T45" fmla="*/ 479 h 535"/>
                <a:gd name="T46" fmla="*/ 21 w 335"/>
                <a:gd name="T47" fmla="*/ 492 h 535"/>
                <a:gd name="T48" fmla="*/ 3 w 335"/>
                <a:gd name="T49" fmla="*/ 507 h 535"/>
                <a:gd name="T50" fmla="*/ 11 w 335"/>
                <a:gd name="T51" fmla="*/ 518 h 535"/>
                <a:gd name="T52" fmla="*/ 67 w 335"/>
                <a:gd name="T53" fmla="*/ 517 h 535"/>
                <a:gd name="T54" fmla="*/ 88 w 335"/>
                <a:gd name="T55" fmla="*/ 510 h 535"/>
                <a:gd name="T56" fmla="*/ 101 w 335"/>
                <a:gd name="T57" fmla="*/ 476 h 535"/>
                <a:gd name="T58" fmla="*/ 93 w 335"/>
                <a:gd name="T59" fmla="*/ 432 h 535"/>
                <a:gd name="T60" fmla="*/ 114 w 335"/>
                <a:gd name="T61" fmla="*/ 399 h 535"/>
                <a:gd name="T62" fmla="*/ 137 w 335"/>
                <a:gd name="T63" fmla="*/ 362 h 535"/>
                <a:gd name="T64" fmla="*/ 169 w 335"/>
                <a:gd name="T65" fmla="*/ 325 h 535"/>
                <a:gd name="T66" fmla="*/ 203 w 335"/>
                <a:gd name="T67" fmla="*/ 305 h 535"/>
                <a:gd name="T68" fmla="*/ 249 w 335"/>
                <a:gd name="T69" fmla="*/ 311 h 535"/>
                <a:gd name="T70" fmla="*/ 273 w 335"/>
                <a:gd name="T71" fmla="*/ 287 h 535"/>
                <a:gd name="T72" fmla="*/ 312 w 335"/>
                <a:gd name="T73" fmla="*/ 298 h 535"/>
                <a:gd name="T74" fmla="*/ 91 w 335"/>
                <a:gd name="T75" fmla="*/ 38 h 535"/>
                <a:gd name="T76" fmla="*/ 120 w 335"/>
                <a:gd name="T77" fmla="*/ 57 h 535"/>
                <a:gd name="T78" fmla="*/ 145 w 335"/>
                <a:gd name="T79" fmla="*/ 56 h 535"/>
                <a:gd name="T80" fmla="*/ 124 w 335"/>
                <a:gd name="T81" fmla="*/ 80 h 535"/>
                <a:gd name="T82" fmla="*/ 114 w 335"/>
                <a:gd name="T83" fmla="*/ 90 h 535"/>
                <a:gd name="T84" fmla="*/ 143 w 335"/>
                <a:gd name="T85" fmla="*/ 113 h 535"/>
                <a:gd name="T86" fmla="*/ 179 w 335"/>
                <a:gd name="T87" fmla="*/ 70 h 535"/>
                <a:gd name="T88" fmla="*/ 203 w 335"/>
                <a:gd name="T89" fmla="*/ 69 h 535"/>
                <a:gd name="T90" fmla="*/ 225 w 335"/>
                <a:gd name="T91" fmla="*/ 88 h 535"/>
                <a:gd name="T92" fmla="*/ 236 w 335"/>
                <a:gd name="T93" fmla="*/ 77 h 535"/>
                <a:gd name="T94" fmla="*/ 213 w 335"/>
                <a:gd name="T95" fmla="*/ 57 h 535"/>
                <a:gd name="T96" fmla="*/ 190 w 335"/>
                <a:gd name="T97" fmla="*/ 41 h 535"/>
                <a:gd name="T98" fmla="*/ 164 w 335"/>
                <a:gd name="T99" fmla="*/ 23 h 535"/>
                <a:gd name="T100" fmla="*/ 140 w 335"/>
                <a:gd name="T101" fmla="*/ 26 h 535"/>
                <a:gd name="T102" fmla="*/ 119 w 335"/>
                <a:gd name="T103" fmla="*/ 33 h 535"/>
                <a:gd name="T104" fmla="*/ 109 w 335"/>
                <a:gd name="T105" fmla="*/ 22 h 535"/>
                <a:gd name="T106" fmla="*/ 78 w 335"/>
                <a:gd name="T107" fmla="*/ 39 h 535"/>
                <a:gd name="T108" fmla="*/ 75 w 335"/>
                <a:gd name="T109" fmla="*/ 51 h 535"/>
                <a:gd name="T110" fmla="*/ 210 w 335"/>
                <a:gd name="T111" fmla="*/ 22 h 535"/>
                <a:gd name="T112" fmla="*/ 238 w 335"/>
                <a:gd name="T113" fmla="*/ 39 h 535"/>
                <a:gd name="T114" fmla="*/ 267 w 335"/>
                <a:gd name="T115" fmla="*/ 10 h 535"/>
                <a:gd name="T116" fmla="*/ 223 w 335"/>
                <a:gd name="T117" fmla="*/ 9 h 535"/>
                <a:gd name="T118" fmla="*/ 189 w 335"/>
                <a:gd name="T119" fmla="*/ 0 h 535"/>
                <a:gd name="T120" fmla="*/ 171 w 335"/>
                <a:gd name="T121" fmla="*/ 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5" h="535">
                  <a:moveTo>
                    <a:pt x="325" y="287"/>
                  </a:moveTo>
                  <a:lnTo>
                    <a:pt x="325" y="287"/>
                  </a:lnTo>
                  <a:lnTo>
                    <a:pt x="324" y="289"/>
                  </a:lnTo>
                  <a:lnTo>
                    <a:pt x="322" y="289"/>
                  </a:lnTo>
                  <a:lnTo>
                    <a:pt x="321" y="287"/>
                  </a:lnTo>
                  <a:lnTo>
                    <a:pt x="321" y="285"/>
                  </a:lnTo>
                  <a:lnTo>
                    <a:pt x="321" y="285"/>
                  </a:lnTo>
                  <a:lnTo>
                    <a:pt x="319" y="284"/>
                  </a:lnTo>
                  <a:lnTo>
                    <a:pt x="316" y="282"/>
                  </a:lnTo>
                  <a:lnTo>
                    <a:pt x="311" y="279"/>
                  </a:lnTo>
                  <a:lnTo>
                    <a:pt x="311" y="279"/>
                  </a:lnTo>
                  <a:lnTo>
                    <a:pt x="312" y="279"/>
                  </a:lnTo>
                  <a:lnTo>
                    <a:pt x="314" y="279"/>
                  </a:lnTo>
                  <a:lnTo>
                    <a:pt x="319" y="281"/>
                  </a:lnTo>
                  <a:lnTo>
                    <a:pt x="319" y="281"/>
                  </a:lnTo>
                  <a:lnTo>
                    <a:pt x="321" y="281"/>
                  </a:lnTo>
                  <a:lnTo>
                    <a:pt x="322" y="281"/>
                  </a:lnTo>
                  <a:lnTo>
                    <a:pt x="327" y="277"/>
                  </a:lnTo>
                  <a:lnTo>
                    <a:pt x="327" y="277"/>
                  </a:lnTo>
                  <a:lnTo>
                    <a:pt x="330" y="276"/>
                  </a:lnTo>
                  <a:lnTo>
                    <a:pt x="332" y="276"/>
                  </a:lnTo>
                  <a:lnTo>
                    <a:pt x="335" y="276"/>
                  </a:lnTo>
                  <a:lnTo>
                    <a:pt x="335" y="274"/>
                  </a:lnTo>
                  <a:lnTo>
                    <a:pt x="335" y="274"/>
                  </a:lnTo>
                  <a:lnTo>
                    <a:pt x="335" y="272"/>
                  </a:lnTo>
                  <a:lnTo>
                    <a:pt x="334" y="271"/>
                  </a:lnTo>
                  <a:lnTo>
                    <a:pt x="329" y="267"/>
                  </a:lnTo>
                  <a:lnTo>
                    <a:pt x="329" y="267"/>
                  </a:lnTo>
                  <a:lnTo>
                    <a:pt x="325" y="264"/>
                  </a:lnTo>
                  <a:lnTo>
                    <a:pt x="319" y="264"/>
                  </a:lnTo>
                  <a:lnTo>
                    <a:pt x="319" y="264"/>
                  </a:lnTo>
                  <a:lnTo>
                    <a:pt x="316" y="264"/>
                  </a:lnTo>
                  <a:lnTo>
                    <a:pt x="312" y="261"/>
                  </a:lnTo>
                  <a:lnTo>
                    <a:pt x="312" y="261"/>
                  </a:lnTo>
                  <a:lnTo>
                    <a:pt x="309" y="259"/>
                  </a:lnTo>
                  <a:lnTo>
                    <a:pt x="306" y="261"/>
                  </a:lnTo>
                  <a:lnTo>
                    <a:pt x="303" y="264"/>
                  </a:lnTo>
                  <a:lnTo>
                    <a:pt x="303" y="267"/>
                  </a:lnTo>
                  <a:lnTo>
                    <a:pt x="303" y="267"/>
                  </a:lnTo>
                  <a:lnTo>
                    <a:pt x="301" y="271"/>
                  </a:lnTo>
                  <a:lnTo>
                    <a:pt x="299" y="271"/>
                  </a:lnTo>
                  <a:lnTo>
                    <a:pt x="298" y="271"/>
                  </a:lnTo>
                  <a:lnTo>
                    <a:pt x="299" y="269"/>
                  </a:lnTo>
                  <a:lnTo>
                    <a:pt x="299" y="269"/>
                  </a:lnTo>
                  <a:lnTo>
                    <a:pt x="299" y="266"/>
                  </a:lnTo>
                  <a:lnTo>
                    <a:pt x="299" y="264"/>
                  </a:lnTo>
                  <a:lnTo>
                    <a:pt x="299" y="263"/>
                  </a:lnTo>
                  <a:lnTo>
                    <a:pt x="301" y="261"/>
                  </a:lnTo>
                  <a:lnTo>
                    <a:pt x="301" y="261"/>
                  </a:lnTo>
                  <a:lnTo>
                    <a:pt x="303" y="259"/>
                  </a:lnTo>
                  <a:lnTo>
                    <a:pt x="301" y="258"/>
                  </a:lnTo>
                  <a:lnTo>
                    <a:pt x="299" y="256"/>
                  </a:lnTo>
                  <a:lnTo>
                    <a:pt x="295" y="254"/>
                  </a:lnTo>
                  <a:lnTo>
                    <a:pt x="295" y="254"/>
                  </a:lnTo>
                  <a:lnTo>
                    <a:pt x="290" y="254"/>
                  </a:lnTo>
                  <a:lnTo>
                    <a:pt x="288" y="256"/>
                  </a:lnTo>
                  <a:lnTo>
                    <a:pt x="286" y="259"/>
                  </a:lnTo>
                  <a:lnTo>
                    <a:pt x="286" y="261"/>
                  </a:lnTo>
                  <a:lnTo>
                    <a:pt x="286" y="261"/>
                  </a:lnTo>
                  <a:lnTo>
                    <a:pt x="286" y="264"/>
                  </a:lnTo>
                  <a:lnTo>
                    <a:pt x="285" y="267"/>
                  </a:lnTo>
                  <a:lnTo>
                    <a:pt x="282" y="271"/>
                  </a:lnTo>
                  <a:lnTo>
                    <a:pt x="278" y="272"/>
                  </a:lnTo>
                  <a:lnTo>
                    <a:pt x="278" y="272"/>
                  </a:lnTo>
                  <a:lnTo>
                    <a:pt x="278" y="271"/>
                  </a:lnTo>
                  <a:lnTo>
                    <a:pt x="278" y="267"/>
                  </a:lnTo>
                  <a:lnTo>
                    <a:pt x="280" y="261"/>
                  </a:lnTo>
                  <a:lnTo>
                    <a:pt x="280" y="261"/>
                  </a:lnTo>
                  <a:lnTo>
                    <a:pt x="278" y="259"/>
                  </a:lnTo>
                  <a:lnTo>
                    <a:pt x="277" y="259"/>
                  </a:lnTo>
                  <a:lnTo>
                    <a:pt x="272" y="266"/>
                  </a:lnTo>
                  <a:lnTo>
                    <a:pt x="272" y="266"/>
                  </a:lnTo>
                  <a:lnTo>
                    <a:pt x="264" y="274"/>
                  </a:lnTo>
                  <a:lnTo>
                    <a:pt x="260" y="276"/>
                  </a:lnTo>
                  <a:lnTo>
                    <a:pt x="259" y="277"/>
                  </a:lnTo>
                  <a:lnTo>
                    <a:pt x="259" y="277"/>
                  </a:lnTo>
                  <a:lnTo>
                    <a:pt x="257" y="277"/>
                  </a:lnTo>
                  <a:lnTo>
                    <a:pt x="257" y="274"/>
                  </a:lnTo>
                  <a:lnTo>
                    <a:pt x="257" y="272"/>
                  </a:lnTo>
                  <a:lnTo>
                    <a:pt x="260" y="269"/>
                  </a:lnTo>
                  <a:lnTo>
                    <a:pt x="260" y="269"/>
                  </a:lnTo>
                  <a:lnTo>
                    <a:pt x="264" y="266"/>
                  </a:lnTo>
                  <a:lnTo>
                    <a:pt x="265" y="263"/>
                  </a:lnTo>
                  <a:lnTo>
                    <a:pt x="267" y="261"/>
                  </a:lnTo>
                  <a:lnTo>
                    <a:pt x="268" y="259"/>
                  </a:lnTo>
                  <a:lnTo>
                    <a:pt x="268" y="259"/>
                  </a:lnTo>
                  <a:lnTo>
                    <a:pt x="272" y="258"/>
                  </a:lnTo>
                  <a:lnTo>
                    <a:pt x="272" y="258"/>
                  </a:lnTo>
                  <a:lnTo>
                    <a:pt x="270" y="256"/>
                  </a:lnTo>
                  <a:lnTo>
                    <a:pt x="267" y="254"/>
                  </a:lnTo>
                  <a:lnTo>
                    <a:pt x="267" y="254"/>
                  </a:lnTo>
                  <a:lnTo>
                    <a:pt x="265" y="254"/>
                  </a:lnTo>
                  <a:lnTo>
                    <a:pt x="264" y="256"/>
                  </a:lnTo>
                  <a:lnTo>
                    <a:pt x="260" y="259"/>
                  </a:lnTo>
                  <a:lnTo>
                    <a:pt x="260" y="259"/>
                  </a:lnTo>
                  <a:lnTo>
                    <a:pt x="259" y="259"/>
                  </a:lnTo>
                  <a:lnTo>
                    <a:pt x="255" y="259"/>
                  </a:lnTo>
                  <a:lnTo>
                    <a:pt x="252" y="258"/>
                  </a:lnTo>
                  <a:lnTo>
                    <a:pt x="251" y="259"/>
                  </a:lnTo>
                  <a:lnTo>
                    <a:pt x="251" y="259"/>
                  </a:lnTo>
                  <a:lnTo>
                    <a:pt x="249" y="261"/>
                  </a:lnTo>
                  <a:lnTo>
                    <a:pt x="249" y="263"/>
                  </a:lnTo>
                  <a:lnTo>
                    <a:pt x="249" y="264"/>
                  </a:lnTo>
                  <a:lnTo>
                    <a:pt x="249" y="264"/>
                  </a:lnTo>
                  <a:lnTo>
                    <a:pt x="249" y="266"/>
                  </a:lnTo>
                  <a:lnTo>
                    <a:pt x="249" y="267"/>
                  </a:lnTo>
                  <a:lnTo>
                    <a:pt x="247" y="267"/>
                  </a:lnTo>
                  <a:lnTo>
                    <a:pt x="246" y="266"/>
                  </a:lnTo>
                  <a:lnTo>
                    <a:pt x="246" y="266"/>
                  </a:lnTo>
                  <a:lnTo>
                    <a:pt x="244" y="264"/>
                  </a:lnTo>
                  <a:lnTo>
                    <a:pt x="241" y="264"/>
                  </a:lnTo>
                  <a:lnTo>
                    <a:pt x="238" y="269"/>
                  </a:lnTo>
                  <a:lnTo>
                    <a:pt x="238" y="269"/>
                  </a:lnTo>
                  <a:lnTo>
                    <a:pt x="234" y="272"/>
                  </a:lnTo>
                  <a:lnTo>
                    <a:pt x="233" y="272"/>
                  </a:lnTo>
                  <a:lnTo>
                    <a:pt x="234" y="274"/>
                  </a:lnTo>
                  <a:lnTo>
                    <a:pt x="234" y="274"/>
                  </a:lnTo>
                  <a:lnTo>
                    <a:pt x="234" y="276"/>
                  </a:lnTo>
                  <a:lnTo>
                    <a:pt x="236" y="277"/>
                  </a:lnTo>
                  <a:lnTo>
                    <a:pt x="234" y="281"/>
                  </a:lnTo>
                  <a:lnTo>
                    <a:pt x="233" y="282"/>
                  </a:lnTo>
                  <a:lnTo>
                    <a:pt x="233" y="282"/>
                  </a:lnTo>
                  <a:lnTo>
                    <a:pt x="231" y="281"/>
                  </a:lnTo>
                  <a:lnTo>
                    <a:pt x="229" y="277"/>
                  </a:lnTo>
                  <a:lnTo>
                    <a:pt x="229" y="274"/>
                  </a:lnTo>
                  <a:lnTo>
                    <a:pt x="228" y="272"/>
                  </a:lnTo>
                  <a:lnTo>
                    <a:pt x="228" y="272"/>
                  </a:lnTo>
                  <a:lnTo>
                    <a:pt x="226" y="272"/>
                  </a:lnTo>
                  <a:lnTo>
                    <a:pt x="226" y="271"/>
                  </a:lnTo>
                  <a:lnTo>
                    <a:pt x="228" y="269"/>
                  </a:lnTo>
                  <a:lnTo>
                    <a:pt x="231" y="267"/>
                  </a:lnTo>
                  <a:lnTo>
                    <a:pt x="231" y="267"/>
                  </a:lnTo>
                  <a:lnTo>
                    <a:pt x="233" y="267"/>
                  </a:lnTo>
                  <a:lnTo>
                    <a:pt x="236" y="264"/>
                  </a:lnTo>
                  <a:lnTo>
                    <a:pt x="238" y="261"/>
                  </a:lnTo>
                  <a:lnTo>
                    <a:pt x="238" y="261"/>
                  </a:lnTo>
                  <a:lnTo>
                    <a:pt x="236" y="259"/>
                  </a:lnTo>
                  <a:lnTo>
                    <a:pt x="234" y="259"/>
                  </a:lnTo>
                  <a:lnTo>
                    <a:pt x="233" y="261"/>
                  </a:lnTo>
                  <a:lnTo>
                    <a:pt x="233" y="263"/>
                  </a:lnTo>
                  <a:lnTo>
                    <a:pt x="233" y="263"/>
                  </a:lnTo>
                  <a:lnTo>
                    <a:pt x="231" y="264"/>
                  </a:lnTo>
                  <a:lnTo>
                    <a:pt x="229" y="264"/>
                  </a:lnTo>
                  <a:lnTo>
                    <a:pt x="221" y="264"/>
                  </a:lnTo>
                  <a:lnTo>
                    <a:pt x="221" y="264"/>
                  </a:lnTo>
                  <a:lnTo>
                    <a:pt x="220" y="266"/>
                  </a:lnTo>
                  <a:lnTo>
                    <a:pt x="218" y="267"/>
                  </a:lnTo>
                  <a:lnTo>
                    <a:pt x="220" y="271"/>
                  </a:lnTo>
                  <a:lnTo>
                    <a:pt x="223" y="272"/>
                  </a:lnTo>
                  <a:lnTo>
                    <a:pt x="223" y="272"/>
                  </a:lnTo>
                  <a:lnTo>
                    <a:pt x="225" y="276"/>
                  </a:lnTo>
                  <a:lnTo>
                    <a:pt x="225" y="277"/>
                  </a:lnTo>
                  <a:lnTo>
                    <a:pt x="221" y="277"/>
                  </a:lnTo>
                  <a:lnTo>
                    <a:pt x="220" y="276"/>
                  </a:lnTo>
                  <a:lnTo>
                    <a:pt x="220" y="276"/>
                  </a:lnTo>
                  <a:lnTo>
                    <a:pt x="216" y="274"/>
                  </a:lnTo>
                  <a:lnTo>
                    <a:pt x="215" y="274"/>
                  </a:lnTo>
                  <a:lnTo>
                    <a:pt x="210" y="276"/>
                  </a:lnTo>
                  <a:lnTo>
                    <a:pt x="210" y="276"/>
                  </a:lnTo>
                  <a:lnTo>
                    <a:pt x="208" y="277"/>
                  </a:lnTo>
                  <a:lnTo>
                    <a:pt x="208" y="277"/>
                  </a:lnTo>
                  <a:lnTo>
                    <a:pt x="211" y="279"/>
                  </a:lnTo>
                  <a:lnTo>
                    <a:pt x="216" y="282"/>
                  </a:lnTo>
                  <a:lnTo>
                    <a:pt x="216" y="282"/>
                  </a:lnTo>
                  <a:lnTo>
                    <a:pt x="216" y="284"/>
                  </a:lnTo>
                  <a:lnTo>
                    <a:pt x="215" y="282"/>
                  </a:lnTo>
                  <a:lnTo>
                    <a:pt x="211" y="282"/>
                  </a:lnTo>
                  <a:lnTo>
                    <a:pt x="210" y="282"/>
                  </a:lnTo>
                  <a:lnTo>
                    <a:pt x="210" y="282"/>
                  </a:lnTo>
                  <a:lnTo>
                    <a:pt x="208" y="282"/>
                  </a:lnTo>
                  <a:lnTo>
                    <a:pt x="207" y="282"/>
                  </a:lnTo>
                  <a:lnTo>
                    <a:pt x="205" y="281"/>
                  </a:lnTo>
                  <a:lnTo>
                    <a:pt x="203" y="277"/>
                  </a:lnTo>
                  <a:lnTo>
                    <a:pt x="203" y="277"/>
                  </a:lnTo>
                  <a:lnTo>
                    <a:pt x="202" y="276"/>
                  </a:lnTo>
                  <a:lnTo>
                    <a:pt x="198" y="277"/>
                  </a:lnTo>
                  <a:lnTo>
                    <a:pt x="198" y="279"/>
                  </a:lnTo>
                  <a:lnTo>
                    <a:pt x="198" y="281"/>
                  </a:lnTo>
                  <a:lnTo>
                    <a:pt x="198" y="281"/>
                  </a:lnTo>
                  <a:lnTo>
                    <a:pt x="202" y="281"/>
                  </a:lnTo>
                  <a:lnTo>
                    <a:pt x="202" y="284"/>
                  </a:lnTo>
                  <a:lnTo>
                    <a:pt x="202" y="289"/>
                  </a:lnTo>
                  <a:lnTo>
                    <a:pt x="202" y="289"/>
                  </a:lnTo>
                  <a:lnTo>
                    <a:pt x="202" y="290"/>
                  </a:lnTo>
                  <a:lnTo>
                    <a:pt x="200" y="290"/>
                  </a:lnTo>
                  <a:lnTo>
                    <a:pt x="198" y="289"/>
                  </a:lnTo>
                  <a:lnTo>
                    <a:pt x="198" y="285"/>
                  </a:lnTo>
                  <a:lnTo>
                    <a:pt x="198" y="285"/>
                  </a:lnTo>
                  <a:lnTo>
                    <a:pt x="197" y="284"/>
                  </a:lnTo>
                  <a:lnTo>
                    <a:pt x="195" y="284"/>
                  </a:lnTo>
                  <a:lnTo>
                    <a:pt x="190" y="285"/>
                  </a:lnTo>
                  <a:lnTo>
                    <a:pt x="190" y="285"/>
                  </a:lnTo>
                  <a:lnTo>
                    <a:pt x="189" y="285"/>
                  </a:lnTo>
                  <a:lnTo>
                    <a:pt x="189" y="284"/>
                  </a:lnTo>
                  <a:lnTo>
                    <a:pt x="190" y="281"/>
                  </a:lnTo>
                  <a:lnTo>
                    <a:pt x="189" y="277"/>
                  </a:lnTo>
                  <a:lnTo>
                    <a:pt x="189" y="277"/>
                  </a:lnTo>
                  <a:lnTo>
                    <a:pt x="189" y="276"/>
                  </a:lnTo>
                  <a:lnTo>
                    <a:pt x="185" y="277"/>
                  </a:lnTo>
                  <a:lnTo>
                    <a:pt x="181" y="279"/>
                  </a:lnTo>
                  <a:lnTo>
                    <a:pt x="181" y="279"/>
                  </a:lnTo>
                  <a:lnTo>
                    <a:pt x="176" y="279"/>
                  </a:lnTo>
                  <a:lnTo>
                    <a:pt x="176" y="281"/>
                  </a:lnTo>
                  <a:lnTo>
                    <a:pt x="177" y="282"/>
                  </a:lnTo>
                  <a:lnTo>
                    <a:pt x="177" y="282"/>
                  </a:lnTo>
                  <a:lnTo>
                    <a:pt x="177" y="284"/>
                  </a:lnTo>
                  <a:lnTo>
                    <a:pt x="179" y="287"/>
                  </a:lnTo>
                  <a:lnTo>
                    <a:pt x="177" y="289"/>
                  </a:lnTo>
                  <a:lnTo>
                    <a:pt x="176" y="289"/>
                  </a:lnTo>
                  <a:lnTo>
                    <a:pt x="176" y="289"/>
                  </a:lnTo>
                  <a:lnTo>
                    <a:pt x="172" y="289"/>
                  </a:lnTo>
                  <a:lnTo>
                    <a:pt x="171" y="292"/>
                  </a:lnTo>
                  <a:lnTo>
                    <a:pt x="171" y="292"/>
                  </a:lnTo>
                  <a:lnTo>
                    <a:pt x="171" y="294"/>
                  </a:lnTo>
                  <a:lnTo>
                    <a:pt x="169" y="294"/>
                  </a:lnTo>
                  <a:lnTo>
                    <a:pt x="168" y="294"/>
                  </a:lnTo>
                  <a:lnTo>
                    <a:pt x="166" y="292"/>
                  </a:lnTo>
                  <a:lnTo>
                    <a:pt x="166" y="292"/>
                  </a:lnTo>
                  <a:lnTo>
                    <a:pt x="166" y="290"/>
                  </a:lnTo>
                  <a:lnTo>
                    <a:pt x="163" y="290"/>
                  </a:lnTo>
                  <a:lnTo>
                    <a:pt x="159" y="292"/>
                  </a:lnTo>
                  <a:lnTo>
                    <a:pt x="158" y="294"/>
                  </a:lnTo>
                  <a:lnTo>
                    <a:pt x="158" y="294"/>
                  </a:lnTo>
                  <a:lnTo>
                    <a:pt x="153" y="297"/>
                  </a:lnTo>
                  <a:lnTo>
                    <a:pt x="151" y="300"/>
                  </a:lnTo>
                  <a:lnTo>
                    <a:pt x="151" y="302"/>
                  </a:lnTo>
                  <a:lnTo>
                    <a:pt x="151" y="302"/>
                  </a:lnTo>
                  <a:lnTo>
                    <a:pt x="151" y="303"/>
                  </a:lnTo>
                  <a:lnTo>
                    <a:pt x="154" y="302"/>
                  </a:lnTo>
                  <a:lnTo>
                    <a:pt x="156" y="302"/>
                  </a:lnTo>
                  <a:lnTo>
                    <a:pt x="159" y="302"/>
                  </a:lnTo>
                  <a:lnTo>
                    <a:pt x="159" y="302"/>
                  </a:lnTo>
                  <a:lnTo>
                    <a:pt x="161" y="302"/>
                  </a:lnTo>
                  <a:lnTo>
                    <a:pt x="161" y="303"/>
                  </a:lnTo>
                  <a:lnTo>
                    <a:pt x="161" y="305"/>
                  </a:lnTo>
                  <a:lnTo>
                    <a:pt x="161" y="307"/>
                  </a:lnTo>
                  <a:lnTo>
                    <a:pt x="161" y="307"/>
                  </a:lnTo>
                  <a:lnTo>
                    <a:pt x="163" y="310"/>
                  </a:lnTo>
                  <a:lnTo>
                    <a:pt x="161" y="310"/>
                  </a:lnTo>
                  <a:lnTo>
                    <a:pt x="159" y="310"/>
                  </a:lnTo>
                  <a:lnTo>
                    <a:pt x="159" y="310"/>
                  </a:lnTo>
                  <a:lnTo>
                    <a:pt x="156" y="307"/>
                  </a:lnTo>
                  <a:lnTo>
                    <a:pt x="154" y="308"/>
                  </a:lnTo>
                  <a:lnTo>
                    <a:pt x="153" y="310"/>
                  </a:lnTo>
                  <a:lnTo>
                    <a:pt x="153" y="310"/>
                  </a:lnTo>
                  <a:lnTo>
                    <a:pt x="153" y="311"/>
                  </a:lnTo>
                  <a:lnTo>
                    <a:pt x="151" y="311"/>
                  </a:lnTo>
                  <a:lnTo>
                    <a:pt x="148" y="307"/>
                  </a:lnTo>
                  <a:lnTo>
                    <a:pt x="148" y="307"/>
                  </a:lnTo>
                  <a:lnTo>
                    <a:pt x="145" y="307"/>
                  </a:lnTo>
                  <a:lnTo>
                    <a:pt x="143" y="308"/>
                  </a:lnTo>
                  <a:lnTo>
                    <a:pt x="141" y="310"/>
                  </a:lnTo>
                  <a:lnTo>
                    <a:pt x="140" y="310"/>
                  </a:lnTo>
                  <a:lnTo>
                    <a:pt x="140" y="310"/>
                  </a:lnTo>
                  <a:lnTo>
                    <a:pt x="140" y="308"/>
                  </a:lnTo>
                  <a:lnTo>
                    <a:pt x="141" y="305"/>
                  </a:lnTo>
                  <a:lnTo>
                    <a:pt x="143" y="302"/>
                  </a:lnTo>
                  <a:lnTo>
                    <a:pt x="143" y="300"/>
                  </a:lnTo>
                  <a:lnTo>
                    <a:pt x="143" y="300"/>
                  </a:lnTo>
                  <a:lnTo>
                    <a:pt x="141" y="298"/>
                  </a:lnTo>
                  <a:lnTo>
                    <a:pt x="140" y="300"/>
                  </a:lnTo>
                  <a:lnTo>
                    <a:pt x="135" y="305"/>
                  </a:lnTo>
                  <a:lnTo>
                    <a:pt x="135" y="305"/>
                  </a:lnTo>
                  <a:lnTo>
                    <a:pt x="132" y="308"/>
                  </a:lnTo>
                  <a:lnTo>
                    <a:pt x="128" y="310"/>
                  </a:lnTo>
                  <a:lnTo>
                    <a:pt x="127" y="311"/>
                  </a:lnTo>
                  <a:lnTo>
                    <a:pt x="127" y="311"/>
                  </a:lnTo>
                  <a:lnTo>
                    <a:pt x="127" y="311"/>
                  </a:lnTo>
                  <a:lnTo>
                    <a:pt x="127" y="313"/>
                  </a:lnTo>
                  <a:lnTo>
                    <a:pt x="125" y="315"/>
                  </a:lnTo>
                  <a:lnTo>
                    <a:pt x="124" y="316"/>
                  </a:lnTo>
                  <a:lnTo>
                    <a:pt x="122" y="320"/>
                  </a:lnTo>
                  <a:lnTo>
                    <a:pt x="122" y="320"/>
                  </a:lnTo>
                  <a:lnTo>
                    <a:pt x="119" y="321"/>
                  </a:lnTo>
                  <a:lnTo>
                    <a:pt x="115" y="323"/>
                  </a:lnTo>
                  <a:lnTo>
                    <a:pt x="106" y="328"/>
                  </a:lnTo>
                  <a:lnTo>
                    <a:pt x="106" y="328"/>
                  </a:lnTo>
                  <a:lnTo>
                    <a:pt x="102" y="329"/>
                  </a:lnTo>
                  <a:lnTo>
                    <a:pt x="104" y="331"/>
                  </a:lnTo>
                  <a:lnTo>
                    <a:pt x="107" y="331"/>
                  </a:lnTo>
                  <a:lnTo>
                    <a:pt x="111" y="328"/>
                  </a:lnTo>
                  <a:lnTo>
                    <a:pt x="111" y="328"/>
                  </a:lnTo>
                  <a:lnTo>
                    <a:pt x="112" y="326"/>
                  </a:lnTo>
                  <a:lnTo>
                    <a:pt x="114" y="326"/>
                  </a:lnTo>
                  <a:lnTo>
                    <a:pt x="120" y="323"/>
                  </a:lnTo>
                  <a:lnTo>
                    <a:pt x="120" y="323"/>
                  </a:lnTo>
                  <a:lnTo>
                    <a:pt x="127" y="320"/>
                  </a:lnTo>
                  <a:lnTo>
                    <a:pt x="130" y="318"/>
                  </a:lnTo>
                  <a:lnTo>
                    <a:pt x="132" y="318"/>
                  </a:lnTo>
                  <a:lnTo>
                    <a:pt x="132" y="318"/>
                  </a:lnTo>
                  <a:lnTo>
                    <a:pt x="137" y="320"/>
                  </a:lnTo>
                  <a:lnTo>
                    <a:pt x="138" y="320"/>
                  </a:lnTo>
                  <a:lnTo>
                    <a:pt x="140" y="318"/>
                  </a:lnTo>
                  <a:lnTo>
                    <a:pt x="140" y="318"/>
                  </a:lnTo>
                  <a:lnTo>
                    <a:pt x="141" y="316"/>
                  </a:lnTo>
                  <a:lnTo>
                    <a:pt x="145" y="315"/>
                  </a:lnTo>
                  <a:lnTo>
                    <a:pt x="148" y="316"/>
                  </a:lnTo>
                  <a:lnTo>
                    <a:pt x="148" y="316"/>
                  </a:lnTo>
                  <a:lnTo>
                    <a:pt x="148" y="318"/>
                  </a:lnTo>
                  <a:lnTo>
                    <a:pt x="148" y="320"/>
                  </a:lnTo>
                  <a:lnTo>
                    <a:pt x="146" y="321"/>
                  </a:lnTo>
                  <a:lnTo>
                    <a:pt x="146" y="325"/>
                  </a:lnTo>
                  <a:lnTo>
                    <a:pt x="146" y="325"/>
                  </a:lnTo>
                  <a:lnTo>
                    <a:pt x="148" y="326"/>
                  </a:lnTo>
                  <a:lnTo>
                    <a:pt x="146" y="328"/>
                  </a:lnTo>
                  <a:lnTo>
                    <a:pt x="145" y="328"/>
                  </a:lnTo>
                  <a:lnTo>
                    <a:pt x="143" y="326"/>
                  </a:lnTo>
                  <a:lnTo>
                    <a:pt x="143" y="326"/>
                  </a:lnTo>
                  <a:lnTo>
                    <a:pt x="143" y="325"/>
                  </a:lnTo>
                  <a:lnTo>
                    <a:pt x="141" y="323"/>
                  </a:lnTo>
                  <a:lnTo>
                    <a:pt x="140" y="323"/>
                  </a:lnTo>
                  <a:lnTo>
                    <a:pt x="138" y="323"/>
                  </a:lnTo>
                  <a:lnTo>
                    <a:pt x="138" y="323"/>
                  </a:lnTo>
                  <a:lnTo>
                    <a:pt x="135" y="328"/>
                  </a:lnTo>
                  <a:lnTo>
                    <a:pt x="132" y="329"/>
                  </a:lnTo>
                  <a:lnTo>
                    <a:pt x="132" y="329"/>
                  </a:lnTo>
                  <a:lnTo>
                    <a:pt x="130" y="329"/>
                  </a:lnTo>
                  <a:lnTo>
                    <a:pt x="128" y="333"/>
                  </a:lnTo>
                  <a:lnTo>
                    <a:pt x="127" y="339"/>
                  </a:lnTo>
                  <a:lnTo>
                    <a:pt x="127" y="339"/>
                  </a:lnTo>
                  <a:lnTo>
                    <a:pt x="125" y="341"/>
                  </a:lnTo>
                  <a:lnTo>
                    <a:pt x="125" y="341"/>
                  </a:lnTo>
                  <a:lnTo>
                    <a:pt x="124" y="341"/>
                  </a:lnTo>
                  <a:lnTo>
                    <a:pt x="122" y="342"/>
                  </a:lnTo>
                  <a:lnTo>
                    <a:pt x="122" y="342"/>
                  </a:lnTo>
                  <a:lnTo>
                    <a:pt x="120" y="346"/>
                  </a:lnTo>
                  <a:lnTo>
                    <a:pt x="117" y="351"/>
                  </a:lnTo>
                  <a:lnTo>
                    <a:pt x="111" y="359"/>
                  </a:lnTo>
                  <a:lnTo>
                    <a:pt x="111" y="359"/>
                  </a:lnTo>
                  <a:lnTo>
                    <a:pt x="107" y="362"/>
                  </a:lnTo>
                  <a:lnTo>
                    <a:pt x="107" y="365"/>
                  </a:lnTo>
                  <a:lnTo>
                    <a:pt x="107" y="367"/>
                  </a:lnTo>
                  <a:lnTo>
                    <a:pt x="107" y="368"/>
                  </a:lnTo>
                  <a:lnTo>
                    <a:pt x="107" y="368"/>
                  </a:lnTo>
                  <a:lnTo>
                    <a:pt x="106" y="370"/>
                  </a:lnTo>
                  <a:lnTo>
                    <a:pt x="102" y="370"/>
                  </a:lnTo>
                  <a:lnTo>
                    <a:pt x="97" y="370"/>
                  </a:lnTo>
                  <a:lnTo>
                    <a:pt x="97" y="370"/>
                  </a:lnTo>
                  <a:lnTo>
                    <a:pt x="97" y="373"/>
                  </a:lnTo>
                  <a:lnTo>
                    <a:pt x="97" y="377"/>
                  </a:lnTo>
                  <a:lnTo>
                    <a:pt x="97" y="380"/>
                  </a:lnTo>
                  <a:lnTo>
                    <a:pt x="96" y="383"/>
                  </a:lnTo>
                  <a:lnTo>
                    <a:pt x="96" y="383"/>
                  </a:lnTo>
                  <a:lnTo>
                    <a:pt x="94" y="385"/>
                  </a:lnTo>
                  <a:lnTo>
                    <a:pt x="94" y="386"/>
                  </a:lnTo>
                  <a:lnTo>
                    <a:pt x="96" y="391"/>
                  </a:lnTo>
                  <a:lnTo>
                    <a:pt x="96" y="391"/>
                  </a:lnTo>
                  <a:lnTo>
                    <a:pt x="94" y="393"/>
                  </a:lnTo>
                  <a:lnTo>
                    <a:pt x="93" y="391"/>
                  </a:lnTo>
                  <a:lnTo>
                    <a:pt x="89" y="391"/>
                  </a:lnTo>
                  <a:lnTo>
                    <a:pt x="88" y="393"/>
                  </a:lnTo>
                  <a:lnTo>
                    <a:pt x="88" y="393"/>
                  </a:lnTo>
                  <a:lnTo>
                    <a:pt x="86" y="395"/>
                  </a:lnTo>
                  <a:lnTo>
                    <a:pt x="83" y="395"/>
                  </a:lnTo>
                  <a:lnTo>
                    <a:pt x="78" y="396"/>
                  </a:lnTo>
                  <a:lnTo>
                    <a:pt x="78" y="396"/>
                  </a:lnTo>
                  <a:lnTo>
                    <a:pt x="78" y="396"/>
                  </a:lnTo>
                  <a:lnTo>
                    <a:pt x="80" y="399"/>
                  </a:lnTo>
                  <a:lnTo>
                    <a:pt x="86" y="404"/>
                  </a:lnTo>
                  <a:lnTo>
                    <a:pt x="86" y="404"/>
                  </a:lnTo>
                  <a:lnTo>
                    <a:pt x="86" y="406"/>
                  </a:lnTo>
                  <a:lnTo>
                    <a:pt x="86" y="406"/>
                  </a:lnTo>
                  <a:lnTo>
                    <a:pt x="83" y="406"/>
                  </a:lnTo>
                  <a:lnTo>
                    <a:pt x="81" y="406"/>
                  </a:lnTo>
                  <a:lnTo>
                    <a:pt x="81" y="406"/>
                  </a:lnTo>
                  <a:lnTo>
                    <a:pt x="81" y="404"/>
                  </a:lnTo>
                  <a:lnTo>
                    <a:pt x="78" y="406"/>
                  </a:lnTo>
                  <a:lnTo>
                    <a:pt x="70" y="409"/>
                  </a:lnTo>
                  <a:lnTo>
                    <a:pt x="70" y="409"/>
                  </a:lnTo>
                  <a:lnTo>
                    <a:pt x="67" y="412"/>
                  </a:lnTo>
                  <a:lnTo>
                    <a:pt x="65" y="416"/>
                  </a:lnTo>
                  <a:lnTo>
                    <a:pt x="65" y="417"/>
                  </a:lnTo>
                  <a:lnTo>
                    <a:pt x="62" y="419"/>
                  </a:lnTo>
                  <a:lnTo>
                    <a:pt x="62" y="419"/>
                  </a:lnTo>
                  <a:lnTo>
                    <a:pt x="60" y="419"/>
                  </a:lnTo>
                  <a:lnTo>
                    <a:pt x="58" y="422"/>
                  </a:lnTo>
                  <a:lnTo>
                    <a:pt x="57" y="425"/>
                  </a:lnTo>
                  <a:lnTo>
                    <a:pt x="55" y="429"/>
                  </a:lnTo>
                  <a:lnTo>
                    <a:pt x="55" y="429"/>
                  </a:lnTo>
                  <a:lnTo>
                    <a:pt x="54" y="429"/>
                  </a:lnTo>
                  <a:lnTo>
                    <a:pt x="52" y="427"/>
                  </a:lnTo>
                  <a:lnTo>
                    <a:pt x="52" y="424"/>
                  </a:lnTo>
                  <a:lnTo>
                    <a:pt x="49" y="422"/>
                  </a:lnTo>
                  <a:lnTo>
                    <a:pt x="49" y="422"/>
                  </a:lnTo>
                  <a:lnTo>
                    <a:pt x="45" y="424"/>
                  </a:lnTo>
                  <a:lnTo>
                    <a:pt x="45" y="424"/>
                  </a:lnTo>
                  <a:lnTo>
                    <a:pt x="47" y="430"/>
                  </a:lnTo>
                  <a:lnTo>
                    <a:pt x="47" y="430"/>
                  </a:lnTo>
                  <a:lnTo>
                    <a:pt x="47" y="432"/>
                  </a:lnTo>
                  <a:lnTo>
                    <a:pt x="45" y="432"/>
                  </a:lnTo>
                  <a:lnTo>
                    <a:pt x="42" y="432"/>
                  </a:lnTo>
                  <a:lnTo>
                    <a:pt x="40" y="434"/>
                  </a:lnTo>
                  <a:lnTo>
                    <a:pt x="40" y="434"/>
                  </a:lnTo>
                  <a:lnTo>
                    <a:pt x="37" y="437"/>
                  </a:lnTo>
                  <a:lnTo>
                    <a:pt x="34" y="437"/>
                  </a:lnTo>
                  <a:lnTo>
                    <a:pt x="29" y="437"/>
                  </a:lnTo>
                  <a:lnTo>
                    <a:pt x="27" y="439"/>
                  </a:lnTo>
                  <a:lnTo>
                    <a:pt x="27" y="439"/>
                  </a:lnTo>
                  <a:lnTo>
                    <a:pt x="27" y="440"/>
                  </a:lnTo>
                  <a:lnTo>
                    <a:pt x="29" y="442"/>
                  </a:lnTo>
                  <a:lnTo>
                    <a:pt x="32" y="443"/>
                  </a:lnTo>
                  <a:lnTo>
                    <a:pt x="34" y="445"/>
                  </a:lnTo>
                  <a:lnTo>
                    <a:pt x="34" y="445"/>
                  </a:lnTo>
                  <a:lnTo>
                    <a:pt x="34" y="445"/>
                  </a:lnTo>
                  <a:lnTo>
                    <a:pt x="31" y="445"/>
                  </a:lnTo>
                  <a:lnTo>
                    <a:pt x="23" y="445"/>
                  </a:lnTo>
                  <a:lnTo>
                    <a:pt x="23" y="445"/>
                  </a:lnTo>
                  <a:lnTo>
                    <a:pt x="21" y="445"/>
                  </a:lnTo>
                  <a:lnTo>
                    <a:pt x="19" y="447"/>
                  </a:lnTo>
                  <a:lnTo>
                    <a:pt x="18" y="448"/>
                  </a:lnTo>
                  <a:lnTo>
                    <a:pt x="16" y="448"/>
                  </a:lnTo>
                  <a:lnTo>
                    <a:pt x="16" y="448"/>
                  </a:lnTo>
                  <a:lnTo>
                    <a:pt x="13" y="450"/>
                  </a:lnTo>
                  <a:lnTo>
                    <a:pt x="11" y="452"/>
                  </a:lnTo>
                  <a:lnTo>
                    <a:pt x="10" y="453"/>
                  </a:lnTo>
                  <a:lnTo>
                    <a:pt x="10" y="455"/>
                  </a:lnTo>
                  <a:lnTo>
                    <a:pt x="10" y="455"/>
                  </a:lnTo>
                  <a:lnTo>
                    <a:pt x="11" y="456"/>
                  </a:lnTo>
                  <a:lnTo>
                    <a:pt x="10" y="458"/>
                  </a:lnTo>
                  <a:lnTo>
                    <a:pt x="5" y="456"/>
                  </a:lnTo>
                  <a:lnTo>
                    <a:pt x="5" y="456"/>
                  </a:lnTo>
                  <a:lnTo>
                    <a:pt x="3" y="456"/>
                  </a:lnTo>
                  <a:lnTo>
                    <a:pt x="1" y="458"/>
                  </a:lnTo>
                  <a:lnTo>
                    <a:pt x="0" y="463"/>
                  </a:lnTo>
                  <a:lnTo>
                    <a:pt x="0" y="463"/>
                  </a:lnTo>
                  <a:lnTo>
                    <a:pt x="0" y="465"/>
                  </a:lnTo>
                  <a:lnTo>
                    <a:pt x="1" y="466"/>
                  </a:lnTo>
                  <a:lnTo>
                    <a:pt x="5" y="469"/>
                  </a:lnTo>
                  <a:lnTo>
                    <a:pt x="5" y="469"/>
                  </a:lnTo>
                  <a:lnTo>
                    <a:pt x="1" y="471"/>
                  </a:lnTo>
                  <a:lnTo>
                    <a:pt x="1" y="473"/>
                  </a:lnTo>
                  <a:lnTo>
                    <a:pt x="3" y="474"/>
                  </a:lnTo>
                  <a:lnTo>
                    <a:pt x="3" y="474"/>
                  </a:lnTo>
                  <a:lnTo>
                    <a:pt x="5" y="474"/>
                  </a:lnTo>
                  <a:lnTo>
                    <a:pt x="5" y="476"/>
                  </a:lnTo>
                  <a:lnTo>
                    <a:pt x="1" y="479"/>
                  </a:lnTo>
                  <a:lnTo>
                    <a:pt x="1" y="479"/>
                  </a:lnTo>
                  <a:lnTo>
                    <a:pt x="0" y="481"/>
                  </a:lnTo>
                  <a:lnTo>
                    <a:pt x="1" y="484"/>
                  </a:lnTo>
                  <a:lnTo>
                    <a:pt x="1" y="484"/>
                  </a:lnTo>
                  <a:lnTo>
                    <a:pt x="1" y="487"/>
                  </a:lnTo>
                  <a:lnTo>
                    <a:pt x="0" y="487"/>
                  </a:lnTo>
                  <a:lnTo>
                    <a:pt x="0" y="491"/>
                  </a:lnTo>
                  <a:lnTo>
                    <a:pt x="0" y="492"/>
                  </a:lnTo>
                  <a:lnTo>
                    <a:pt x="0" y="492"/>
                  </a:lnTo>
                  <a:lnTo>
                    <a:pt x="3" y="494"/>
                  </a:lnTo>
                  <a:lnTo>
                    <a:pt x="5" y="494"/>
                  </a:lnTo>
                  <a:lnTo>
                    <a:pt x="6" y="494"/>
                  </a:lnTo>
                  <a:lnTo>
                    <a:pt x="6" y="496"/>
                  </a:lnTo>
                  <a:lnTo>
                    <a:pt x="6" y="496"/>
                  </a:lnTo>
                  <a:lnTo>
                    <a:pt x="8" y="496"/>
                  </a:lnTo>
                  <a:lnTo>
                    <a:pt x="11" y="496"/>
                  </a:lnTo>
                  <a:lnTo>
                    <a:pt x="16" y="491"/>
                  </a:lnTo>
                  <a:lnTo>
                    <a:pt x="16" y="491"/>
                  </a:lnTo>
                  <a:lnTo>
                    <a:pt x="19" y="491"/>
                  </a:lnTo>
                  <a:lnTo>
                    <a:pt x="21" y="492"/>
                  </a:lnTo>
                  <a:lnTo>
                    <a:pt x="21" y="494"/>
                  </a:lnTo>
                  <a:lnTo>
                    <a:pt x="19" y="496"/>
                  </a:lnTo>
                  <a:lnTo>
                    <a:pt x="19" y="496"/>
                  </a:lnTo>
                  <a:lnTo>
                    <a:pt x="14" y="497"/>
                  </a:lnTo>
                  <a:lnTo>
                    <a:pt x="13" y="499"/>
                  </a:lnTo>
                  <a:lnTo>
                    <a:pt x="11" y="500"/>
                  </a:lnTo>
                  <a:lnTo>
                    <a:pt x="11" y="500"/>
                  </a:lnTo>
                  <a:lnTo>
                    <a:pt x="11" y="502"/>
                  </a:lnTo>
                  <a:lnTo>
                    <a:pt x="10" y="504"/>
                  </a:lnTo>
                  <a:lnTo>
                    <a:pt x="8" y="502"/>
                  </a:lnTo>
                  <a:lnTo>
                    <a:pt x="6" y="499"/>
                  </a:lnTo>
                  <a:lnTo>
                    <a:pt x="6" y="499"/>
                  </a:lnTo>
                  <a:lnTo>
                    <a:pt x="6" y="497"/>
                  </a:lnTo>
                  <a:lnTo>
                    <a:pt x="3" y="499"/>
                  </a:lnTo>
                  <a:lnTo>
                    <a:pt x="1" y="500"/>
                  </a:lnTo>
                  <a:lnTo>
                    <a:pt x="1" y="504"/>
                  </a:lnTo>
                  <a:lnTo>
                    <a:pt x="1" y="504"/>
                  </a:lnTo>
                  <a:lnTo>
                    <a:pt x="3" y="505"/>
                  </a:lnTo>
                  <a:lnTo>
                    <a:pt x="3" y="507"/>
                  </a:lnTo>
                  <a:lnTo>
                    <a:pt x="1" y="512"/>
                  </a:lnTo>
                  <a:lnTo>
                    <a:pt x="1" y="512"/>
                  </a:lnTo>
                  <a:lnTo>
                    <a:pt x="1" y="512"/>
                  </a:lnTo>
                  <a:lnTo>
                    <a:pt x="5" y="513"/>
                  </a:lnTo>
                  <a:lnTo>
                    <a:pt x="6" y="512"/>
                  </a:lnTo>
                  <a:lnTo>
                    <a:pt x="8" y="510"/>
                  </a:lnTo>
                  <a:lnTo>
                    <a:pt x="8" y="510"/>
                  </a:lnTo>
                  <a:lnTo>
                    <a:pt x="11" y="509"/>
                  </a:lnTo>
                  <a:lnTo>
                    <a:pt x="13" y="509"/>
                  </a:lnTo>
                  <a:lnTo>
                    <a:pt x="14" y="509"/>
                  </a:lnTo>
                  <a:lnTo>
                    <a:pt x="16" y="510"/>
                  </a:lnTo>
                  <a:lnTo>
                    <a:pt x="16" y="510"/>
                  </a:lnTo>
                  <a:lnTo>
                    <a:pt x="16" y="512"/>
                  </a:lnTo>
                  <a:lnTo>
                    <a:pt x="14" y="513"/>
                  </a:lnTo>
                  <a:lnTo>
                    <a:pt x="13" y="513"/>
                  </a:lnTo>
                  <a:lnTo>
                    <a:pt x="13" y="517"/>
                  </a:lnTo>
                  <a:lnTo>
                    <a:pt x="13" y="517"/>
                  </a:lnTo>
                  <a:lnTo>
                    <a:pt x="11" y="518"/>
                  </a:lnTo>
                  <a:lnTo>
                    <a:pt x="11" y="518"/>
                  </a:lnTo>
                  <a:lnTo>
                    <a:pt x="8" y="518"/>
                  </a:lnTo>
                  <a:lnTo>
                    <a:pt x="6" y="520"/>
                  </a:lnTo>
                  <a:lnTo>
                    <a:pt x="6" y="520"/>
                  </a:lnTo>
                  <a:lnTo>
                    <a:pt x="6" y="522"/>
                  </a:lnTo>
                  <a:lnTo>
                    <a:pt x="8" y="523"/>
                  </a:lnTo>
                  <a:lnTo>
                    <a:pt x="11" y="526"/>
                  </a:lnTo>
                  <a:lnTo>
                    <a:pt x="21" y="531"/>
                  </a:lnTo>
                  <a:lnTo>
                    <a:pt x="21" y="531"/>
                  </a:lnTo>
                  <a:lnTo>
                    <a:pt x="27" y="535"/>
                  </a:lnTo>
                  <a:lnTo>
                    <a:pt x="31" y="535"/>
                  </a:lnTo>
                  <a:lnTo>
                    <a:pt x="36" y="535"/>
                  </a:lnTo>
                  <a:lnTo>
                    <a:pt x="36" y="535"/>
                  </a:lnTo>
                  <a:lnTo>
                    <a:pt x="42" y="531"/>
                  </a:lnTo>
                  <a:lnTo>
                    <a:pt x="50" y="526"/>
                  </a:lnTo>
                  <a:lnTo>
                    <a:pt x="60" y="517"/>
                  </a:lnTo>
                  <a:lnTo>
                    <a:pt x="60" y="517"/>
                  </a:lnTo>
                  <a:lnTo>
                    <a:pt x="62" y="517"/>
                  </a:lnTo>
                  <a:lnTo>
                    <a:pt x="65" y="517"/>
                  </a:lnTo>
                  <a:lnTo>
                    <a:pt x="67" y="517"/>
                  </a:lnTo>
                  <a:lnTo>
                    <a:pt x="70" y="515"/>
                  </a:lnTo>
                  <a:lnTo>
                    <a:pt x="70" y="515"/>
                  </a:lnTo>
                  <a:lnTo>
                    <a:pt x="71" y="513"/>
                  </a:lnTo>
                  <a:lnTo>
                    <a:pt x="71" y="510"/>
                  </a:lnTo>
                  <a:lnTo>
                    <a:pt x="71" y="507"/>
                  </a:lnTo>
                  <a:lnTo>
                    <a:pt x="73" y="505"/>
                  </a:lnTo>
                  <a:lnTo>
                    <a:pt x="73" y="505"/>
                  </a:lnTo>
                  <a:lnTo>
                    <a:pt x="75" y="507"/>
                  </a:lnTo>
                  <a:lnTo>
                    <a:pt x="75" y="509"/>
                  </a:lnTo>
                  <a:lnTo>
                    <a:pt x="78" y="513"/>
                  </a:lnTo>
                  <a:lnTo>
                    <a:pt x="78" y="513"/>
                  </a:lnTo>
                  <a:lnTo>
                    <a:pt x="80" y="515"/>
                  </a:lnTo>
                  <a:lnTo>
                    <a:pt x="81" y="518"/>
                  </a:lnTo>
                  <a:lnTo>
                    <a:pt x="81" y="518"/>
                  </a:lnTo>
                  <a:lnTo>
                    <a:pt x="84" y="520"/>
                  </a:lnTo>
                  <a:lnTo>
                    <a:pt x="84" y="520"/>
                  </a:lnTo>
                  <a:lnTo>
                    <a:pt x="86" y="518"/>
                  </a:lnTo>
                  <a:lnTo>
                    <a:pt x="88" y="517"/>
                  </a:lnTo>
                  <a:lnTo>
                    <a:pt x="88" y="510"/>
                  </a:lnTo>
                  <a:lnTo>
                    <a:pt x="88" y="510"/>
                  </a:lnTo>
                  <a:lnTo>
                    <a:pt x="89" y="505"/>
                  </a:lnTo>
                  <a:lnTo>
                    <a:pt x="89" y="500"/>
                  </a:lnTo>
                  <a:lnTo>
                    <a:pt x="89" y="500"/>
                  </a:lnTo>
                  <a:lnTo>
                    <a:pt x="91" y="499"/>
                  </a:lnTo>
                  <a:lnTo>
                    <a:pt x="94" y="499"/>
                  </a:lnTo>
                  <a:lnTo>
                    <a:pt x="97" y="499"/>
                  </a:lnTo>
                  <a:lnTo>
                    <a:pt x="99" y="497"/>
                  </a:lnTo>
                  <a:lnTo>
                    <a:pt x="99" y="497"/>
                  </a:lnTo>
                  <a:lnTo>
                    <a:pt x="99" y="491"/>
                  </a:lnTo>
                  <a:lnTo>
                    <a:pt x="99" y="487"/>
                  </a:lnTo>
                  <a:lnTo>
                    <a:pt x="97" y="484"/>
                  </a:lnTo>
                  <a:lnTo>
                    <a:pt x="97" y="484"/>
                  </a:lnTo>
                  <a:lnTo>
                    <a:pt x="96" y="483"/>
                  </a:lnTo>
                  <a:lnTo>
                    <a:pt x="96" y="481"/>
                  </a:lnTo>
                  <a:lnTo>
                    <a:pt x="96" y="479"/>
                  </a:lnTo>
                  <a:lnTo>
                    <a:pt x="97" y="478"/>
                  </a:lnTo>
                  <a:lnTo>
                    <a:pt x="97" y="478"/>
                  </a:lnTo>
                  <a:lnTo>
                    <a:pt x="101" y="476"/>
                  </a:lnTo>
                  <a:lnTo>
                    <a:pt x="102" y="474"/>
                  </a:lnTo>
                  <a:lnTo>
                    <a:pt x="102" y="471"/>
                  </a:lnTo>
                  <a:lnTo>
                    <a:pt x="102" y="471"/>
                  </a:lnTo>
                  <a:lnTo>
                    <a:pt x="101" y="468"/>
                  </a:lnTo>
                  <a:lnTo>
                    <a:pt x="97" y="466"/>
                  </a:lnTo>
                  <a:lnTo>
                    <a:pt x="96" y="465"/>
                  </a:lnTo>
                  <a:lnTo>
                    <a:pt x="94" y="461"/>
                  </a:lnTo>
                  <a:lnTo>
                    <a:pt x="94" y="461"/>
                  </a:lnTo>
                  <a:lnTo>
                    <a:pt x="94" y="460"/>
                  </a:lnTo>
                  <a:lnTo>
                    <a:pt x="94" y="456"/>
                  </a:lnTo>
                  <a:lnTo>
                    <a:pt x="96" y="453"/>
                  </a:lnTo>
                  <a:lnTo>
                    <a:pt x="94" y="450"/>
                  </a:lnTo>
                  <a:lnTo>
                    <a:pt x="94" y="450"/>
                  </a:lnTo>
                  <a:lnTo>
                    <a:pt x="93" y="445"/>
                  </a:lnTo>
                  <a:lnTo>
                    <a:pt x="94" y="442"/>
                  </a:lnTo>
                  <a:lnTo>
                    <a:pt x="94" y="439"/>
                  </a:lnTo>
                  <a:lnTo>
                    <a:pt x="94" y="437"/>
                  </a:lnTo>
                  <a:lnTo>
                    <a:pt x="94" y="437"/>
                  </a:lnTo>
                  <a:lnTo>
                    <a:pt x="93" y="432"/>
                  </a:lnTo>
                  <a:lnTo>
                    <a:pt x="94" y="427"/>
                  </a:lnTo>
                  <a:lnTo>
                    <a:pt x="96" y="424"/>
                  </a:lnTo>
                  <a:lnTo>
                    <a:pt x="96" y="424"/>
                  </a:lnTo>
                  <a:lnTo>
                    <a:pt x="99" y="419"/>
                  </a:lnTo>
                  <a:lnTo>
                    <a:pt x="102" y="417"/>
                  </a:lnTo>
                  <a:lnTo>
                    <a:pt x="106" y="416"/>
                  </a:lnTo>
                  <a:lnTo>
                    <a:pt x="109" y="414"/>
                  </a:lnTo>
                  <a:lnTo>
                    <a:pt x="109" y="414"/>
                  </a:lnTo>
                  <a:lnTo>
                    <a:pt x="114" y="416"/>
                  </a:lnTo>
                  <a:lnTo>
                    <a:pt x="115" y="416"/>
                  </a:lnTo>
                  <a:lnTo>
                    <a:pt x="117" y="414"/>
                  </a:lnTo>
                  <a:lnTo>
                    <a:pt x="117" y="414"/>
                  </a:lnTo>
                  <a:lnTo>
                    <a:pt x="119" y="409"/>
                  </a:lnTo>
                  <a:lnTo>
                    <a:pt x="119" y="408"/>
                  </a:lnTo>
                  <a:lnTo>
                    <a:pt x="117" y="406"/>
                  </a:lnTo>
                  <a:lnTo>
                    <a:pt x="117" y="406"/>
                  </a:lnTo>
                  <a:lnTo>
                    <a:pt x="114" y="404"/>
                  </a:lnTo>
                  <a:lnTo>
                    <a:pt x="114" y="403"/>
                  </a:lnTo>
                  <a:lnTo>
                    <a:pt x="114" y="399"/>
                  </a:lnTo>
                  <a:lnTo>
                    <a:pt x="114" y="399"/>
                  </a:lnTo>
                  <a:lnTo>
                    <a:pt x="120" y="391"/>
                  </a:lnTo>
                  <a:lnTo>
                    <a:pt x="122" y="388"/>
                  </a:lnTo>
                  <a:lnTo>
                    <a:pt x="124" y="383"/>
                  </a:lnTo>
                  <a:lnTo>
                    <a:pt x="124" y="383"/>
                  </a:lnTo>
                  <a:lnTo>
                    <a:pt x="124" y="375"/>
                  </a:lnTo>
                  <a:lnTo>
                    <a:pt x="124" y="373"/>
                  </a:lnTo>
                  <a:lnTo>
                    <a:pt x="124" y="372"/>
                  </a:lnTo>
                  <a:lnTo>
                    <a:pt x="124" y="372"/>
                  </a:lnTo>
                  <a:lnTo>
                    <a:pt x="125" y="370"/>
                  </a:lnTo>
                  <a:lnTo>
                    <a:pt x="128" y="370"/>
                  </a:lnTo>
                  <a:lnTo>
                    <a:pt x="130" y="370"/>
                  </a:lnTo>
                  <a:lnTo>
                    <a:pt x="133" y="368"/>
                  </a:lnTo>
                  <a:lnTo>
                    <a:pt x="133" y="368"/>
                  </a:lnTo>
                  <a:lnTo>
                    <a:pt x="135" y="367"/>
                  </a:lnTo>
                  <a:lnTo>
                    <a:pt x="135" y="365"/>
                  </a:lnTo>
                  <a:lnTo>
                    <a:pt x="135" y="364"/>
                  </a:lnTo>
                  <a:lnTo>
                    <a:pt x="137" y="362"/>
                  </a:lnTo>
                  <a:lnTo>
                    <a:pt x="137" y="362"/>
                  </a:lnTo>
                  <a:lnTo>
                    <a:pt x="140" y="357"/>
                  </a:lnTo>
                  <a:lnTo>
                    <a:pt x="143" y="351"/>
                  </a:lnTo>
                  <a:lnTo>
                    <a:pt x="143" y="351"/>
                  </a:lnTo>
                  <a:lnTo>
                    <a:pt x="146" y="349"/>
                  </a:lnTo>
                  <a:lnTo>
                    <a:pt x="146" y="346"/>
                  </a:lnTo>
                  <a:lnTo>
                    <a:pt x="146" y="344"/>
                  </a:lnTo>
                  <a:lnTo>
                    <a:pt x="146" y="344"/>
                  </a:lnTo>
                  <a:lnTo>
                    <a:pt x="146" y="342"/>
                  </a:lnTo>
                  <a:lnTo>
                    <a:pt x="148" y="341"/>
                  </a:lnTo>
                  <a:lnTo>
                    <a:pt x="150" y="338"/>
                  </a:lnTo>
                  <a:lnTo>
                    <a:pt x="150" y="336"/>
                  </a:lnTo>
                  <a:lnTo>
                    <a:pt x="150" y="336"/>
                  </a:lnTo>
                  <a:lnTo>
                    <a:pt x="151" y="333"/>
                  </a:lnTo>
                  <a:lnTo>
                    <a:pt x="153" y="329"/>
                  </a:lnTo>
                  <a:lnTo>
                    <a:pt x="159" y="328"/>
                  </a:lnTo>
                  <a:lnTo>
                    <a:pt x="159" y="328"/>
                  </a:lnTo>
                  <a:lnTo>
                    <a:pt x="166" y="328"/>
                  </a:lnTo>
                  <a:lnTo>
                    <a:pt x="169" y="326"/>
                  </a:lnTo>
                  <a:lnTo>
                    <a:pt x="169" y="325"/>
                  </a:lnTo>
                  <a:lnTo>
                    <a:pt x="169" y="325"/>
                  </a:lnTo>
                  <a:lnTo>
                    <a:pt x="169" y="316"/>
                  </a:lnTo>
                  <a:lnTo>
                    <a:pt x="169" y="315"/>
                  </a:lnTo>
                  <a:lnTo>
                    <a:pt x="172" y="315"/>
                  </a:lnTo>
                  <a:lnTo>
                    <a:pt x="172" y="315"/>
                  </a:lnTo>
                  <a:lnTo>
                    <a:pt x="177" y="316"/>
                  </a:lnTo>
                  <a:lnTo>
                    <a:pt x="181" y="316"/>
                  </a:lnTo>
                  <a:lnTo>
                    <a:pt x="184" y="316"/>
                  </a:lnTo>
                  <a:lnTo>
                    <a:pt x="187" y="316"/>
                  </a:lnTo>
                  <a:lnTo>
                    <a:pt x="187" y="316"/>
                  </a:lnTo>
                  <a:lnTo>
                    <a:pt x="189" y="318"/>
                  </a:lnTo>
                  <a:lnTo>
                    <a:pt x="192" y="320"/>
                  </a:lnTo>
                  <a:lnTo>
                    <a:pt x="194" y="318"/>
                  </a:lnTo>
                  <a:lnTo>
                    <a:pt x="195" y="315"/>
                  </a:lnTo>
                  <a:lnTo>
                    <a:pt x="195" y="315"/>
                  </a:lnTo>
                  <a:lnTo>
                    <a:pt x="195" y="310"/>
                  </a:lnTo>
                  <a:lnTo>
                    <a:pt x="197" y="307"/>
                  </a:lnTo>
                  <a:lnTo>
                    <a:pt x="198" y="305"/>
                  </a:lnTo>
                  <a:lnTo>
                    <a:pt x="203" y="305"/>
                  </a:lnTo>
                  <a:lnTo>
                    <a:pt x="203" y="305"/>
                  </a:lnTo>
                  <a:lnTo>
                    <a:pt x="203" y="305"/>
                  </a:lnTo>
                  <a:lnTo>
                    <a:pt x="203" y="305"/>
                  </a:lnTo>
                  <a:lnTo>
                    <a:pt x="208" y="300"/>
                  </a:lnTo>
                  <a:lnTo>
                    <a:pt x="210" y="300"/>
                  </a:lnTo>
                  <a:lnTo>
                    <a:pt x="213" y="298"/>
                  </a:lnTo>
                  <a:lnTo>
                    <a:pt x="213" y="298"/>
                  </a:lnTo>
                  <a:lnTo>
                    <a:pt x="216" y="300"/>
                  </a:lnTo>
                  <a:lnTo>
                    <a:pt x="220" y="303"/>
                  </a:lnTo>
                  <a:lnTo>
                    <a:pt x="223" y="308"/>
                  </a:lnTo>
                  <a:lnTo>
                    <a:pt x="226" y="310"/>
                  </a:lnTo>
                  <a:lnTo>
                    <a:pt x="226" y="310"/>
                  </a:lnTo>
                  <a:lnTo>
                    <a:pt x="236" y="311"/>
                  </a:lnTo>
                  <a:lnTo>
                    <a:pt x="239" y="311"/>
                  </a:lnTo>
                  <a:lnTo>
                    <a:pt x="241" y="310"/>
                  </a:lnTo>
                  <a:lnTo>
                    <a:pt x="241" y="310"/>
                  </a:lnTo>
                  <a:lnTo>
                    <a:pt x="242" y="310"/>
                  </a:lnTo>
                  <a:lnTo>
                    <a:pt x="246" y="310"/>
                  </a:lnTo>
                  <a:lnTo>
                    <a:pt x="249" y="311"/>
                  </a:lnTo>
                  <a:lnTo>
                    <a:pt x="251" y="311"/>
                  </a:lnTo>
                  <a:lnTo>
                    <a:pt x="251" y="311"/>
                  </a:lnTo>
                  <a:lnTo>
                    <a:pt x="254" y="311"/>
                  </a:lnTo>
                  <a:lnTo>
                    <a:pt x="255" y="313"/>
                  </a:lnTo>
                  <a:lnTo>
                    <a:pt x="257" y="315"/>
                  </a:lnTo>
                  <a:lnTo>
                    <a:pt x="259" y="313"/>
                  </a:lnTo>
                  <a:lnTo>
                    <a:pt x="259" y="313"/>
                  </a:lnTo>
                  <a:lnTo>
                    <a:pt x="260" y="310"/>
                  </a:lnTo>
                  <a:lnTo>
                    <a:pt x="260" y="307"/>
                  </a:lnTo>
                  <a:lnTo>
                    <a:pt x="262" y="305"/>
                  </a:lnTo>
                  <a:lnTo>
                    <a:pt x="264" y="305"/>
                  </a:lnTo>
                  <a:lnTo>
                    <a:pt x="264" y="305"/>
                  </a:lnTo>
                  <a:lnTo>
                    <a:pt x="267" y="305"/>
                  </a:lnTo>
                  <a:lnTo>
                    <a:pt x="268" y="302"/>
                  </a:lnTo>
                  <a:lnTo>
                    <a:pt x="267" y="294"/>
                  </a:lnTo>
                  <a:lnTo>
                    <a:pt x="267" y="294"/>
                  </a:lnTo>
                  <a:lnTo>
                    <a:pt x="268" y="292"/>
                  </a:lnTo>
                  <a:lnTo>
                    <a:pt x="270" y="290"/>
                  </a:lnTo>
                  <a:lnTo>
                    <a:pt x="273" y="287"/>
                  </a:lnTo>
                  <a:lnTo>
                    <a:pt x="275" y="285"/>
                  </a:lnTo>
                  <a:lnTo>
                    <a:pt x="275" y="285"/>
                  </a:lnTo>
                  <a:lnTo>
                    <a:pt x="275" y="284"/>
                  </a:lnTo>
                  <a:lnTo>
                    <a:pt x="277" y="284"/>
                  </a:lnTo>
                  <a:lnTo>
                    <a:pt x="280" y="284"/>
                  </a:lnTo>
                  <a:lnTo>
                    <a:pt x="285" y="284"/>
                  </a:lnTo>
                  <a:lnTo>
                    <a:pt x="288" y="282"/>
                  </a:lnTo>
                  <a:lnTo>
                    <a:pt x="288" y="282"/>
                  </a:lnTo>
                  <a:lnTo>
                    <a:pt x="290" y="281"/>
                  </a:lnTo>
                  <a:lnTo>
                    <a:pt x="293" y="279"/>
                  </a:lnTo>
                  <a:lnTo>
                    <a:pt x="296" y="281"/>
                  </a:lnTo>
                  <a:lnTo>
                    <a:pt x="298" y="282"/>
                  </a:lnTo>
                  <a:lnTo>
                    <a:pt x="298" y="282"/>
                  </a:lnTo>
                  <a:lnTo>
                    <a:pt x="301" y="285"/>
                  </a:lnTo>
                  <a:lnTo>
                    <a:pt x="306" y="287"/>
                  </a:lnTo>
                  <a:lnTo>
                    <a:pt x="311" y="289"/>
                  </a:lnTo>
                  <a:lnTo>
                    <a:pt x="312" y="292"/>
                  </a:lnTo>
                  <a:lnTo>
                    <a:pt x="312" y="292"/>
                  </a:lnTo>
                  <a:lnTo>
                    <a:pt x="312" y="298"/>
                  </a:lnTo>
                  <a:lnTo>
                    <a:pt x="312" y="298"/>
                  </a:lnTo>
                  <a:lnTo>
                    <a:pt x="316" y="297"/>
                  </a:lnTo>
                  <a:lnTo>
                    <a:pt x="319" y="295"/>
                  </a:lnTo>
                  <a:lnTo>
                    <a:pt x="319" y="295"/>
                  </a:lnTo>
                  <a:lnTo>
                    <a:pt x="321" y="295"/>
                  </a:lnTo>
                  <a:lnTo>
                    <a:pt x="324" y="294"/>
                  </a:lnTo>
                  <a:lnTo>
                    <a:pt x="327" y="292"/>
                  </a:lnTo>
                  <a:lnTo>
                    <a:pt x="329" y="290"/>
                  </a:lnTo>
                  <a:lnTo>
                    <a:pt x="329" y="290"/>
                  </a:lnTo>
                  <a:lnTo>
                    <a:pt x="334" y="290"/>
                  </a:lnTo>
                  <a:lnTo>
                    <a:pt x="335" y="289"/>
                  </a:lnTo>
                  <a:lnTo>
                    <a:pt x="335" y="285"/>
                  </a:lnTo>
                  <a:lnTo>
                    <a:pt x="335" y="285"/>
                  </a:lnTo>
                  <a:lnTo>
                    <a:pt x="330" y="285"/>
                  </a:lnTo>
                  <a:lnTo>
                    <a:pt x="327" y="285"/>
                  </a:lnTo>
                  <a:lnTo>
                    <a:pt x="325" y="287"/>
                  </a:lnTo>
                  <a:lnTo>
                    <a:pt x="325" y="287"/>
                  </a:lnTo>
                  <a:close/>
                  <a:moveTo>
                    <a:pt x="91" y="38"/>
                  </a:moveTo>
                  <a:lnTo>
                    <a:pt x="91" y="38"/>
                  </a:lnTo>
                  <a:lnTo>
                    <a:pt x="93" y="39"/>
                  </a:lnTo>
                  <a:lnTo>
                    <a:pt x="93" y="39"/>
                  </a:lnTo>
                  <a:lnTo>
                    <a:pt x="91" y="43"/>
                  </a:lnTo>
                  <a:lnTo>
                    <a:pt x="86" y="48"/>
                  </a:lnTo>
                  <a:lnTo>
                    <a:pt x="84" y="51"/>
                  </a:lnTo>
                  <a:lnTo>
                    <a:pt x="84" y="51"/>
                  </a:lnTo>
                  <a:lnTo>
                    <a:pt x="84" y="52"/>
                  </a:lnTo>
                  <a:lnTo>
                    <a:pt x="84" y="56"/>
                  </a:lnTo>
                  <a:lnTo>
                    <a:pt x="88" y="59"/>
                  </a:lnTo>
                  <a:lnTo>
                    <a:pt x="97" y="66"/>
                  </a:lnTo>
                  <a:lnTo>
                    <a:pt x="97" y="66"/>
                  </a:lnTo>
                  <a:lnTo>
                    <a:pt x="101" y="67"/>
                  </a:lnTo>
                  <a:lnTo>
                    <a:pt x="107" y="69"/>
                  </a:lnTo>
                  <a:lnTo>
                    <a:pt x="112" y="69"/>
                  </a:lnTo>
                  <a:lnTo>
                    <a:pt x="115" y="67"/>
                  </a:lnTo>
                  <a:lnTo>
                    <a:pt x="115" y="67"/>
                  </a:lnTo>
                  <a:lnTo>
                    <a:pt x="119" y="64"/>
                  </a:lnTo>
                  <a:lnTo>
                    <a:pt x="119" y="61"/>
                  </a:lnTo>
                  <a:lnTo>
                    <a:pt x="120" y="57"/>
                  </a:lnTo>
                  <a:lnTo>
                    <a:pt x="124" y="57"/>
                  </a:lnTo>
                  <a:lnTo>
                    <a:pt x="124" y="57"/>
                  </a:lnTo>
                  <a:lnTo>
                    <a:pt x="125" y="56"/>
                  </a:lnTo>
                  <a:lnTo>
                    <a:pt x="127" y="54"/>
                  </a:lnTo>
                  <a:lnTo>
                    <a:pt x="128" y="52"/>
                  </a:lnTo>
                  <a:lnTo>
                    <a:pt x="130" y="51"/>
                  </a:lnTo>
                  <a:lnTo>
                    <a:pt x="130" y="51"/>
                  </a:lnTo>
                  <a:lnTo>
                    <a:pt x="132" y="51"/>
                  </a:lnTo>
                  <a:lnTo>
                    <a:pt x="133" y="52"/>
                  </a:lnTo>
                  <a:lnTo>
                    <a:pt x="133" y="56"/>
                  </a:lnTo>
                  <a:lnTo>
                    <a:pt x="132" y="59"/>
                  </a:lnTo>
                  <a:lnTo>
                    <a:pt x="132" y="59"/>
                  </a:lnTo>
                  <a:lnTo>
                    <a:pt x="130" y="61"/>
                  </a:lnTo>
                  <a:lnTo>
                    <a:pt x="130" y="61"/>
                  </a:lnTo>
                  <a:lnTo>
                    <a:pt x="133" y="62"/>
                  </a:lnTo>
                  <a:lnTo>
                    <a:pt x="138" y="61"/>
                  </a:lnTo>
                  <a:lnTo>
                    <a:pt x="141" y="57"/>
                  </a:lnTo>
                  <a:lnTo>
                    <a:pt x="141" y="57"/>
                  </a:lnTo>
                  <a:lnTo>
                    <a:pt x="145" y="56"/>
                  </a:lnTo>
                  <a:lnTo>
                    <a:pt x="148" y="56"/>
                  </a:lnTo>
                  <a:lnTo>
                    <a:pt x="148" y="59"/>
                  </a:lnTo>
                  <a:lnTo>
                    <a:pt x="148" y="62"/>
                  </a:lnTo>
                  <a:lnTo>
                    <a:pt x="148" y="62"/>
                  </a:lnTo>
                  <a:lnTo>
                    <a:pt x="145" y="64"/>
                  </a:lnTo>
                  <a:lnTo>
                    <a:pt x="140" y="66"/>
                  </a:lnTo>
                  <a:lnTo>
                    <a:pt x="135" y="67"/>
                  </a:lnTo>
                  <a:lnTo>
                    <a:pt x="132" y="69"/>
                  </a:lnTo>
                  <a:lnTo>
                    <a:pt x="132" y="69"/>
                  </a:lnTo>
                  <a:lnTo>
                    <a:pt x="128" y="72"/>
                  </a:lnTo>
                  <a:lnTo>
                    <a:pt x="122" y="72"/>
                  </a:lnTo>
                  <a:lnTo>
                    <a:pt x="115" y="74"/>
                  </a:lnTo>
                  <a:lnTo>
                    <a:pt x="111" y="75"/>
                  </a:lnTo>
                  <a:lnTo>
                    <a:pt x="111" y="75"/>
                  </a:lnTo>
                  <a:lnTo>
                    <a:pt x="111" y="79"/>
                  </a:lnTo>
                  <a:lnTo>
                    <a:pt x="111" y="80"/>
                  </a:lnTo>
                  <a:lnTo>
                    <a:pt x="112" y="82"/>
                  </a:lnTo>
                  <a:lnTo>
                    <a:pt x="117" y="82"/>
                  </a:lnTo>
                  <a:lnTo>
                    <a:pt x="124" y="80"/>
                  </a:lnTo>
                  <a:lnTo>
                    <a:pt x="124" y="80"/>
                  </a:lnTo>
                  <a:lnTo>
                    <a:pt x="137" y="79"/>
                  </a:lnTo>
                  <a:lnTo>
                    <a:pt x="150" y="80"/>
                  </a:lnTo>
                  <a:lnTo>
                    <a:pt x="150" y="80"/>
                  </a:lnTo>
                  <a:lnTo>
                    <a:pt x="151" y="80"/>
                  </a:lnTo>
                  <a:lnTo>
                    <a:pt x="148" y="82"/>
                  </a:lnTo>
                  <a:lnTo>
                    <a:pt x="137" y="82"/>
                  </a:lnTo>
                  <a:lnTo>
                    <a:pt x="137" y="82"/>
                  </a:lnTo>
                  <a:lnTo>
                    <a:pt x="132" y="83"/>
                  </a:lnTo>
                  <a:lnTo>
                    <a:pt x="128" y="83"/>
                  </a:lnTo>
                  <a:lnTo>
                    <a:pt x="127" y="85"/>
                  </a:lnTo>
                  <a:lnTo>
                    <a:pt x="127" y="87"/>
                  </a:lnTo>
                  <a:lnTo>
                    <a:pt x="127" y="87"/>
                  </a:lnTo>
                  <a:lnTo>
                    <a:pt x="124" y="88"/>
                  </a:lnTo>
                  <a:lnTo>
                    <a:pt x="120" y="88"/>
                  </a:lnTo>
                  <a:lnTo>
                    <a:pt x="115" y="88"/>
                  </a:lnTo>
                  <a:lnTo>
                    <a:pt x="114" y="88"/>
                  </a:lnTo>
                  <a:lnTo>
                    <a:pt x="114" y="90"/>
                  </a:lnTo>
                  <a:lnTo>
                    <a:pt x="114" y="90"/>
                  </a:lnTo>
                  <a:lnTo>
                    <a:pt x="114" y="92"/>
                  </a:lnTo>
                  <a:lnTo>
                    <a:pt x="115" y="93"/>
                  </a:lnTo>
                  <a:lnTo>
                    <a:pt x="119" y="96"/>
                  </a:lnTo>
                  <a:lnTo>
                    <a:pt x="124" y="98"/>
                  </a:lnTo>
                  <a:lnTo>
                    <a:pt x="127" y="100"/>
                  </a:lnTo>
                  <a:lnTo>
                    <a:pt x="127" y="100"/>
                  </a:lnTo>
                  <a:lnTo>
                    <a:pt x="128" y="101"/>
                  </a:lnTo>
                  <a:lnTo>
                    <a:pt x="132" y="101"/>
                  </a:lnTo>
                  <a:lnTo>
                    <a:pt x="140" y="101"/>
                  </a:lnTo>
                  <a:lnTo>
                    <a:pt x="140" y="101"/>
                  </a:lnTo>
                  <a:lnTo>
                    <a:pt x="140" y="103"/>
                  </a:lnTo>
                  <a:lnTo>
                    <a:pt x="138" y="105"/>
                  </a:lnTo>
                  <a:lnTo>
                    <a:pt x="133" y="106"/>
                  </a:lnTo>
                  <a:lnTo>
                    <a:pt x="133" y="106"/>
                  </a:lnTo>
                  <a:lnTo>
                    <a:pt x="133" y="108"/>
                  </a:lnTo>
                  <a:lnTo>
                    <a:pt x="137" y="109"/>
                  </a:lnTo>
                  <a:lnTo>
                    <a:pt x="141" y="111"/>
                  </a:lnTo>
                  <a:lnTo>
                    <a:pt x="143" y="113"/>
                  </a:lnTo>
                  <a:lnTo>
                    <a:pt x="143" y="113"/>
                  </a:lnTo>
                  <a:lnTo>
                    <a:pt x="146" y="114"/>
                  </a:lnTo>
                  <a:lnTo>
                    <a:pt x="148" y="114"/>
                  </a:lnTo>
                  <a:lnTo>
                    <a:pt x="151" y="113"/>
                  </a:lnTo>
                  <a:lnTo>
                    <a:pt x="153" y="111"/>
                  </a:lnTo>
                  <a:lnTo>
                    <a:pt x="153" y="111"/>
                  </a:lnTo>
                  <a:lnTo>
                    <a:pt x="153" y="105"/>
                  </a:lnTo>
                  <a:lnTo>
                    <a:pt x="156" y="98"/>
                  </a:lnTo>
                  <a:lnTo>
                    <a:pt x="161" y="92"/>
                  </a:lnTo>
                  <a:lnTo>
                    <a:pt x="168" y="87"/>
                  </a:lnTo>
                  <a:lnTo>
                    <a:pt x="168" y="87"/>
                  </a:lnTo>
                  <a:lnTo>
                    <a:pt x="171" y="85"/>
                  </a:lnTo>
                  <a:lnTo>
                    <a:pt x="172" y="82"/>
                  </a:lnTo>
                  <a:lnTo>
                    <a:pt x="172" y="80"/>
                  </a:lnTo>
                  <a:lnTo>
                    <a:pt x="172" y="75"/>
                  </a:lnTo>
                  <a:lnTo>
                    <a:pt x="172" y="75"/>
                  </a:lnTo>
                  <a:lnTo>
                    <a:pt x="174" y="74"/>
                  </a:lnTo>
                  <a:lnTo>
                    <a:pt x="176" y="74"/>
                  </a:lnTo>
                  <a:lnTo>
                    <a:pt x="179" y="74"/>
                  </a:lnTo>
                  <a:lnTo>
                    <a:pt x="179" y="70"/>
                  </a:lnTo>
                  <a:lnTo>
                    <a:pt x="179" y="70"/>
                  </a:lnTo>
                  <a:lnTo>
                    <a:pt x="177" y="69"/>
                  </a:lnTo>
                  <a:lnTo>
                    <a:pt x="177" y="66"/>
                  </a:lnTo>
                  <a:lnTo>
                    <a:pt x="182" y="61"/>
                  </a:lnTo>
                  <a:lnTo>
                    <a:pt x="182" y="61"/>
                  </a:lnTo>
                  <a:lnTo>
                    <a:pt x="187" y="57"/>
                  </a:lnTo>
                  <a:lnTo>
                    <a:pt x="190" y="57"/>
                  </a:lnTo>
                  <a:lnTo>
                    <a:pt x="194" y="57"/>
                  </a:lnTo>
                  <a:lnTo>
                    <a:pt x="198" y="56"/>
                  </a:lnTo>
                  <a:lnTo>
                    <a:pt x="198" y="56"/>
                  </a:lnTo>
                  <a:lnTo>
                    <a:pt x="203" y="54"/>
                  </a:lnTo>
                  <a:lnTo>
                    <a:pt x="205" y="56"/>
                  </a:lnTo>
                  <a:lnTo>
                    <a:pt x="205" y="57"/>
                  </a:lnTo>
                  <a:lnTo>
                    <a:pt x="202" y="59"/>
                  </a:lnTo>
                  <a:lnTo>
                    <a:pt x="202" y="59"/>
                  </a:lnTo>
                  <a:lnTo>
                    <a:pt x="198" y="61"/>
                  </a:lnTo>
                  <a:lnTo>
                    <a:pt x="198" y="62"/>
                  </a:lnTo>
                  <a:lnTo>
                    <a:pt x="200" y="66"/>
                  </a:lnTo>
                  <a:lnTo>
                    <a:pt x="203" y="69"/>
                  </a:lnTo>
                  <a:lnTo>
                    <a:pt x="203" y="69"/>
                  </a:lnTo>
                  <a:lnTo>
                    <a:pt x="205" y="70"/>
                  </a:lnTo>
                  <a:lnTo>
                    <a:pt x="207" y="70"/>
                  </a:lnTo>
                  <a:lnTo>
                    <a:pt x="207" y="72"/>
                  </a:lnTo>
                  <a:lnTo>
                    <a:pt x="208" y="74"/>
                  </a:lnTo>
                  <a:lnTo>
                    <a:pt x="208" y="74"/>
                  </a:lnTo>
                  <a:lnTo>
                    <a:pt x="210" y="74"/>
                  </a:lnTo>
                  <a:lnTo>
                    <a:pt x="210" y="77"/>
                  </a:lnTo>
                  <a:lnTo>
                    <a:pt x="208" y="82"/>
                  </a:lnTo>
                  <a:lnTo>
                    <a:pt x="205" y="85"/>
                  </a:lnTo>
                  <a:lnTo>
                    <a:pt x="205" y="85"/>
                  </a:lnTo>
                  <a:lnTo>
                    <a:pt x="203" y="88"/>
                  </a:lnTo>
                  <a:lnTo>
                    <a:pt x="205" y="90"/>
                  </a:lnTo>
                  <a:lnTo>
                    <a:pt x="211" y="90"/>
                  </a:lnTo>
                  <a:lnTo>
                    <a:pt x="218" y="88"/>
                  </a:lnTo>
                  <a:lnTo>
                    <a:pt x="218" y="88"/>
                  </a:lnTo>
                  <a:lnTo>
                    <a:pt x="223" y="87"/>
                  </a:lnTo>
                  <a:lnTo>
                    <a:pt x="225" y="87"/>
                  </a:lnTo>
                  <a:lnTo>
                    <a:pt x="225" y="88"/>
                  </a:lnTo>
                  <a:lnTo>
                    <a:pt x="225" y="92"/>
                  </a:lnTo>
                  <a:lnTo>
                    <a:pt x="226" y="95"/>
                  </a:lnTo>
                  <a:lnTo>
                    <a:pt x="226" y="95"/>
                  </a:lnTo>
                  <a:lnTo>
                    <a:pt x="229" y="95"/>
                  </a:lnTo>
                  <a:lnTo>
                    <a:pt x="233" y="95"/>
                  </a:lnTo>
                  <a:lnTo>
                    <a:pt x="238" y="92"/>
                  </a:lnTo>
                  <a:lnTo>
                    <a:pt x="242" y="87"/>
                  </a:lnTo>
                  <a:lnTo>
                    <a:pt x="242" y="87"/>
                  </a:lnTo>
                  <a:lnTo>
                    <a:pt x="246" y="83"/>
                  </a:lnTo>
                  <a:lnTo>
                    <a:pt x="249" y="82"/>
                  </a:lnTo>
                  <a:lnTo>
                    <a:pt x="252" y="80"/>
                  </a:lnTo>
                  <a:lnTo>
                    <a:pt x="254" y="79"/>
                  </a:lnTo>
                  <a:lnTo>
                    <a:pt x="254" y="79"/>
                  </a:lnTo>
                  <a:lnTo>
                    <a:pt x="252" y="77"/>
                  </a:lnTo>
                  <a:lnTo>
                    <a:pt x="251" y="77"/>
                  </a:lnTo>
                  <a:lnTo>
                    <a:pt x="244" y="77"/>
                  </a:lnTo>
                  <a:lnTo>
                    <a:pt x="244" y="77"/>
                  </a:lnTo>
                  <a:lnTo>
                    <a:pt x="241" y="79"/>
                  </a:lnTo>
                  <a:lnTo>
                    <a:pt x="236" y="77"/>
                  </a:lnTo>
                  <a:lnTo>
                    <a:pt x="233" y="77"/>
                  </a:lnTo>
                  <a:lnTo>
                    <a:pt x="233" y="75"/>
                  </a:lnTo>
                  <a:lnTo>
                    <a:pt x="233" y="74"/>
                  </a:lnTo>
                  <a:lnTo>
                    <a:pt x="233" y="74"/>
                  </a:lnTo>
                  <a:lnTo>
                    <a:pt x="234" y="72"/>
                  </a:lnTo>
                  <a:lnTo>
                    <a:pt x="236" y="70"/>
                  </a:lnTo>
                  <a:lnTo>
                    <a:pt x="234" y="69"/>
                  </a:lnTo>
                  <a:lnTo>
                    <a:pt x="231" y="69"/>
                  </a:lnTo>
                  <a:lnTo>
                    <a:pt x="231" y="69"/>
                  </a:lnTo>
                  <a:lnTo>
                    <a:pt x="223" y="69"/>
                  </a:lnTo>
                  <a:lnTo>
                    <a:pt x="220" y="67"/>
                  </a:lnTo>
                  <a:lnTo>
                    <a:pt x="221" y="66"/>
                  </a:lnTo>
                  <a:lnTo>
                    <a:pt x="221" y="66"/>
                  </a:lnTo>
                  <a:lnTo>
                    <a:pt x="221" y="64"/>
                  </a:lnTo>
                  <a:lnTo>
                    <a:pt x="221" y="64"/>
                  </a:lnTo>
                  <a:lnTo>
                    <a:pt x="220" y="61"/>
                  </a:lnTo>
                  <a:lnTo>
                    <a:pt x="216" y="59"/>
                  </a:lnTo>
                  <a:lnTo>
                    <a:pt x="213" y="57"/>
                  </a:lnTo>
                  <a:lnTo>
                    <a:pt x="213" y="57"/>
                  </a:lnTo>
                  <a:lnTo>
                    <a:pt x="211" y="57"/>
                  </a:lnTo>
                  <a:lnTo>
                    <a:pt x="210" y="56"/>
                  </a:lnTo>
                  <a:lnTo>
                    <a:pt x="211" y="51"/>
                  </a:lnTo>
                  <a:lnTo>
                    <a:pt x="211" y="51"/>
                  </a:lnTo>
                  <a:lnTo>
                    <a:pt x="210" y="49"/>
                  </a:lnTo>
                  <a:lnTo>
                    <a:pt x="205" y="48"/>
                  </a:lnTo>
                  <a:lnTo>
                    <a:pt x="202" y="46"/>
                  </a:lnTo>
                  <a:lnTo>
                    <a:pt x="202" y="44"/>
                  </a:lnTo>
                  <a:lnTo>
                    <a:pt x="202" y="44"/>
                  </a:lnTo>
                  <a:lnTo>
                    <a:pt x="202" y="44"/>
                  </a:lnTo>
                  <a:lnTo>
                    <a:pt x="200" y="43"/>
                  </a:lnTo>
                  <a:lnTo>
                    <a:pt x="197" y="43"/>
                  </a:lnTo>
                  <a:lnTo>
                    <a:pt x="195" y="43"/>
                  </a:lnTo>
                  <a:lnTo>
                    <a:pt x="195" y="43"/>
                  </a:lnTo>
                  <a:lnTo>
                    <a:pt x="194" y="44"/>
                  </a:lnTo>
                  <a:lnTo>
                    <a:pt x="192" y="44"/>
                  </a:lnTo>
                  <a:lnTo>
                    <a:pt x="190" y="44"/>
                  </a:lnTo>
                  <a:lnTo>
                    <a:pt x="190" y="41"/>
                  </a:lnTo>
                  <a:lnTo>
                    <a:pt x="190" y="41"/>
                  </a:lnTo>
                  <a:lnTo>
                    <a:pt x="189" y="39"/>
                  </a:lnTo>
                  <a:lnTo>
                    <a:pt x="185" y="39"/>
                  </a:lnTo>
                  <a:lnTo>
                    <a:pt x="177" y="39"/>
                  </a:lnTo>
                  <a:lnTo>
                    <a:pt x="177" y="39"/>
                  </a:lnTo>
                  <a:lnTo>
                    <a:pt x="176" y="38"/>
                  </a:lnTo>
                  <a:lnTo>
                    <a:pt x="174" y="35"/>
                  </a:lnTo>
                  <a:lnTo>
                    <a:pt x="174" y="31"/>
                  </a:lnTo>
                  <a:lnTo>
                    <a:pt x="172" y="30"/>
                  </a:lnTo>
                  <a:lnTo>
                    <a:pt x="172" y="30"/>
                  </a:lnTo>
                  <a:lnTo>
                    <a:pt x="169" y="28"/>
                  </a:lnTo>
                  <a:lnTo>
                    <a:pt x="166" y="31"/>
                  </a:lnTo>
                  <a:lnTo>
                    <a:pt x="164" y="33"/>
                  </a:lnTo>
                  <a:lnTo>
                    <a:pt x="161" y="33"/>
                  </a:lnTo>
                  <a:lnTo>
                    <a:pt x="161" y="33"/>
                  </a:lnTo>
                  <a:lnTo>
                    <a:pt x="161" y="33"/>
                  </a:lnTo>
                  <a:lnTo>
                    <a:pt x="161" y="30"/>
                  </a:lnTo>
                  <a:lnTo>
                    <a:pt x="164" y="25"/>
                  </a:lnTo>
                  <a:lnTo>
                    <a:pt x="164" y="25"/>
                  </a:lnTo>
                  <a:lnTo>
                    <a:pt x="164" y="23"/>
                  </a:lnTo>
                  <a:lnTo>
                    <a:pt x="164" y="22"/>
                  </a:lnTo>
                  <a:lnTo>
                    <a:pt x="159" y="20"/>
                  </a:lnTo>
                  <a:lnTo>
                    <a:pt x="154" y="18"/>
                  </a:lnTo>
                  <a:lnTo>
                    <a:pt x="153" y="18"/>
                  </a:lnTo>
                  <a:lnTo>
                    <a:pt x="151" y="20"/>
                  </a:lnTo>
                  <a:lnTo>
                    <a:pt x="151" y="20"/>
                  </a:lnTo>
                  <a:lnTo>
                    <a:pt x="150" y="20"/>
                  </a:lnTo>
                  <a:lnTo>
                    <a:pt x="148" y="18"/>
                  </a:lnTo>
                  <a:lnTo>
                    <a:pt x="146" y="15"/>
                  </a:lnTo>
                  <a:lnTo>
                    <a:pt x="145" y="13"/>
                  </a:lnTo>
                  <a:lnTo>
                    <a:pt x="145" y="13"/>
                  </a:lnTo>
                  <a:lnTo>
                    <a:pt x="143" y="13"/>
                  </a:lnTo>
                  <a:lnTo>
                    <a:pt x="143" y="17"/>
                  </a:lnTo>
                  <a:lnTo>
                    <a:pt x="143" y="18"/>
                  </a:lnTo>
                  <a:lnTo>
                    <a:pt x="141" y="20"/>
                  </a:lnTo>
                  <a:lnTo>
                    <a:pt x="141" y="20"/>
                  </a:lnTo>
                  <a:lnTo>
                    <a:pt x="138" y="22"/>
                  </a:lnTo>
                  <a:lnTo>
                    <a:pt x="138" y="25"/>
                  </a:lnTo>
                  <a:lnTo>
                    <a:pt x="140" y="26"/>
                  </a:lnTo>
                  <a:lnTo>
                    <a:pt x="140" y="26"/>
                  </a:lnTo>
                  <a:lnTo>
                    <a:pt x="143" y="30"/>
                  </a:lnTo>
                  <a:lnTo>
                    <a:pt x="145" y="36"/>
                  </a:lnTo>
                  <a:lnTo>
                    <a:pt x="148" y="46"/>
                  </a:lnTo>
                  <a:lnTo>
                    <a:pt x="148" y="46"/>
                  </a:lnTo>
                  <a:lnTo>
                    <a:pt x="145" y="44"/>
                  </a:lnTo>
                  <a:lnTo>
                    <a:pt x="140" y="41"/>
                  </a:lnTo>
                  <a:lnTo>
                    <a:pt x="135" y="35"/>
                  </a:lnTo>
                  <a:lnTo>
                    <a:pt x="133" y="30"/>
                  </a:lnTo>
                  <a:lnTo>
                    <a:pt x="133" y="30"/>
                  </a:lnTo>
                  <a:lnTo>
                    <a:pt x="132" y="25"/>
                  </a:lnTo>
                  <a:lnTo>
                    <a:pt x="128" y="22"/>
                  </a:lnTo>
                  <a:lnTo>
                    <a:pt x="127" y="22"/>
                  </a:lnTo>
                  <a:lnTo>
                    <a:pt x="124" y="23"/>
                  </a:lnTo>
                  <a:lnTo>
                    <a:pt x="124" y="23"/>
                  </a:lnTo>
                  <a:lnTo>
                    <a:pt x="120" y="28"/>
                  </a:lnTo>
                  <a:lnTo>
                    <a:pt x="119" y="30"/>
                  </a:lnTo>
                  <a:lnTo>
                    <a:pt x="119" y="33"/>
                  </a:lnTo>
                  <a:lnTo>
                    <a:pt x="119" y="33"/>
                  </a:lnTo>
                  <a:lnTo>
                    <a:pt x="119" y="36"/>
                  </a:lnTo>
                  <a:lnTo>
                    <a:pt x="117" y="38"/>
                  </a:lnTo>
                  <a:lnTo>
                    <a:pt x="115" y="38"/>
                  </a:lnTo>
                  <a:lnTo>
                    <a:pt x="115" y="36"/>
                  </a:lnTo>
                  <a:lnTo>
                    <a:pt x="115" y="36"/>
                  </a:lnTo>
                  <a:lnTo>
                    <a:pt x="114" y="33"/>
                  </a:lnTo>
                  <a:lnTo>
                    <a:pt x="111" y="30"/>
                  </a:lnTo>
                  <a:lnTo>
                    <a:pt x="106" y="28"/>
                  </a:lnTo>
                  <a:lnTo>
                    <a:pt x="106" y="28"/>
                  </a:lnTo>
                  <a:lnTo>
                    <a:pt x="106" y="28"/>
                  </a:lnTo>
                  <a:lnTo>
                    <a:pt x="106" y="26"/>
                  </a:lnTo>
                  <a:lnTo>
                    <a:pt x="109" y="26"/>
                  </a:lnTo>
                  <a:lnTo>
                    <a:pt x="117" y="23"/>
                  </a:lnTo>
                  <a:lnTo>
                    <a:pt x="117" y="23"/>
                  </a:lnTo>
                  <a:lnTo>
                    <a:pt x="117" y="22"/>
                  </a:lnTo>
                  <a:lnTo>
                    <a:pt x="115" y="20"/>
                  </a:lnTo>
                  <a:lnTo>
                    <a:pt x="112" y="20"/>
                  </a:lnTo>
                  <a:lnTo>
                    <a:pt x="109" y="22"/>
                  </a:lnTo>
                  <a:lnTo>
                    <a:pt x="109" y="22"/>
                  </a:lnTo>
                  <a:lnTo>
                    <a:pt x="106" y="22"/>
                  </a:lnTo>
                  <a:lnTo>
                    <a:pt x="102" y="22"/>
                  </a:lnTo>
                  <a:lnTo>
                    <a:pt x="101" y="22"/>
                  </a:lnTo>
                  <a:lnTo>
                    <a:pt x="97" y="23"/>
                  </a:lnTo>
                  <a:lnTo>
                    <a:pt x="97" y="23"/>
                  </a:lnTo>
                  <a:lnTo>
                    <a:pt x="96" y="25"/>
                  </a:lnTo>
                  <a:lnTo>
                    <a:pt x="94" y="23"/>
                  </a:lnTo>
                  <a:lnTo>
                    <a:pt x="89" y="22"/>
                  </a:lnTo>
                  <a:lnTo>
                    <a:pt x="89" y="22"/>
                  </a:lnTo>
                  <a:lnTo>
                    <a:pt x="86" y="22"/>
                  </a:lnTo>
                  <a:lnTo>
                    <a:pt x="83" y="25"/>
                  </a:lnTo>
                  <a:lnTo>
                    <a:pt x="80" y="26"/>
                  </a:lnTo>
                  <a:lnTo>
                    <a:pt x="78" y="26"/>
                  </a:lnTo>
                  <a:lnTo>
                    <a:pt x="78" y="26"/>
                  </a:lnTo>
                  <a:lnTo>
                    <a:pt x="76" y="26"/>
                  </a:lnTo>
                  <a:lnTo>
                    <a:pt x="75" y="30"/>
                  </a:lnTo>
                  <a:lnTo>
                    <a:pt x="76" y="35"/>
                  </a:lnTo>
                  <a:lnTo>
                    <a:pt x="78" y="39"/>
                  </a:lnTo>
                  <a:lnTo>
                    <a:pt x="78" y="39"/>
                  </a:lnTo>
                  <a:lnTo>
                    <a:pt x="80" y="41"/>
                  </a:lnTo>
                  <a:lnTo>
                    <a:pt x="81" y="43"/>
                  </a:lnTo>
                  <a:lnTo>
                    <a:pt x="84" y="41"/>
                  </a:lnTo>
                  <a:lnTo>
                    <a:pt x="88" y="39"/>
                  </a:lnTo>
                  <a:lnTo>
                    <a:pt x="91" y="38"/>
                  </a:lnTo>
                  <a:lnTo>
                    <a:pt x="91" y="38"/>
                  </a:lnTo>
                  <a:close/>
                  <a:moveTo>
                    <a:pt x="80" y="62"/>
                  </a:moveTo>
                  <a:lnTo>
                    <a:pt x="80" y="62"/>
                  </a:lnTo>
                  <a:lnTo>
                    <a:pt x="83" y="64"/>
                  </a:lnTo>
                  <a:lnTo>
                    <a:pt x="84" y="66"/>
                  </a:lnTo>
                  <a:lnTo>
                    <a:pt x="86" y="67"/>
                  </a:lnTo>
                  <a:lnTo>
                    <a:pt x="89" y="69"/>
                  </a:lnTo>
                  <a:lnTo>
                    <a:pt x="89" y="69"/>
                  </a:lnTo>
                  <a:lnTo>
                    <a:pt x="89" y="67"/>
                  </a:lnTo>
                  <a:lnTo>
                    <a:pt x="86" y="64"/>
                  </a:lnTo>
                  <a:lnTo>
                    <a:pt x="81" y="57"/>
                  </a:lnTo>
                  <a:lnTo>
                    <a:pt x="81" y="57"/>
                  </a:lnTo>
                  <a:lnTo>
                    <a:pt x="76" y="51"/>
                  </a:lnTo>
                  <a:lnTo>
                    <a:pt x="75" y="51"/>
                  </a:lnTo>
                  <a:lnTo>
                    <a:pt x="71" y="51"/>
                  </a:lnTo>
                  <a:lnTo>
                    <a:pt x="71" y="51"/>
                  </a:lnTo>
                  <a:lnTo>
                    <a:pt x="70" y="51"/>
                  </a:lnTo>
                  <a:lnTo>
                    <a:pt x="70" y="52"/>
                  </a:lnTo>
                  <a:lnTo>
                    <a:pt x="73" y="56"/>
                  </a:lnTo>
                  <a:lnTo>
                    <a:pt x="76" y="61"/>
                  </a:lnTo>
                  <a:lnTo>
                    <a:pt x="80" y="62"/>
                  </a:lnTo>
                  <a:lnTo>
                    <a:pt x="80" y="62"/>
                  </a:lnTo>
                  <a:close/>
                  <a:moveTo>
                    <a:pt x="172" y="15"/>
                  </a:moveTo>
                  <a:lnTo>
                    <a:pt x="172" y="15"/>
                  </a:lnTo>
                  <a:lnTo>
                    <a:pt x="172" y="17"/>
                  </a:lnTo>
                  <a:lnTo>
                    <a:pt x="171" y="17"/>
                  </a:lnTo>
                  <a:lnTo>
                    <a:pt x="171" y="18"/>
                  </a:lnTo>
                  <a:lnTo>
                    <a:pt x="171" y="20"/>
                  </a:lnTo>
                  <a:lnTo>
                    <a:pt x="171" y="20"/>
                  </a:lnTo>
                  <a:lnTo>
                    <a:pt x="176" y="22"/>
                  </a:lnTo>
                  <a:lnTo>
                    <a:pt x="181" y="23"/>
                  </a:lnTo>
                  <a:lnTo>
                    <a:pt x="197" y="23"/>
                  </a:lnTo>
                  <a:lnTo>
                    <a:pt x="210" y="22"/>
                  </a:lnTo>
                  <a:lnTo>
                    <a:pt x="218" y="22"/>
                  </a:lnTo>
                  <a:lnTo>
                    <a:pt x="218" y="22"/>
                  </a:lnTo>
                  <a:lnTo>
                    <a:pt x="218" y="22"/>
                  </a:lnTo>
                  <a:lnTo>
                    <a:pt x="216" y="23"/>
                  </a:lnTo>
                  <a:lnTo>
                    <a:pt x="207" y="25"/>
                  </a:lnTo>
                  <a:lnTo>
                    <a:pt x="195" y="28"/>
                  </a:lnTo>
                  <a:lnTo>
                    <a:pt x="192" y="30"/>
                  </a:lnTo>
                  <a:lnTo>
                    <a:pt x="190" y="30"/>
                  </a:lnTo>
                  <a:lnTo>
                    <a:pt x="190" y="30"/>
                  </a:lnTo>
                  <a:lnTo>
                    <a:pt x="197" y="33"/>
                  </a:lnTo>
                  <a:lnTo>
                    <a:pt x="207" y="35"/>
                  </a:lnTo>
                  <a:lnTo>
                    <a:pt x="216" y="36"/>
                  </a:lnTo>
                  <a:lnTo>
                    <a:pt x="221" y="35"/>
                  </a:lnTo>
                  <a:lnTo>
                    <a:pt x="221" y="35"/>
                  </a:lnTo>
                  <a:lnTo>
                    <a:pt x="225" y="35"/>
                  </a:lnTo>
                  <a:lnTo>
                    <a:pt x="228" y="36"/>
                  </a:lnTo>
                  <a:lnTo>
                    <a:pt x="231" y="38"/>
                  </a:lnTo>
                  <a:lnTo>
                    <a:pt x="238" y="39"/>
                  </a:lnTo>
                  <a:lnTo>
                    <a:pt x="238" y="39"/>
                  </a:lnTo>
                  <a:lnTo>
                    <a:pt x="242" y="39"/>
                  </a:lnTo>
                  <a:lnTo>
                    <a:pt x="246" y="38"/>
                  </a:lnTo>
                  <a:lnTo>
                    <a:pt x="249" y="36"/>
                  </a:lnTo>
                  <a:lnTo>
                    <a:pt x="252" y="36"/>
                  </a:lnTo>
                  <a:lnTo>
                    <a:pt x="252" y="36"/>
                  </a:lnTo>
                  <a:lnTo>
                    <a:pt x="264" y="33"/>
                  </a:lnTo>
                  <a:lnTo>
                    <a:pt x="267" y="31"/>
                  </a:lnTo>
                  <a:lnTo>
                    <a:pt x="268" y="28"/>
                  </a:lnTo>
                  <a:lnTo>
                    <a:pt x="268" y="28"/>
                  </a:lnTo>
                  <a:lnTo>
                    <a:pt x="272" y="26"/>
                  </a:lnTo>
                  <a:lnTo>
                    <a:pt x="278" y="22"/>
                  </a:lnTo>
                  <a:lnTo>
                    <a:pt x="285" y="18"/>
                  </a:lnTo>
                  <a:lnTo>
                    <a:pt x="286" y="17"/>
                  </a:lnTo>
                  <a:lnTo>
                    <a:pt x="286" y="13"/>
                  </a:lnTo>
                  <a:lnTo>
                    <a:pt x="286" y="13"/>
                  </a:lnTo>
                  <a:lnTo>
                    <a:pt x="286" y="12"/>
                  </a:lnTo>
                  <a:lnTo>
                    <a:pt x="283" y="10"/>
                  </a:lnTo>
                  <a:lnTo>
                    <a:pt x="275" y="10"/>
                  </a:lnTo>
                  <a:lnTo>
                    <a:pt x="267" y="10"/>
                  </a:lnTo>
                  <a:lnTo>
                    <a:pt x="262" y="9"/>
                  </a:lnTo>
                  <a:lnTo>
                    <a:pt x="262" y="9"/>
                  </a:lnTo>
                  <a:lnTo>
                    <a:pt x="251" y="5"/>
                  </a:lnTo>
                  <a:lnTo>
                    <a:pt x="246" y="5"/>
                  </a:lnTo>
                  <a:lnTo>
                    <a:pt x="242" y="7"/>
                  </a:lnTo>
                  <a:lnTo>
                    <a:pt x="242" y="7"/>
                  </a:lnTo>
                  <a:lnTo>
                    <a:pt x="241" y="10"/>
                  </a:lnTo>
                  <a:lnTo>
                    <a:pt x="238" y="12"/>
                  </a:lnTo>
                  <a:lnTo>
                    <a:pt x="236" y="12"/>
                  </a:lnTo>
                  <a:lnTo>
                    <a:pt x="234" y="10"/>
                  </a:lnTo>
                  <a:lnTo>
                    <a:pt x="234" y="10"/>
                  </a:lnTo>
                  <a:lnTo>
                    <a:pt x="234" y="9"/>
                  </a:lnTo>
                  <a:lnTo>
                    <a:pt x="233" y="5"/>
                  </a:lnTo>
                  <a:lnTo>
                    <a:pt x="231" y="2"/>
                  </a:lnTo>
                  <a:lnTo>
                    <a:pt x="228" y="2"/>
                  </a:lnTo>
                  <a:lnTo>
                    <a:pt x="228" y="2"/>
                  </a:lnTo>
                  <a:lnTo>
                    <a:pt x="225" y="4"/>
                  </a:lnTo>
                  <a:lnTo>
                    <a:pt x="223" y="5"/>
                  </a:lnTo>
                  <a:lnTo>
                    <a:pt x="223" y="9"/>
                  </a:lnTo>
                  <a:lnTo>
                    <a:pt x="225" y="13"/>
                  </a:lnTo>
                  <a:lnTo>
                    <a:pt x="225" y="15"/>
                  </a:lnTo>
                  <a:lnTo>
                    <a:pt x="225" y="15"/>
                  </a:lnTo>
                  <a:lnTo>
                    <a:pt x="223" y="15"/>
                  </a:lnTo>
                  <a:lnTo>
                    <a:pt x="220" y="13"/>
                  </a:lnTo>
                  <a:lnTo>
                    <a:pt x="216" y="12"/>
                  </a:lnTo>
                  <a:lnTo>
                    <a:pt x="215" y="9"/>
                  </a:lnTo>
                  <a:lnTo>
                    <a:pt x="215" y="9"/>
                  </a:lnTo>
                  <a:lnTo>
                    <a:pt x="213" y="9"/>
                  </a:lnTo>
                  <a:lnTo>
                    <a:pt x="213" y="9"/>
                  </a:lnTo>
                  <a:lnTo>
                    <a:pt x="210" y="10"/>
                  </a:lnTo>
                  <a:lnTo>
                    <a:pt x="205" y="10"/>
                  </a:lnTo>
                  <a:lnTo>
                    <a:pt x="205" y="10"/>
                  </a:lnTo>
                  <a:lnTo>
                    <a:pt x="203" y="9"/>
                  </a:lnTo>
                  <a:lnTo>
                    <a:pt x="203" y="9"/>
                  </a:lnTo>
                  <a:lnTo>
                    <a:pt x="202" y="5"/>
                  </a:lnTo>
                  <a:lnTo>
                    <a:pt x="197" y="2"/>
                  </a:lnTo>
                  <a:lnTo>
                    <a:pt x="189" y="0"/>
                  </a:lnTo>
                  <a:lnTo>
                    <a:pt x="189" y="0"/>
                  </a:lnTo>
                  <a:lnTo>
                    <a:pt x="189" y="2"/>
                  </a:lnTo>
                  <a:lnTo>
                    <a:pt x="189" y="2"/>
                  </a:lnTo>
                  <a:lnTo>
                    <a:pt x="190" y="5"/>
                  </a:lnTo>
                  <a:lnTo>
                    <a:pt x="190" y="7"/>
                  </a:lnTo>
                  <a:lnTo>
                    <a:pt x="190" y="7"/>
                  </a:lnTo>
                  <a:lnTo>
                    <a:pt x="189" y="7"/>
                  </a:lnTo>
                  <a:lnTo>
                    <a:pt x="185" y="5"/>
                  </a:lnTo>
                  <a:lnTo>
                    <a:pt x="181" y="4"/>
                  </a:lnTo>
                  <a:lnTo>
                    <a:pt x="181" y="4"/>
                  </a:lnTo>
                  <a:lnTo>
                    <a:pt x="181" y="5"/>
                  </a:lnTo>
                  <a:lnTo>
                    <a:pt x="181" y="7"/>
                  </a:lnTo>
                  <a:lnTo>
                    <a:pt x="181" y="9"/>
                  </a:lnTo>
                  <a:lnTo>
                    <a:pt x="181" y="12"/>
                  </a:lnTo>
                  <a:lnTo>
                    <a:pt x="181" y="12"/>
                  </a:lnTo>
                  <a:lnTo>
                    <a:pt x="179" y="10"/>
                  </a:lnTo>
                  <a:lnTo>
                    <a:pt x="177" y="9"/>
                  </a:lnTo>
                  <a:lnTo>
                    <a:pt x="174" y="5"/>
                  </a:lnTo>
                  <a:lnTo>
                    <a:pt x="171" y="4"/>
                  </a:lnTo>
                  <a:lnTo>
                    <a:pt x="171" y="4"/>
                  </a:lnTo>
                  <a:lnTo>
                    <a:pt x="169" y="5"/>
                  </a:lnTo>
                  <a:lnTo>
                    <a:pt x="168" y="7"/>
                  </a:lnTo>
                  <a:lnTo>
                    <a:pt x="168" y="9"/>
                  </a:lnTo>
                  <a:lnTo>
                    <a:pt x="166" y="9"/>
                  </a:lnTo>
                  <a:lnTo>
                    <a:pt x="166" y="9"/>
                  </a:lnTo>
                  <a:lnTo>
                    <a:pt x="164" y="10"/>
                  </a:lnTo>
                  <a:lnTo>
                    <a:pt x="168" y="12"/>
                  </a:lnTo>
                  <a:lnTo>
                    <a:pt x="172" y="15"/>
                  </a:lnTo>
                  <a:lnTo>
                    <a:pt x="172" y="1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46">
              <a:extLst>
                <a:ext uri="{FF2B5EF4-FFF2-40B4-BE49-F238E27FC236}">
                  <a16:creationId xmlns="" xmlns:a16="http://schemas.microsoft.com/office/drawing/2014/main" id="{3093AB70-C865-4571-B396-126E12AB4509}"/>
                </a:ext>
              </a:extLst>
            </p:cNvPr>
            <p:cNvSpPr>
              <a:spLocks/>
            </p:cNvSpPr>
            <p:nvPr/>
          </p:nvSpPr>
          <p:spPr bwMode="auto">
            <a:xfrm>
              <a:off x="10339388" y="3090285"/>
              <a:ext cx="65087" cy="19050"/>
            </a:xfrm>
            <a:custGeom>
              <a:avLst/>
              <a:gdLst>
                <a:gd name="T0" fmla="*/ 17 w 41"/>
                <a:gd name="T1" fmla="*/ 0 h 12"/>
                <a:gd name="T2" fmla="*/ 17 w 41"/>
                <a:gd name="T3" fmla="*/ 0 h 12"/>
                <a:gd name="T4" fmla="*/ 12 w 41"/>
                <a:gd name="T5" fmla="*/ 0 h 12"/>
                <a:gd name="T6" fmla="*/ 7 w 41"/>
                <a:gd name="T7" fmla="*/ 2 h 12"/>
                <a:gd name="T8" fmla="*/ 0 w 41"/>
                <a:gd name="T9" fmla="*/ 2 h 12"/>
                <a:gd name="T10" fmla="*/ 0 w 41"/>
                <a:gd name="T11" fmla="*/ 4 h 12"/>
                <a:gd name="T12" fmla="*/ 0 w 41"/>
                <a:gd name="T13" fmla="*/ 5 h 12"/>
                <a:gd name="T14" fmla="*/ 0 w 41"/>
                <a:gd name="T15" fmla="*/ 5 h 12"/>
                <a:gd name="T16" fmla="*/ 5 w 41"/>
                <a:gd name="T17" fmla="*/ 7 h 12"/>
                <a:gd name="T18" fmla="*/ 12 w 41"/>
                <a:gd name="T19" fmla="*/ 7 h 12"/>
                <a:gd name="T20" fmla="*/ 18 w 41"/>
                <a:gd name="T21" fmla="*/ 9 h 12"/>
                <a:gd name="T22" fmla="*/ 25 w 41"/>
                <a:gd name="T23" fmla="*/ 10 h 12"/>
                <a:gd name="T24" fmla="*/ 25 w 41"/>
                <a:gd name="T25" fmla="*/ 10 h 12"/>
                <a:gd name="T26" fmla="*/ 30 w 41"/>
                <a:gd name="T27" fmla="*/ 12 h 12"/>
                <a:gd name="T28" fmla="*/ 34 w 41"/>
                <a:gd name="T29" fmla="*/ 12 h 12"/>
                <a:gd name="T30" fmla="*/ 39 w 41"/>
                <a:gd name="T31" fmla="*/ 10 h 12"/>
                <a:gd name="T32" fmla="*/ 41 w 41"/>
                <a:gd name="T33" fmla="*/ 9 h 12"/>
                <a:gd name="T34" fmla="*/ 41 w 41"/>
                <a:gd name="T35" fmla="*/ 9 h 12"/>
                <a:gd name="T36" fmla="*/ 38 w 41"/>
                <a:gd name="T37" fmla="*/ 5 h 12"/>
                <a:gd name="T38" fmla="*/ 30 w 41"/>
                <a:gd name="T39" fmla="*/ 2 h 12"/>
                <a:gd name="T40" fmla="*/ 21 w 41"/>
                <a:gd name="T41" fmla="*/ 0 h 12"/>
                <a:gd name="T42" fmla="*/ 17 w 41"/>
                <a:gd name="T43" fmla="*/ 0 h 12"/>
                <a:gd name="T44" fmla="*/ 17 w 41"/>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12">
                  <a:moveTo>
                    <a:pt x="17" y="0"/>
                  </a:moveTo>
                  <a:lnTo>
                    <a:pt x="17" y="0"/>
                  </a:lnTo>
                  <a:lnTo>
                    <a:pt x="12" y="0"/>
                  </a:lnTo>
                  <a:lnTo>
                    <a:pt x="7" y="2"/>
                  </a:lnTo>
                  <a:lnTo>
                    <a:pt x="0" y="2"/>
                  </a:lnTo>
                  <a:lnTo>
                    <a:pt x="0" y="4"/>
                  </a:lnTo>
                  <a:lnTo>
                    <a:pt x="0" y="5"/>
                  </a:lnTo>
                  <a:lnTo>
                    <a:pt x="0" y="5"/>
                  </a:lnTo>
                  <a:lnTo>
                    <a:pt x="5" y="7"/>
                  </a:lnTo>
                  <a:lnTo>
                    <a:pt x="12" y="7"/>
                  </a:lnTo>
                  <a:lnTo>
                    <a:pt x="18" y="9"/>
                  </a:lnTo>
                  <a:lnTo>
                    <a:pt x="25" y="10"/>
                  </a:lnTo>
                  <a:lnTo>
                    <a:pt x="25" y="10"/>
                  </a:lnTo>
                  <a:lnTo>
                    <a:pt x="30" y="12"/>
                  </a:lnTo>
                  <a:lnTo>
                    <a:pt x="34" y="12"/>
                  </a:lnTo>
                  <a:lnTo>
                    <a:pt x="39" y="10"/>
                  </a:lnTo>
                  <a:lnTo>
                    <a:pt x="41" y="9"/>
                  </a:lnTo>
                  <a:lnTo>
                    <a:pt x="41" y="9"/>
                  </a:lnTo>
                  <a:lnTo>
                    <a:pt x="38" y="5"/>
                  </a:lnTo>
                  <a:lnTo>
                    <a:pt x="30" y="2"/>
                  </a:lnTo>
                  <a:lnTo>
                    <a:pt x="21" y="0"/>
                  </a:lnTo>
                  <a:lnTo>
                    <a:pt x="17" y="0"/>
                  </a:lnTo>
                  <a:lnTo>
                    <a:pt x="17"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47">
              <a:extLst>
                <a:ext uri="{FF2B5EF4-FFF2-40B4-BE49-F238E27FC236}">
                  <a16:creationId xmlns="" xmlns:a16="http://schemas.microsoft.com/office/drawing/2014/main" id="{52B50F18-22E2-456C-9BFC-3891BFD530FA}"/>
                </a:ext>
              </a:extLst>
            </p:cNvPr>
            <p:cNvSpPr>
              <a:spLocks noEditPoints="1"/>
            </p:cNvSpPr>
            <p:nvPr/>
          </p:nvSpPr>
          <p:spPr bwMode="auto">
            <a:xfrm>
              <a:off x="9104313" y="3618922"/>
              <a:ext cx="354012" cy="349250"/>
            </a:xfrm>
            <a:custGeom>
              <a:avLst/>
              <a:gdLst>
                <a:gd name="T0" fmla="*/ 197 w 223"/>
                <a:gd name="T1" fmla="*/ 24 h 220"/>
                <a:gd name="T2" fmla="*/ 174 w 223"/>
                <a:gd name="T3" fmla="*/ 9 h 220"/>
                <a:gd name="T4" fmla="*/ 159 w 223"/>
                <a:gd name="T5" fmla="*/ 3 h 220"/>
                <a:gd name="T6" fmla="*/ 159 w 223"/>
                <a:gd name="T7" fmla="*/ 16 h 220"/>
                <a:gd name="T8" fmla="*/ 156 w 223"/>
                <a:gd name="T9" fmla="*/ 29 h 220"/>
                <a:gd name="T10" fmla="*/ 145 w 223"/>
                <a:gd name="T11" fmla="*/ 37 h 220"/>
                <a:gd name="T12" fmla="*/ 140 w 223"/>
                <a:gd name="T13" fmla="*/ 44 h 220"/>
                <a:gd name="T14" fmla="*/ 137 w 223"/>
                <a:gd name="T15" fmla="*/ 52 h 220"/>
                <a:gd name="T16" fmla="*/ 137 w 223"/>
                <a:gd name="T17" fmla="*/ 62 h 220"/>
                <a:gd name="T18" fmla="*/ 146 w 223"/>
                <a:gd name="T19" fmla="*/ 58 h 220"/>
                <a:gd name="T20" fmla="*/ 150 w 223"/>
                <a:gd name="T21" fmla="*/ 55 h 220"/>
                <a:gd name="T22" fmla="*/ 145 w 223"/>
                <a:gd name="T23" fmla="*/ 47 h 220"/>
                <a:gd name="T24" fmla="*/ 158 w 223"/>
                <a:gd name="T25" fmla="*/ 45 h 220"/>
                <a:gd name="T26" fmla="*/ 177 w 223"/>
                <a:gd name="T27" fmla="*/ 53 h 220"/>
                <a:gd name="T28" fmla="*/ 184 w 223"/>
                <a:gd name="T29" fmla="*/ 44 h 220"/>
                <a:gd name="T30" fmla="*/ 207 w 223"/>
                <a:gd name="T31" fmla="*/ 39 h 220"/>
                <a:gd name="T32" fmla="*/ 208 w 223"/>
                <a:gd name="T33" fmla="*/ 32 h 220"/>
                <a:gd name="T34" fmla="*/ 223 w 223"/>
                <a:gd name="T35" fmla="*/ 18 h 220"/>
                <a:gd name="T36" fmla="*/ 212 w 223"/>
                <a:gd name="T37" fmla="*/ 21 h 220"/>
                <a:gd name="T38" fmla="*/ 137 w 223"/>
                <a:gd name="T39" fmla="*/ 76 h 220"/>
                <a:gd name="T40" fmla="*/ 138 w 223"/>
                <a:gd name="T41" fmla="*/ 93 h 220"/>
                <a:gd name="T42" fmla="*/ 130 w 223"/>
                <a:gd name="T43" fmla="*/ 109 h 220"/>
                <a:gd name="T44" fmla="*/ 122 w 223"/>
                <a:gd name="T45" fmla="*/ 122 h 220"/>
                <a:gd name="T46" fmla="*/ 106 w 223"/>
                <a:gd name="T47" fmla="*/ 133 h 220"/>
                <a:gd name="T48" fmla="*/ 102 w 223"/>
                <a:gd name="T49" fmla="*/ 125 h 220"/>
                <a:gd name="T50" fmla="*/ 93 w 223"/>
                <a:gd name="T51" fmla="*/ 136 h 220"/>
                <a:gd name="T52" fmla="*/ 85 w 223"/>
                <a:gd name="T53" fmla="*/ 148 h 220"/>
                <a:gd name="T54" fmla="*/ 85 w 223"/>
                <a:gd name="T55" fmla="*/ 153 h 220"/>
                <a:gd name="T56" fmla="*/ 76 w 223"/>
                <a:gd name="T57" fmla="*/ 153 h 220"/>
                <a:gd name="T58" fmla="*/ 54 w 223"/>
                <a:gd name="T59" fmla="*/ 156 h 220"/>
                <a:gd name="T60" fmla="*/ 31 w 223"/>
                <a:gd name="T61" fmla="*/ 164 h 220"/>
                <a:gd name="T62" fmla="*/ 18 w 223"/>
                <a:gd name="T63" fmla="*/ 176 h 220"/>
                <a:gd name="T64" fmla="*/ 29 w 223"/>
                <a:gd name="T65" fmla="*/ 177 h 220"/>
                <a:gd name="T66" fmla="*/ 47 w 223"/>
                <a:gd name="T67" fmla="*/ 171 h 220"/>
                <a:gd name="T68" fmla="*/ 75 w 223"/>
                <a:gd name="T69" fmla="*/ 171 h 220"/>
                <a:gd name="T70" fmla="*/ 80 w 223"/>
                <a:gd name="T71" fmla="*/ 182 h 220"/>
                <a:gd name="T72" fmla="*/ 94 w 223"/>
                <a:gd name="T73" fmla="*/ 171 h 220"/>
                <a:gd name="T74" fmla="*/ 94 w 223"/>
                <a:gd name="T75" fmla="*/ 164 h 220"/>
                <a:gd name="T76" fmla="*/ 111 w 223"/>
                <a:gd name="T77" fmla="*/ 169 h 220"/>
                <a:gd name="T78" fmla="*/ 120 w 223"/>
                <a:gd name="T79" fmla="*/ 166 h 220"/>
                <a:gd name="T80" fmla="*/ 130 w 223"/>
                <a:gd name="T81" fmla="*/ 158 h 220"/>
                <a:gd name="T82" fmla="*/ 137 w 223"/>
                <a:gd name="T83" fmla="*/ 161 h 220"/>
                <a:gd name="T84" fmla="*/ 146 w 223"/>
                <a:gd name="T85" fmla="*/ 148 h 220"/>
                <a:gd name="T86" fmla="*/ 151 w 223"/>
                <a:gd name="T87" fmla="*/ 128 h 220"/>
                <a:gd name="T88" fmla="*/ 150 w 223"/>
                <a:gd name="T89" fmla="*/ 114 h 220"/>
                <a:gd name="T90" fmla="*/ 163 w 223"/>
                <a:gd name="T91" fmla="*/ 97 h 220"/>
                <a:gd name="T92" fmla="*/ 155 w 223"/>
                <a:gd name="T93" fmla="*/ 66 h 220"/>
                <a:gd name="T94" fmla="*/ 54 w 223"/>
                <a:gd name="T95" fmla="*/ 174 h 220"/>
                <a:gd name="T96" fmla="*/ 42 w 223"/>
                <a:gd name="T97" fmla="*/ 177 h 220"/>
                <a:gd name="T98" fmla="*/ 39 w 223"/>
                <a:gd name="T99" fmla="*/ 194 h 220"/>
                <a:gd name="T100" fmla="*/ 47 w 223"/>
                <a:gd name="T101" fmla="*/ 192 h 220"/>
                <a:gd name="T102" fmla="*/ 58 w 223"/>
                <a:gd name="T103" fmla="*/ 187 h 220"/>
                <a:gd name="T104" fmla="*/ 67 w 223"/>
                <a:gd name="T105" fmla="*/ 176 h 220"/>
                <a:gd name="T106" fmla="*/ 57 w 223"/>
                <a:gd name="T107" fmla="*/ 172 h 220"/>
                <a:gd name="T108" fmla="*/ 26 w 223"/>
                <a:gd name="T109" fmla="*/ 187 h 220"/>
                <a:gd name="T110" fmla="*/ 18 w 223"/>
                <a:gd name="T111" fmla="*/ 180 h 220"/>
                <a:gd name="T112" fmla="*/ 0 w 223"/>
                <a:gd name="T113" fmla="*/ 192 h 220"/>
                <a:gd name="T114" fmla="*/ 8 w 223"/>
                <a:gd name="T115" fmla="*/ 190 h 220"/>
                <a:gd name="T116" fmla="*/ 11 w 223"/>
                <a:gd name="T117" fmla="*/ 198 h 220"/>
                <a:gd name="T118" fmla="*/ 13 w 223"/>
                <a:gd name="T119" fmla="*/ 220 h 220"/>
                <a:gd name="T120" fmla="*/ 31 w 223"/>
                <a:gd name="T121" fmla="*/ 198 h 220"/>
                <a:gd name="T122" fmla="*/ 28 w 223"/>
                <a:gd name="T123" fmla="*/ 1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 h="220">
                  <a:moveTo>
                    <a:pt x="210" y="21"/>
                  </a:moveTo>
                  <a:lnTo>
                    <a:pt x="210" y="21"/>
                  </a:lnTo>
                  <a:lnTo>
                    <a:pt x="208" y="19"/>
                  </a:lnTo>
                  <a:lnTo>
                    <a:pt x="205" y="21"/>
                  </a:lnTo>
                  <a:lnTo>
                    <a:pt x="197" y="24"/>
                  </a:lnTo>
                  <a:lnTo>
                    <a:pt x="197" y="24"/>
                  </a:lnTo>
                  <a:lnTo>
                    <a:pt x="195" y="24"/>
                  </a:lnTo>
                  <a:lnTo>
                    <a:pt x="192" y="22"/>
                  </a:lnTo>
                  <a:lnTo>
                    <a:pt x="182" y="16"/>
                  </a:lnTo>
                  <a:lnTo>
                    <a:pt x="174" y="9"/>
                  </a:lnTo>
                  <a:lnTo>
                    <a:pt x="169" y="3"/>
                  </a:lnTo>
                  <a:lnTo>
                    <a:pt x="169" y="3"/>
                  </a:lnTo>
                  <a:lnTo>
                    <a:pt x="164" y="0"/>
                  </a:lnTo>
                  <a:lnTo>
                    <a:pt x="161" y="0"/>
                  </a:lnTo>
                  <a:lnTo>
                    <a:pt x="159" y="3"/>
                  </a:lnTo>
                  <a:lnTo>
                    <a:pt x="161" y="6"/>
                  </a:lnTo>
                  <a:lnTo>
                    <a:pt x="161" y="6"/>
                  </a:lnTo>
                  <a:lnTo>
                    <a:pt x="161" y="9"/>
                  </a:lnTo>
                  <a:lnTo>
                    <a:pt x="161" y="13"/>
                  </a:lnTo>
                  <a:lnTo>
                    <a:pt x="159" y="16"/>
                  </a:lnTo>
                  <a:lnTo>
                    <a:pt x="159" y="21"/>
                  </a:lnTo>
                  <a:lnTo>
                    <a:pt x="159" y="21"/>
                  </a:lnTo>
                  <a:lnTo>
                    <a:pt x="159" y="24"/>
                  </a:lnTo>
                  <a:lnTo>
                    <a:pt x="158" y="27"/>
                  </a:lnTo>
                  <a:lnTo>
                    <a:pt x="156" y="29"/>
                  </a:lnTo>
                  <a:lnTo>
                    <a:pt x="156" y="32"/>
                  </a:lnTo>
                  <a:lnTo>
                    <a:pt x="156" y="32"/>
                  </a:lnTo>
                  <a:lnTo>
                    <a:pt x="155" y="34"/>
                  </a:lnTo>
                  <a:lnTo>
                    <a:pt x="153" y="36"/>
                  </a:lnTo>
                  <a:lnTo>
                    <a:pt x="145" y="37"/>
                  </a:lnTo>
                  <a:lnTo>
                    <a:pt x="145" y="37"/>
                  </a:lnTo>
                  <a:lnTo>
                    <a:pt x="143" y="37"/>
                  </a:lnTo>
                  <a:lnTo>
                    <a:pt x="143" y="40"/>
                  </a:lnTo>
                  <a:lnTo>
                    <a:pt x="142" y="42"/>
                  </a:lnTo>
                  <a:lnTo>
                    <a:pt x="140" y="44"/>
                  </a:lnTo>
                  <a:lnTo>
                    <a:pt x="140" y="44"/>
                  </a:lnTo>
                  <a:lnTo>
                    <a:pt x="137" y="47"/>
                  </a:lnTo>
                  <a:lnTo>
                    <a:pt x="135" y="49"/>
                  </a:lnTo>
                  <a:lnTo>
                    <a:pt x="137" y="50"/>
                  </a:lnTo>
                  <a:lnTo>
                    <a:pt x="137" y="52"/>
                  </a:lnTo>
                  <a:lnTo>
                    <a:pt x="137" y="52"/>
                  </a:lnTo>
                  <a:lnTo>
                    <a:pt x="138" y="53"/>
                  </a:lnTo>
                  <a:lnTo>
                    <a:pt x="138" y="57"/>
                  </a:lnTo>
                  <a:lnTo>
                    <a:pt x="137" y="62"/>
                  </a:lnTo>
                  <a:lnTo>
                    <a:pt x="137" y="62"/>
                  </a:lnTo>
                  <a:lnTo>
                    <a:pt x="138" y="63"/>
                  </a:lnTo>
                  <a:lnTo>
                    <a:pt x="140" y="63"/>
                  </a:lnTo>
                  <a:lnTo>
                    <a:pt x="145" y="60"/>
                  </a:lnTo>
                  <a:lnTo>
                    <a:pt x="145" y="60"/>
                  </a:lnTo>
                  <a:lnTo>
                    <a:pt x="146" y="58"/>
                  </a:lnTo>
                  <a:lnTo>
                    <a:pt x="148" y="58"/>
                  </a:lnTo>
                  <a:lnTo>
                    <a:pt x="150" y="58"/>
                  </a:lnTo>
                  <a:lnTo>
                    <a:pt x="151" y="58"/>
                  </a:lnTo>
                  <a:lnTo>
                    <a:pt x="151" y="58"/>
                  </a:lnTo>
                  <a:lnTo>
                    <a:pt x="150" y="55"/>
                  </a:lnTo>
                  <a:lnTo>
                    <a:pt x="148" y="53"/>
                  </a:lnTo>
                  <a:lnTo>
                    <a:pt x="145" y="50"/>
                  </a:lnTo>
                  <a:lnTo>
                    <a:pt x="143" y="49"/>
                  </a:lnTo>
                  <a:lnTo>
                    <a:pt x="143" y="49"/>
                  </a:lnTo>
                  <a:lnTo>
                    <a:pt x="145" y="47"/>
                  </a:lnTo>
                  <a:lnTo>
                    <a:pt x="146" y="47"/>
                  </a:lnTo>
                  <a:lnTo>
                    <a:pt x="151" y="47"/>
                  </a:lnTo>
                  <a:lnTo>
                    <a:pt x="155" y="47"/>
                  </a:lnTo>
                  <a:lnTo>
                    <a:pt x="155" y="47"/>
                  </a:lnTo>
                  <a:lnTo>
                    <a:pt x="158" y="45"/>
                  </a:lnTo>
                  <a:lnTo>
                    <a:pt x="164" y="47"/>
                  </a:lnTo>
                  <a:lnTo>
                    <a:pt x="169" y="49"/>
                  </a:lnTo>
                  <a:lnTo>
                    <a:pt x="174" y="52"/>
                  </a:lnTo>
                  <a:lnTo>
                    <a:pt x="174" y="52"/>
                  </a:lnTo>
                  <a:lnTo>
                    <a:pt x="177" y="53"/>
                  </a:lnTo>
                  <a:lnTo>
                    <a:pt x="181" y="53"/>
                  </a:lnTo>
                  <a:lnTo>
                    <a:pt x="181" y="52"/>
                  </a:lnTo>
                  <a:lnTo>
                    <a:pt x="182" y="49"/>
                  </a:lnTo>
                  <a:lnTo>
                    <a:pt x="182" y="49"/>
                  </a:lnTo>
                  <a:lnTo>
                    <a:pt x="184" y="44"/>
                  </a:lnTo>
                  <a:lnTo>
                    <a:pt x="189" y="42"/>
                  </a:lnTo>
                  <a:lnTo>
                    <a:pt x="195" y="40"/>
                  </a:lnTo>
                  <a:lnTo>
                    <a:pt x="202" y="39"/>
                  </a:lnTo>
                  <a:lnTo>
                    <a:pt x="202" y="39"/>
                  </a:lnTo>
                  <a:lnTo>
                    <a:pt x="207" y="39"/>
                  </a:lnTo>
                  <a:lnTo>
                    <a:pt x="210" y="37"/>
                  </a:lnTo>
                  <a:lnTo>
                    <a:pt x="210" y="36"/>
                  </a:lnTo>
                  <a:lnTo>
                    <a:pt x="208" y="34"/>
                  </a:lnTo>
                  <a:lnTo>
                    <a:pt x="208" y="34"/>
                  </a:lnTo>
                  <a:lnTo>
                    <a:pt x="208" y="32"/>
                  </a:lnTo>
                  <a:lnTo>
                    <a:pt x="210" y="31"/>
                  </a:lnTo>
                  <a:lnTo>
                    <a:pt x="215" y="26"/>
                  </a:lnTo>
                  <a:lnTo>
                    <a:pt x="220" y="21"/>
                  </a:lnTo>
                  <a:lnTo>
                    <a:pt x="223" y="18"/>
                  </a:lnTo>
                  <a:lnTo>
                    <a:pt x="223" y="18"/>
                  </a:lnTo>
                  <a:lnTo>
                    <a:pt x="221" y="16"/>
                  </a:lnTo>
                  <a:lnTo>
                    <a:pt x="221" y="18"/>
                  </a:lnTo>
                  <a:lnTo>
                    <a:pt x="218" y="19"/>
                  </a:lnTo>
                  <a:lnTo>
                    <a:pt x="213" y="21"/>
                  </a:lnTo>
                  <a:lnTo>
                    <a:pt x="212" y="21"/>
                  </a:lnTo>
                  <a:lnTo>
                    <a:pt x="210" y="21"/>
                  </a:lnTo>
                  <a:lnTo>
                    <a:pt x="210" y="21"/>
                  </a:lnTo>
                  <a:close/>
                  <a:moveTo>
                    <a:pt x="140" y="73"/>
                  </a:moveTo>
                  <a:lnTo>
                    <a:pt x="140" y="73"/>
                  </a:lnTo>
                  <a:lnTo>
                    <a:pt x="137" y="76"/>
                  </a:lnTo>
                  <a:lnTo>
                    <a:pt x="135" y="81"/>
                  </a:lnTo>
                  <a:lnTo>
                    <a:pt x="135" y="88"/>
                  </a:lnTo>
                  <a:lnTo>
                    <a:pt x="137" y="91"/>
                  </a:lnTo>
                  <a:lnTo>
                    <a:pt x="137" y="91"/>
                  </a:lnTo>
                  <a:lnTo>
                    <a:pt x="138" y="93"/>
                  </a:lnTo>
                  <a:lnTo>
                    <a:pt x="138" y="94"/>
                  </a:lnTo>
                  <a:lnTo>
                    <a:pt x="135" y="99"/>
                  </a:lnTo>
                  <a:lnTo>
                    <a:pt x="132" y="104"/>
                  </a:lnTo>
                  <a:lnTo>
                    <a:pt x="130" y="109"/>
                  </a:lnTo>
                  <a:lnTo>
                    <a:pt x="130" y="109"/>
                  </a:lnTo>
                  <a:lnTo>
                    <a:pt x="130" y="112"/>
                  </a:lnTo>
                  <a:lnTo>
                    <a:pt x="127" y="115"/>
                  </a:lnTo>
                  <a:lnTo>
                    <a:pt x="124" y="119"/>
                  </a:lnTo>
                  <a:lnTo>
                    <a:pt x="122" y="122"/>
                  </a:lnTo>
                  <a:lnTo>
                    <a:pt x="122" y="122"/>
                  </a:lnTo>
                  <a:lnTo>
                    <a:pt x="120" y="125"/>
                  </a:lnTo>
                  <a:lnTo>
                    <a:pt x="119" y="127"/>
                  </a:lnTo>
                  <a:lnTo>
                    <a:pt x="111" y="130"/>
                  </a:lnTo>
                  <a:lnTo>
                    <a:pt x="111" y="130"/>
                  </a:lnTo>
                  <a:lnTo>
                    <a:pt x="106" y="133"/>
                  </a:lnTo>
                  <a:lnTo>
                    <a:pt x="102" y="132"/>
                  </a:lnTo>
                  <a:lnTo>
                    <a:pt x="101" y="128"/>
                  </a:lnTo>
                  <a:lnTo>
                    <a:pt x="102" y="127"/>
                  </a:lnTo>
                  <a:lnTo>
                    <a:pt x="102" y="127"/>
                  </a:lnTo>
                  <a:lnTo>
                    <a:pt x="102" y="125"/>
                  </a:lnTo>
                  <a:lnTo>
                    <a:pt x="101" y="125"/>
                  </a:lnTo>
                  <a:lnTo>
                    <a:pt x="98" y="127"/>
                  </a:lnTo>
                  <a:lnTo>
                    <a:pt x="94" y="132"/>
                  </a:lnTo>
                  <a:lnTo>
                    <a:pt x="93" y="133"/>
                  </a:lnTo>
                  <a:lnTo>
                    <a:pt x="93" y="136"/>
                  </a:lnTo>
                  <a:lnTo>
                    <a:pt x="93" y="136"/>
                  </a:lnTo>
                  <a:lnTo>
                    <a:pt x="91" y="140"/>
                  </a:lnTo>
                  <a:lnTo>
                    <a:pt x="91" y="141"/>
                  </a:lnTo>
                  <a:lnTo>
                    <a:pt x="88" y="145"/>
                  </a:lnTo>
                  <a:lnTo>
                    <a:pt x="85" y="148"/>
                  </a:lnTo>
                  <a:lnTo>
                    <a:pt x="83" y="148"/>
                  </a:lnTo>
                  <a:lnTo>
                    <a:pt x="85" y="150"/>
                  </a:lnTo>
                  <a:lnTo>
                    <a:pt x="85" y="150"/>
                  </a:lnTo>
                  <a:lnTo>
                    <a:pt x="85" y="151"/>
                  </a:lnTo>
                  <a:lnTo>
                    <a:pt x="85" y="153"/>
                  </a:lnTo>
                  <a:lnTo>
                    <a:pt x="81" y="154"/>
                  </a:lnTo>
                  <a:lnTo>
                    <a:pt x="78" y="154"/>
                  </a:lnTo>
                  <a:lnTo>
                    <a:pt x="76" y="154"/>
                  </a:lnTo>
                  <a:lnTo>
                    <a:pt x="76" y="153"/>
                  </a:lnTo>
                  <a:lnTo>
                    <a:pt x="76" y="153"/>
                  </a:lnTo>
                  <a:lnTo>
                    <a:pt x="75" y="151"/>
                  </a:lnTo>
                  <a:lnTo>
                    <a:pt x="72" y="151"/>
                  </a:lnTo>
                  <a:lnTo>
                    <a:pt x="60" y="154"/>
                  </a:lnTo>
                  <a:lnTo>
                    <a:pt x="60" y="154"/>
                  </a:lnTo>
                  <a:lnTo>
                    <a:pt x="54" y="156"/>
                  </a:lnTo>
                  <a:lnTo>
                    <a:pt x="49" y="154"/>
                  </a:lnTo>
                  <a:lnTo>
                    <a:pt x="44" y="154"/>
                  </a:lnTo>
                  <a:lnTo>
                    <a:pt x="41" y="156"/>
                  </a:lnTo>
                  <a:lnTo>
                    <a:pt x="41" y="156"/>
                  </a:lnTo>
                  <a:lnTo>
                    <a:pt x="31" y="164"/>
                  </a:lnTo>
                  <a:lnTo>
                    <a:pt x="26" y="169"/>
                  </a:lnTo>
                  <a:lnTo>
                    <a:pt x="21" y="171"/>
                  </a:lnTo>
                  <a:lnTo>
                    <a:pt x="21" y="171"/>
                  </a:lnTo>
                  <a:lnTo>
                    <a:pt x="18" y="172"/>
                  </a:lnTo>
                  <a:lnTo>
                    <a:pt x="18" y="176"/>
                  </a:lnTo>
                  <a:lnTo>
                    <a:pt x="18" y="179"/>
                  </a:lnTo>
                  <a:lnTo>
                    <a:pt x="21" y="179"/>
                  </a:lnTo>
                  <a:lnTo>
                    <a:pt x="21" y="179"/>
                  </a:lnTo>
                  <a:lnTo>
                    <a:pt x="24" y="177"/>
                  </a:lnTo>
                  <a:lnTo>
                    <a:pt x="29" y="177"/>
                  </a:lnTo>
                  <a:lnTo>
                    <a:pt x="32" y="177"/>
                  </a:lnTo>
                  <a:lnTo>
                    <a:pt x="34" y="176"/>
                  </a:lnTo>
                  <a:lnTo>
                    <a:pt x="34" y="176"/>
                  </a:lnTo>
                  <a:lnTo>
                    <a:pt x="39" y="172"/>
                  </a:lnTo>
                  <a:lnTo>
                    <a:pt x="47" y="171"/>
                  </a:lnTo>
                  <a:lnTo>
                    <a:pt x="68" y="167"/>
                  </a:lnTo>
                  <a:lnTo>
                    <a:pt x="68" y="167"/>
                  </a:lnTo>
                  <a:lnTo>
                    <a:pt x="73" y="167"/>
                  </a:lnTo>
                  <a:lnTo>
                    <a:pt x="75" y="169"/>
                  </a:lnTo>
                  <a:lnTo>
                    <a:pt x="75" y="171"/>
                  </a:lnTo>
                  <a:lnTo>
                    <a:pt x="73" y="174"/>
                  </a:lnTo>
                  <a:lnTo>
                    <a:pt x="73" y="179"/>
                  </a:lnTo>
                  <a:lnTo>
                    <a:pt x="73" y="179"/>
                  </a:lnTo>
                  <a:lnTo>
                    <a:pt x="75" y="182"/>
                  </a:lnTo>
                  <a:lnTo>
                    <a:pt x="80" y="182"/>
                  </a:lnTo>
                  <a:lnTo>
                    <a:pt x="85" y="180"/>
                  </a:lnTo>
                  <a:lnTo>
                    <a:pt x="89" y="177"/>
                  </a:lnTo>
                  <a:lnTo>
                    <a:pt x="89" y="177"/>
                  </a:lnTo>
                  <a:lnTo>
                    <a:pt x="94" y="172"/>
                  </a:lnTo>
                  <a:lnTo>
                    <a:pt x="94" y="171"/>
                  </a:lnTo>
                  <a:lnTo>
                    <a:pt x="93" y="169"/>
                  </a:lnTo>
                  <a:lnTo>
                    <a:pt x="93" y="169"/>
                  </a:lnTo>
                  <a:lnTo>
                    <a:pt x="91" y="166"/>
                  </a:lnTo>
                  <a:lnTo>
                    <a:pt x="93" y="164"/>
                  </a:lnTo>
                  <a:lnTo>
                    <a:pt x="94" y="164"/>
                  </a:lnTo>
                  <a:lnTo>
                    <a:pt x="98" y="167"/>
                  </a:lnTo>
                  <a:lnTo>
                    <a:pt x="98" y="167"/>
                  </a:lnTo>
                  <a:lnTo>
                    <a:pt x="101" y="169"/>
                  </a:lnTo>
                  <a:lnTo>
                    <a:pt x="106" y="171"/>
                  </a:lnTo>
                  <a:lnTo>
                    <a:pt x="111" y="169"/>
                  </a:lnTo>
                  <a:lnTo>
                    <a:pt x="114" y="166"/>
                  </a:lnTo>
                  <a:lnTo>
                    <a:pt x="114" y="166"/>
                  </a:lnTo>
                  <a:lnTo>
                    <a:pt x="117" y="164"/>
                  </a:lnTo>
                  <a:lnTo>
                    <a:pt x="119" y="164"/>
                  </a:lnTo>
                  <a:lnTo>
                    <a:pt x="120" y="166"/>
                  </a:lnTo>
                  <a:lnTo>
                    <a:pt x="124" y="166"/>
                  </a:lnTo>
                  <a:lnTo>
                    <a:pt x="124" y="166"/>
                  </a:lnTo>
                  <a:lnTo>
                    <a:pt x="127" y="164"/>
                  </a:lnTo>
                  <a:lnTo>
                    <a:pt x="129" y="161"/>
                  </a:lnTo>
                  <a:lnTo>
                    <a:pt x="130" y="158"/>
                  </a:lnTo>
                  <a:lnTo>
                    <a:pt x="132" y="158"/>
                  </a:lnTo>
                  <a:lnTo>
                    <a:pt x="132" y="159"/>
                  </a:lnTo>
                  <a:lnTo>
                    <a:pt x="132" y="159"/>
                  </a:lnTo>
                  <a:lnTo>
                    <a:pt x="133" y="161"/>
                  </a:lnTo>
                  <a:lnTo>
                    <a:pt x="137" y="161"/>
                  </a:lnTo>
                  <a:lnTo>
                    <a:pt x="140" y="159"/>
                  </a:lnTo>
                  <a:lnTo>
                    <a:pt x="143" y="158"/>
                  </a:lnTo>
                  <a:lnTo>
                    <a:pt x="143" y="158"/>
                  </a:lnTo>
                  <a:lnTo>
                    <a:pt x="146" y="153"/>
                  </a:lnTo>
                  <a:lnTo>
                    <a:pt x="146" y="148"/>
                  </a:lnTo>
                  <a:lnTo>
                    <a:pt x="146" y="143"/>
                  </a:lnTo>
                  <a:lnTo>
                    <a:pt x="146" y="138"/>
                  </a:lnTo>
                  <a:lnTo>
                    <a:pt x="146" y="138"/>
                  </a:lnTo>
                  <a:lnTo>
                    <a:pt x="150" y="133"/>
                  </a:lnTo>
                  <a:lnTo>
                    <a:pt x="151" y="128"/>
                  </a:lnTo>
                  <a:lnTo>
                    <a:pt x="151" y="123"/>
                  </a:lnTo>
                  <a:lnTo>
                    <a:pt x="150" y="119"/>
                  </a:lnTo>
                  <a:lnTo>
                    <a:pt x="150" y="119"/>
                  </a:lnTo>
                  <a:lnTo>
                    <a:pt x="150" y="115"/>
                  </a:lnTo>
                  <a:lnTo>
                    <a:pt x="150" y="114"/>
                  </a:lnTo>
                  <a:lnTo>
                    <a:pt x="153" y="110"/>
                  </a:lnTo>
                  <a:lnTo>
                    <a:pt x="163" y="104"/>
                  </a:lnTo>
                  <a:lnTo>
                    <a:pt x="163" y="104"/>
                  </a:lnTo>
                  <a:lnTo>
                    <a:pt x="163" y="101"/>
                  </a:lnTo>
                  <a:lnTo>
                    <a:pt x="163" y="97"/>
                  </a:lnTo>
                  <a:lnTo>
                    <a:pt x="161" y="88"/>
                  </a:lnTo>
                  <a:lnTo>
                    <a:pt x="158" y="76"/>
                  </a:lnTo>
                  <a:lnTo>
                    <a:pt x="156" y="70"/>
                  </a:lnTo>
                  <a:lnTo>
                    <a:pt x="156" y="70"/>
                  </a:lnTo>
                  <a:lnTo>
                    <a:pt x="155" y="66"/>
                  </a:lnTo>
                  <a:lnTo>
                    <a:pt x="155" y="66"/>
                  </a:lnTo>
                  <a:lnTo>
                    <a:pt x="150" y="68"/>
                  </a:lnTo>
                  <a:lnTo>
                    <a:pt x="140" y="73"/>
                  </a:lnTo>
                  <a:lnTo>
                    <a:pt x="140" y="73"/>
                  </a:lnTo>
                  <a:close/>
                  <a:moveTo>
                    <a:pt x="54" y="174"/>
                  </a:moveTo>
                  <a:lnTo>
                    <a:pt x="54" y="174"/>
                  </a:lnTo>
                  <a:lnTo>
                    <a:pt x="52" y="177"/>
                  </a:lnTo>
                  <a:lnTo>
                    <a:pt x="50" y="177"/>
                  </a:lnTo>
                  <a:lnTo>
                    <a:pt x="42" y="177"/>
                  </a:lnTo>
                  <a:lnTo>
                    <a:pt x="42" y="177"/>
                  </a:lnTo>
                  <a:lnTo>
                    <a:pt x="41" y="179"/>
                  </a:lnTo>
                  <a:lnTo>
                    <a:pt x="39" y="180"/>
                  </a:lnTo>
                  <a:lnTo>
                    <a:pt x="37" y="187"/>
                  </a:lnTo>
                  <a:lnTo>
                    <a:pt x="37" y="192"/>
                  </a:lnTo>
                  <a:lnTo>
                    <a:pt x="39" y="194"/>
                  </a:lnTo>
                  <a:lnTo>
                    <a:pt x="41" y="195"/>
                  </a:lnTo>
                  <a:lnTo>
                    <a:pt x="41" y="195"/>
                  </a:lnTo>
                  <a:lnTo>
                    <a:pt x="44" y="195"/>
                  </a:lnTo>
                  <a:lnTo>
                    <a:pt x="45" y="195"/>
                  </a:lnTo>
                  <a:lnTo>
                    <a:pt x="47" y="192"/>
                  </a:lnTo>
                  <a:lnTo>
                    <a:pt x="47" y="192"/>
                  </a:lnTo>
                  <a:lnTo>
                    <a:pt x="49" y="189"/>
                  </a:lnTo>
                  <a:lnTo>
                    <a:pt x="52" y="187"/>
                  </a:lnTo>
                  <a:lnTo>
                    <a:pt x="55" y="187"/>
                  </a:lnTo>
                  <a:lnTo>
                    <a:pt x="58" y="187"/>
                  </a:lnTo>
                  <a:lnTo>
                    <a:pt x="58" y="187"/>
                  </a:lnTo>
                  <a:lnTo>
                    <a:pt x="62" y="187"/>
                  </a:lnTo>
                  <a:lnTo>
                    <a:pt x="65" y="185"/>
                  </a:lnTo>
                  <a:lnTo>
                    <a:pt x="67" y="180"/>
                  </a:lnTo>
                  <a:lnTo>
                    <a:pt x="67" y="176"/>
                  </a:lnTo>
                  <a:lnTo>
                    <a:pt x="67" y="176"/>
                  </a:lnTo>
                  <a:lnTo>
                    <a:pt x="67" y="174"/>
                  </a:lnTo>
                  <a:lnTo>
                    <a:pt x="65" y="172"/>
                  </a:lnTo>
                  <a:lnTo>
                    <a:pt x="62" y="171"/>
                  </a:lnTo>
                  <a:lnTo>
                    <a:pt x="57" y="172"/>
                  </a:lnTo>
                  <a:lnTo>
                    <a:pt x="54" y="174"/>
                  </a:lnTo>
                  <a:lnTo>
                    <a:pt x="54" y="174"/>
                  </a:lnTo>
                  <a:close/>
                  <a:moveTo>
                    <a:pt x="28" y="190"/>
                  </a:moveTo>
                  <a:lnTo>
                    <a:pt x="28" y="190"/>
                  </a:lnTo>
                  <a:lnTo>
                    <a:pt x="26" y="187"/>
                  </a:lnTo>
                  <a:lnTo>
                    <a:pt x="23" y="185"/>
                  </a:lnTo>
                  <a:lnTo>
                    <a:pt x="19" y="185"/>
                  </a:lnTo>
                  <a:lnTo>
                    <a:pt x="18" y="182"/>
                  </a:lnTo>
                  <a:lnTo>
                    <a:pt x="18" y="182"/>
                  </a:lnTo>
                  <a:lnTo>
                    <a:pt x="18" y="180"/>
                  </a:lnTo>
                  <a:lnTo>
                    <a:pt x="15" y="182"/>
                  </a:lnTo>
                  <a:lnTo>
                    <a:pt x="6" y="185"/>
                  </a:lnTo>
                  <a:lnTo>
                    <a:pt x="6" y="185"/>
                  </a:lnTo>
                  <a:lnTo>
                    <a:pt x="1" y="190"/>
                  </a:lnTo>
                  <a:lnTo>
                    <a:pt x="0" y="192"/>
                  </a:lnTo>
                  <a:lnTo>
                    <a:pt x="1" y="195"/>
                  </a:lnTo>
                  <a:lnTo>
                    <a:pt x="1" y="195"/>
                  </a:lnTo>
                  <a:lnTo>
                    <a:pt x="3" y="197"/>
                  </a:lnTo>
                  <a:lnTo>
                    <a:pt x="5" y="197"/>
                  </a:lnTo>
                  <a:lnTo>
                    <a:pt x="8" y="190"/>
                  </a:lnTo>
                  <a:lnTo>
                    <a:pt x="8" y="190"/>
                  </a:lnTo>
                  <a:lnTo>
                    <a:pt x="10" y="190"/>
                  </a:lnTo>
                  <a:lnTo>
                    <a:pt x="10" y="190"/>
                  </a:lnTo>
                  <a:lnTo>
                    <a:pt x="11" y="194"/>
                  </a:lnTo>
                  <a:lnTo>
                    <a:pt x="11" y="198"/>
                  </a:lnTo>
                  <a:lnTo>
                    <a:pt x="11" y="205"/>
                  </a:lnTo>
                  <a:lnTo>
                    <a:pt x="11" y="205"/>
                  </a:lnTo>
                  <a:lnTo>
                    <a:pt x="10" y="210"/>
                  </a:lnTo>
                  <a:lnTo>
                    <a:pt x="10" y="215"/>
                  </a:lnTo>
                  <a:lnTo>
                    <a:pt x="13" y="220"/>
                  </a:lnTo>
                  <a:lnTo>
                    <a:pt x="16" y="220"/>
                  </a:lnTo>
                  <a:lnTo>
                    <a:pt x="16" y="220"/>
                  </a:lnTo>
                  <a:lnTo>
                    <a:pt x="19" y="218"/>
                  </a:lnTo>
                  <a:lnTo>
                    <a:pt x="23" y="211"/>
                  </a:lnTo>
                  <a:lnTo>
                    <a:pt x="31" y="198"/>
                  </a:lnTo>
                  <a:lnTo>
                    <a:pt x="31" y="198"/>
                  </a:lnTo>
                  <a:lnTo>
                    <a:pt x="32" y="194"/>
                  </a:lnTo>
                  <a:lnTo>
                    <a:pt x="31" y="192"/>
                  </a:lnTo>
                  <a:lnTo>
                    <a:pt x="29" y="192"/>
                  </a:lnTo>
                  <a:lnTo>
                    <a:pt x="28" y="190"/>
                  </a:lnTo>
                  <a:lnTo>
                    <a:pt x="28" y="19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48">
              <a:extLst>
                <a:ext uri="{FF2B5EF4-FFF2-40B4-BE49-F238E27FC236}">
                  <a16:creationId xmlns="" xmlns:a16="http://schemas.microsoft.com/office/drawing/2014/main" id="{8CD9AA9C-24E2-41F6-BAD6-E5F013CF89A2}"/>
                </a:ext>
              </a:extLst>
            </p:cNvPr>
            <p:cNvSpPr>
              <a:spLocks noEditPoints="1"/>
            </p:cNvSpPr>
            <p:nvPr/>
          </p:nvSpPr>
          <p:spPr bwMode="auto">
            <a:xfrm>
              <a:off x="7966075" y="3398260"/>
              <a:ext cx="1244600" cy="855663"/>
            </a:xfrm>
            <a:custGeom>
              <a:avLst/>
              <a:gdLst>
                <a:gd name="T0" fmla="*/ 748 w 784"/>
                <a:gd name="T1" fmla="*/ 101 h 539"/>
                <a:gd name="T2" fmla="*/ 709 w 784"/>
                <a:gd name="T3" fmla="*/ 72 h 539"/>
                <a:gd name="T4" fmla="*/ 681 w 784"/>
                <a:gd name="T5" fmla="*/ 39 h 539"/>
                <a:gd name="T6" fmla="*/ 647 w 784"/>
                <a:gd name="T7" fmla="*/ 3 h 539"/>
                <a:gd name="T8" fmla="*/ 595 w 784"/>
                <a:gd name="T9" fmla="*/ 15 h 539"/>
                <a:gd name="T10" fmla="*/ 580 w 784"/>
                <a:gd name="T11" fmla="*/ 56 h 539"/>
                <a:gd name="T12" fmla="*/ 536 w 784"/>
                <a:gd name="T13" fmla="*/ 90 h 539"/>
                <a:gd name="T14" fmla="*/ 565 w 784"/>
                <a:gd name="T15" fmla="*/ 96 h 539"/>
                <a:gd name="T16" fmla="*/ 559 w 784"/>
                <a:gd name="T17" fmla="*/ 121 h 539"/>
                <a:gd name="T18" fmla="*/ 491 w 784"/>
                <a:gd name="T19" fmla="*/ 147 h 539"/>
                <a:gd name="T20" fmla="*/ 466 w 784"/>
                <a:gd name="T21" fmla="*/ 178 h 539"/>
                <a:gd name="T22" fmla="*/ 383 w 784"/>
                <a:gd name="T23" fmla="*/ 196 h 539"/>
                <a:gd name="T24" fmla="*/ 297 w 784"/>
                <a:gd name="T25" fmla="*/ 183 h 539"/>
                <a:gd name="T26" fmla="*/ 258 w 784"/>
                <a:gd name="T27" fmla="*/ 153 h 539"/>
                <a:gd name="T28" fmla="*/ 217 w 784"/>
                <a:gd name="T29" fmla="*/ 127 h 539"/>
                <a:gd name="T30" fmla="*/ 183 w 784"/>
                <a:gd name="T31" fmla="*/ 83 h 539"/>
                <a:gd name="T32" fmla="*/ 160 w 784"/>
                <a:gd name="T33" fmla="*/ 87 h 539"/>
                <a:gd name="T34" fmla="*/ 135 w 784"/>
                <a:gd name="T35" fmla="*/ 111 h 539"/>
                <a:gd name="T36" fmla="*/ 103 w 784"/>
                <a:gd name="T37" fmla="*/ 140 h 539"/>
                <a:gd name="T38" fmla="*/ 90 w 784"/>
                <a:gd name="T39" fmla="*/ 173 h 539"/>
                <a:gd name="T40" fmla="*/ 61 w 784"/>
                <a:gd name="T41" fmla="*/ 204 h 539"/>
                <a:gd name="T42" fmla="*/ 22 w 784"/>
                <a:gd name="T43" fmla="*/ 215 h 539"/>
                <a:gd name="T44" fmla="*/ 8 w 784"/>
                <a:gd name="T45" fmla="*/ 246 h 539"/>
                <a:gd name="T46" fmla="*/ 46 w 784"/>
                <a:gd name="T47" fmla="*/ 295 h 539"/>
                <a:gd name="T48" fmla="*/ 79 w 784"/>
                <a:gd name="T49" fmla="*/ 308 h 539"/>
                <a:gd name="T50" fmla="*/ 62 w 784"/>
                <a:gd name="T51" fmla="*/ 336 h 539"/>
                <a:gd name="T52" fmla="*/ 85 w 784"/>
                <a:gd name="T53" fmla="*/ 367 h 539"/>
                <a:gd name="T54" fmla="*/ 135 w 784"/>
                <a:gd name="T55" fmla="*/ 393 h 539"/>
                <a:gd name="T56" fmla="*/ 184 w 784"/>
                <a:gd name="T57" fmla="*/ 403 h 539"/>
                <a:gd name="T58" fmla="*/ 206 w 784"/>
                <a:gd name="T59" fmla="*/ 401 h 539"/>
                <a:gd name="T60" fmla="*/ 243 w 784"/>
                <a:gd name="T61" fmla="*/ 394 h 539"/>
                <a:gd name="T62" fmla="*/ 282 w 784"/>
                <a:gd name="T63" fmla="*/ 394 h 539"/>
                <a:gd name="T64" fmla="*/ 308 w 784"/>
                <a:gd name="T65" fmla="*/ 409 h 539"/>
                <a:gd name="T66" fmla="*/ 302 w 784"/>
                <a:gd name="T67" fmla="*/ 458 h 539"/>
                <a:gd name="T68" fmla="*/ 318 w 784"/>
                <a:gd name="T69" fmla="*/ 486 h 539"/>
                <a:gd name="T70" fmla="*/ 344 w 784"/>
                <a:gd name="T71" fmla="*/ 497 h 539"/>
                <a:gd name="T72" fmla="*/ 357 w 784"/>
                <a:gd name="T73" fmla="*/ 479 h 539"/>
                <a:gd name="T74" fmla="*/ 393 w 784"/>
                <a:gd name="T75" fmla="*/ 471 h 539"/>
                <a:gd name="T76" fmla="*/ 429 w 784"/>
                <a:gd name="T77" fmla="*/ 495 h 539"/>
                <a:gd name="T78" fmla="*/ 455 w 784"/>
                <a:gd name="T79" fmla="*/ 494 h 539"/>
                <a:gd name="T80" fmla="*/ 479 w 784"/>
                <a:gd name="T81" fmla="*/ 494 h 539"/>
                <a:gd name="T82" fmla="*/ 544 w 784"/>
                <a:gd name="T83" fmla="*/ 473 h 539"/>
                <a:gd name="T84" fmla="*/ 575 w 784"/>
                <a:gd name="T85" fmla="*/ 447 h 539"/>
                <a:gd name="T86" fmla="*/ 583 w 784"/>
                <a:gd name="T87" fmla="*/ 420 h 539"/>
                <a:gd name="T88" fmla="*/ 611 w 784"/>
                <a:gd name="T89" fmla="*/ 386 h 539"/>
                <a:gd name="T90" fmla="*/ 609 w 784"/>
                <a:gd name="T91" fmla="*/ 373 h 539"/>
                <a:gd name="T92" fmla="*/ 606 w 784"/>
                <a:gd name="T93" fmla="*/ 355 h 539"/>
                <a:gd name="T94" fmla="*/ 609 w 784"/>
                <a:gd name="T95" fmla="*/ 342 h 539"/>
                <a:gd name="T96" fmla="*/ 580 w 784"/>
                <a:gd name="T97" fmla="*/ 302 h 539"/>
                <a:gd name="T98" fmla="*/ 608 w 784"/>
                <a:gd name="T99" fmla="*/ 275 h 539"/>
                <a:gd name="T100" fmla="*/ 603 w 784"/>
                <a:gd name="T101" fmla="*/ 258 h 539"/>
                <a:gd name="T102" fmla="*/ 561 w 784"/>
                <a:gd name="T103" fmla="*/ 254 h 539"/>
                <a:gd name="T104" fmla="*/ 595 w 784"/>
                <a:gd name="T105" fmla="*/ 222 h 539"/>
                <a:gd name="T106" fmla="*/ 606 w 784"/>
                <a:gd name="T107" fmla="*/ 241 h 539"/>
                <a:gd name="T108" fmla="*/ 670 w 784"/>
                <a:gd name="T109" fmla="*/ 210 h 539"/>
                <a:gd name="T110" fmla="*/ 697 w 784"/>
                <a:gd name="T111" fmla="*/ 197 h 539"/>
                <a:gd name="T112" fmla="*/ 728 w 784"/>
                <a:gd name="T113" fmla="*/ 181 h 539"/>
                <a:gd name="T114" fmla="*/ 740 w 784"/>
                <a:gd name="T115" fmla="*/ 147 h 539"/>
                <a:gd name="T116" fmla="*/ 767 w 784"/>
                <a:gd name="T117" fmla="*/ 134 h 539"/>
                <a:gd name="T118" fmla="*/ 593 w 784"/>
                <a:gd name="T119" fmla="*/ 463 h 539"/>
                <a:gd name="T120" fmla="*/ 598 w 784"/>
                <a:gd name="T121" fmla="*/ 453 h 539"/>
                <a:gd name="T122" fmla="*/ 461 w 784"/>
                <a:gd name="T123" fmla="*/ 536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4" h="539">
                  <a:moveTo>
                    <a:pt x="782" y="96"/>
                  </a:moveTo>
                  <a:lnTo>
                    <a:pt x="782" y="96"/>
                  </a:lnTo>
                  <a:lnTo>
                    <a:pt x="780" y="93"/>
                  </a:lnTo>
                  <a:lnTo>
                    <a:pt x="779" y="91"/>
                  </a:lnTo>
                  <a:lnTo>
                    <a:pt x="774" y="91"/>
                  </a:lnTo>
                  <a:lnTo>
                    <a:pt x="772" y="93"/>
                  </a:lnTo>
                  <a:lnTo>
                    <a:pt x="772" y="93"/>
                  </a:lnTo>
                  <a:lnTo>
                    <a:pt x="769" y="95"/>
                  </a:lnTo>
                  <a:lnTo>
                    <a:pt x="766" y="95"/>
                  </a:lnTo>
                  <a:lnTo>
                    <a:pt x="761" y="96"/>
                  </a:lnTo>
                  <a:lnTo>
                    <a:pt x="759" y="98"/>
                  </a:lnTo>
                  <a:lnTo>
                    <a:pt x="759" y="98"/>
                  </a:lnTo>
                  <a:lnTo>
                    <a:pt x="758" y="100"/>
                  </a:lnTo>
                  <a:lnTo>
                    <a:pt x="754" y="101"/>
                  </a:lnTo>
                  <a:lnTo>
                    <a:pt x="748" y="101"/>
                  </a:lnTo>
                  <a:lnTo>
                    <a:pt x="748" y="101"/>
                  </a:lnTo>
                  <a:lnTo>
                    <a:pt x="743" y="101"/>
                  </a:lnTo>
                  <a:lnTo>
                    <a:pt x="738" y="100"/>
                  </a:lnTo>
                  <a:lnTo>
                    <a:pt x="735" y="98"/>
                  </a:lnTo>
                  <a:lnTo>
                    <a:pt x="735" y="96"/>
                  </a:lnTo>
                  <a:lnTo>
                    <a:pt x="735" y="96"/>
                  </a:lnTo>
                  <a:lnTo>
                    <a:pt x="733" y="90"/>
                  </a:lnTo>
                  <a:lnTo>
                    <a:pt x="732" y="88"/>
                  </a:lnTo>
                  <a:lnTo>
                    <a:pt x="732" y="85"/>
                  </a:lnTo>
                  <a:lnTo>
                    <a:pt x="732" y="85"/>
                  </a:lnTo>
                  <a:lnTo>
                    <a:pt x="732" y="82"/>
                  </a:lnTo>
                  <a:lnTo>
                    <a:pt x="728" y="82"/>
                  </a:lnTo>
                  <a:lnTo>
                    <a:pt x="725" y="80"/>
                  </a:lnTo>
                  <a:lnTo>
                    <a:pt x="722" y="78"/>
                  </a:lnTo>
                  <a:lnTo>
                    <a:pt x="722" y="78"/>
                  </a:lnTo>
                  <a:lnTo>
                    <a:pt x="715" y="74"/>
                  </a:lnTo>
                  <a:lnTo>
                    <a:pt x="709" y="72"/>
                  </a:lnTo>
                  <a:lnTo>
                    <a:pt x="709" y="72"/>
                  </a:lnTo>
                  <a:lnTo>
                    <a:pt x="707" y="72"/>
                  </a:lnTo>
                  <a:lnTo>
                    <a:pt x="705" y="70"/>
                  </a:lnTo>
                  <a:lnTo>
                    <a:pt x="701" y="69"/>
                  </a:lnTo>
                  <a:lnTo>
                    <a:pt x="696" y="67"/>
                  </a:lnTo>
                  <a:lnTo>
                    <a:pt x="696" y="67"/>
                  </a:lnTo>
                  <a:lnTo>
                    <a:pt x="692" y="67"/>
                  </a:lnTo>
                  <a:lnTo>
                    <a:pt x="691" y="65"/>
                  </a:lnTo>
                  <a:lnTo>
                    <a:pt x="691" y="60"/>
                  </a:lnTo>
                  <a:lnTo>
                    <a:pt x="691" y="60"/>
                  </a:lnTo>
                  <a:lnTo>
                    <a:pt x="691" y="57"/>
                  </a:lnTo>
                  <a:lnTo>
                    <a:pt x="689" y="54"/>
                  </a:lnTo>
                  <a:lnTo>
                    <a:pt x="684" y="44"/>
                  </a:lnTo>
                  <a:lnTo>
                    <a:pt x="684" y="44"/>
                  </a:lnTo>
                  <a:lnTo>
                    <a:pt x="683" y="41"/>
                  </a:lnTo>
                  <a:lnTo>
                    <a:pt x="681" y="39"/>
                  </a:lnTo>
                  <a:lnTo>
                    <a:pt x="679" y="34"/>
                  </a:lnTo>
                  <a:lnTo>
                    <a:pt x="678" y="30"/>
                  </a:lnTo>
                  <a:lnTo>
                    <a:pt x="678" y="30"/>
                  </a:lnTo>
                  <a:lnTo>
                    <a:pt x="675" y="23"/>
                  </a:lnTo>
                  <a:lnTo>
                    <a:pt x="673" y="21"/>
                  </a:lnTo>
                  <a:lnTo>
                    <a:pt x="671" y="20"/>
                  </a:lnTo>
                  <a:lnTo>
                    <a:pt x="671" y="17"/>
                  </a:lnTo>
                  <a:lnTo>
                    <a:pt x="671" y="17"/>
                  </a:lnTo>
                  <a:lnTo>
                    <a:pt x="670" y="13"/>
                  </a:lnTo>
                  <a:lnTo>
                    <a:pt x="668" y="12"/>
                  </a:lnTo>
                  <a:lnTo>
                    <a:pt x="663" y="7"/>
                  </a:lnTo>
                  <a:lnTo>
                    <a:pt x="663" y="7"/>
                  </a:lnTo>
                  <a:lnTo>
                    <a:pt x="660" y="5"/>
                  </a:lnTo>
                  <a:lnTo>
                    <a:pt x="657" y="5"/>
                  </a:lnTo>
                  <a:lnTo>
                    <a:pt x="652" y="5"/>
                  </a:lnTo>
                  <a:lnTo>
                    <a:pt x="647" y="3"/>
                  </a:lnTo>
                  <a:lnTo>
                    <a:pt x="647" y="3"/>
                  </a:lnTo>
                  <a:lnTo>
                    <a:pt x="642" y="2"/>
                  </a:lnTo>
                  <a:lnTo>
                    <a:pt x="639" y="0"/>
                  </a:lnTo>
                  <a:lnTo>
                    <a:pt x="632" y="0"/>
                  </a:lnTo>
                  <a:lnTo>
                    <a:pt x="632" y="0"/>
                  </a:lnTo>
                  <a:lnTo>
                    <a:pt x="627" y="0"/>
                  </a:lnTo>
                  <a:lnTo>
                    <a:pt x="621" y="0"/>
                  </a:lnTo>
                  <a:lnTo>
                    <a:pt x="613" y="2"/>
                  </a:lnTo>
                  <a:lnTo>
                    <a:pt x="613" y="2"/>
                  </a:lnTo>
                  <a:lnTo>
                    <a:pt x="606" y="2"/>
                  </a:lnTo>
                  <a:lnTo>
                    <a:pt x="601" y="3"/>
                  </a:lnTo>
                  <a:lnTo>
                    <a:pt x="596" y="7"/>
                  </a:lnTo>
                  <a:lnTo>
                    <a:pt x="596" y="7"/>
                  </a:lnTo>
                  <a:lnTo>
                    <a:pt x="593" y="12"/>
                  </a:lnTo>
                  <a:lnTo>
                    <a:pt x="593" y="13"/>
                  </a:lnTo>
                  <a:lnTo>
                    <a:pt x="595" y="15"/>
                  </a:lnTo>
                  <a:lnTo>
                    <a:pt x="596" y="15"/>
                  </a:lnTo>
                  <a:lnTo>
                    <a:pt x="596" y="15"/>
                  </a:lnTo>
                  <a:lnTo>
                    <a:pt x="598" y="15"/>
                  </a:lnTo>
                  <a:lnTo>
                    <a:pt x="600" y="18"/>
                  </a:lnTo>
                  <a:lnTo>
                    <a:pt x="601" y="23"/>
                  </a:lnTo>
                  <a:lnTo>
                    <a:pt x="601" y="23"/>
                  </a:lnTo>
                  <a:lnTo>
                    <a:pt x="600" y="26"/>
                  </a:lnTo>
                  <a:lnTo>
                    <a:pt x="598" y="28"/>
                  </a:lnTo>
                  <a:lnTo>
                    <a:pt x="595" y="30"/>
                  </a:lnTo>
                  <a:lnTo>
                    <a:pt x="595" y="30"/>
                  </a:lnTo>
                  <a:lnTo>
                    <a:pt x="590" y="36"/>
                  </a:lnTo>
                  <a:lnTo>
                    <a:pt x="587" y="43"/>
                  </a:lnTo>
                  <a:lnTo>
                    <a:pt x="587" y="43"/>
                  </a:lnTo>
                  <a:lnTo>
                    <a:pt x="583" y="49"/>
                  </a:lnTo>
                  <a:lnTo>
                    <a:pt x="582" y="54"/>
                  </a:lnTo>
                  <a:lnTo>
                    <a:pt x="580" y="56"/>
                  </a:lnTo>
                  <a:lnTo>
                    <a:pt x="580" y="56"/>
                  </a:lnTo>
                  <a:lnTo>
                    <a:pt x="580" y="59"/>
                  </a:lnTo>
                  <a:lnTo>
                    <a:pt x="578" y="60"/>
                  </a:lnTo>
                  <a:lnTo>
                    <a:pt x="575" y="62"/>
                  </a:lnTo>
                  <a:lnTo>
                    <a:pt x="575" y="62"/>
                  </a:lnTo>
                  <a:lnTo>
                    <a:pt x="569" y="65"/>
                  </a:lnTo>
                  <a:lnTo>
                    <a:pt x="562" y="69"/>
                  </a:lnTo>
                  <a:lnTo>
                    <a:pt x="562" y="69"/>
                  </a:lnTo>
                  <a:lnTo>
                    <a:pt x="556" y="69"/>
                  </a:lnTo>
                  <a:lnTo>
                    <a:pt x="552" y="67"/>
                  </a:lnTo>
                  <a:lnTo>
                    <a:pt x="549" y="65"/>
                  </a:lnTo>
                  <a:lnTo>
                    <a:pt x="549" y="65"/>
                  </a:lnTo>
                  <a:lnTo>
                    <a:pt x="548" y="62"/>
                  </a:lnTo>
                  <a:lnTo>
                    <a:pt x="536" y="83"/>
                  </a:lnTo>
                  <a:lnTo>
                    <a:pt x="536" y="90"/>
                  </a:lnTo>
                  <a:lnTo>
                    <a:pt x="536" y="90"/>
                  </a:lnTo>
                  <a:lnTo>
                    <a:pt x="533" y="91"/>
                  </a:lnTo>
                  <a:lnTo>
                    <a:pt x="531" y="95"/>
                  </a:lnTo>
                  <a:lnTo>
                    <a:pt x="534" y="98"/>
                  </a:lnTo>
                  <a:lnTo>
                    <a:pt x="534" y="98"/>
                  </a:lnTo>
                  <a:lnTo>
                    <a:pt x="538" y="100"/>
                  </a:lnTo>
                  <a:lnTo>
                    <a:pt x="539" y="100"/>
                  </a:lnTo>
                  <a:lnTo>
                    <a:pt x="543" y="98"/>
                  </a:lnTo>
                  <a:lnTo>
                    <a:pt x="548" y="98"/>
                  </a:lnTo>
                  <a:lnTo>
                    <a:pt x="548" y="98"/>
                  </a:lnTo>
                  <a:lnTo>
                    <a:pt x="552" y="100"/>
                  </a:lnTo>
                  <a:lnTo>
                    <a:pt x="556" y="101"/>
                  </a:lnTo>
                  <a:lnTo>
                    <a:pt x="559" y="101"/>
                  </a:lnTo>
                  <a:lnTo>
                    <a:pt x="561" y="100"/>
                  </a:lnTo>
                  <a:lnTo>
                    <a:pt x="561" y="100"/>
                  </a:lnTo>
                  <a:lnTo>
                    <a:pt x="562" y="96"/>
                  </a:lnTo>
                  <a:lnTo>
                    <a:pt x="565" y="96"/>
                  </a:lnTo>
                  <a:lnTo>
                    <a:pt x="569" y="96"/>
                  </a:lnTo>
                  <a:lnTo>
                    <a:pt x="572" y="98"/>
                  </a:lnTo>
                  <a:lnTo>
                    <a:pt x="572" y="98"/>
                  </a:lnTo>
                  <a:lnTo>
                    <a:pt x="583" y="108"/>
                  </a:lnTo>
                  <a:lnTo>
                    <a:pt x="588" y="113"/>
                  </a:lnTo>
                  <a:lnTo>
                    <a:pt x="590" y="116"/>
                  </a:lnTo>
                  <a:lnTo>
                    <a:pt x="590" y="116"/>
                  </a:lnTo>
                  <a:lnTo>
                    <a:pt x="588" y="117"/>
                  </a:lnTo>
                  <a:lnTo>
                    <a:pt x="585" y="119"/>
                  </a:lnTo>
                  <a:lnTo>
                    <a:pt x="575" y="117"/>
                  </a:lnTo>
                  <a:lnTo>
                    <a:pt x="575" y="117"/>
                  </a:lnTo>
                  <a:lnTo>
                    <a:pt x="572" y="117"/>
                  </a:lnTo>
                  <a:lnTo>
                    <a:pt x="567" y="119"/>
                  </a:lnTo>
                  <a:lnTo>
                    <a:pt x="564" y="121"/>
                  </a:lnTo>
                  <a:lnTo>
                    <a:pt x="559" y="121"/>
                  </a:lnTo>
                  <a:lnTo>
                    <a:pt x="559" y="121"/>
                  </a:lnTo>
                  <a:lnTo>
                    <a:pt x="551" y="122"/>
                  </a:lnTo>
                  <a:lnTo>
                    <a:pt x="548" y="124"/>
                  </a:lnTo>
                  <a:lnTo>
                    <a:pt x="543" y="127"/>
                  </a:lnTo>
                  <a:lnTo>
                    <a:pt x="543" y="127"/>
                  </a:lnTo>
                  <a:lnTo>
                    <a:pt x="538" y="135"/>
                  </a:lnTo>
                  <a:lnTo>
                    <a:pt x="536" y="137"/>
                  </a:lnTo>
                  <a:lnTo>
                    <a:pt x="531" y="139"/>
                  </a:lnTo>
                  <a:lnTo>
                    <a:pt x="531" y="139"/>
                  </a:lnTo>
                  <a:lnTo>
                    <a:pt x="521" y="140"/>
                  </a:lnTo>
                  <a:lnTo>
                    <a:pt x="517" y="142"/>
                  </a:lnTo>
                  <a:lnTo>
                    <a:pt x="512" y="145"/>
                  </a:lnTo>
                  <a:lnTo>
                    <a:pt x="512" y="145"/>
                  </a:lnTo>
                  <a:lnTo>
                    <a:pt x="505" y="147"/>
                  </a:lnTo>
                  <a:lnTo>
                    <a:pt x="499" y="148"/>
                  </a:lnTo>
                  <a:lnTo>
                    <a:pt x="494" y="147"/>
                  </a:lnTo>
                  <a:lnTo>
                    <a:pt x="491" y="147"/>
                  </a:lnTo>
                  <a:lnTo>
                    <a:pt x="491" y="147"/>
                  </a:lnTo>
                  <a:lnTo>
                    <a:pt x="487" y="145"/>
                  </a:lnTo>
                  <a:lnTo>
                    <a:pt x="484" y="145"/>
                  </a:lnTo>
                  <a:lnTo>
                    <a:pt x="481" y="147"/>
                  </a:lnTo>
                  <a:lnTo>
                    <a:pt x="477" y="150"/>
                  </a:lnTo>
                  <a:lnTo>
                    <a:pt x="477" y="150"/>
                  </a:lnTo>
                  <a:lnTo>
                    <a:pt x="477" y="153"/>
                  </a:lnTo>
                  <a:lnTo>
                    <a:pt x="479" y="157"/>
                  </a:lnTo>
                  <a:lnTo>
                    <a:pt x="481" y="160"/>
                  </a:lnTo>
                  <a:lnTo>
                    <a:pt x="481" y="165"/>
                  </a:lnTo>
                  <a:lnTo>
                    <a:pt x="481" y="165"/>
                  </a:lnTo>
                  <a:lnTo>
                    <a:pt x="479" y="168"/>
                  </a:lnTo>
                  <a:lnTo>
                    <a:pt x="476" y="171"/>
                  </a:lnTo>
                  <a:lnTo>
                    <a:pt x="471" y="173"/>
                  </a:lnTo>
                  <a:lnTo>
                    <a:pt x="466" y="178"/>
                  </a:lnTo>
                  <a:lnTo>
                    <a:pt x="466" y="178"/>
                  </a:lnTo>
                  <a:lnTo>
                    <a:pt x="460" y="183"/>
                  </a:lnTo>
                  <a:lnTo>
                    <a:pt x="453" y="186"/>
                  </a:lnTo>
                  <a:lnTo>
                    <a:pt x="447" y="188"/>
                  </a:lnTo>
                  <a:lnTo>
                    <a:pt x="442" y="188"/>
                  </a:lnTo>
                  <a:lnTo>
                    <a:pt x="442" y="188"/>
                  </a:lnTo>
                  <a:lnTo>
                    <a:pt x="429" y="186"/>
                  </a:lnTo>
                  <a:lnTo>
                    <a:pt x="420" y="186"/>
                  </a:lnTo>
                  <a:lnTo>
                    <a:pt x="412" y="189"/>
                  </a:lnTo>
                  <a:lnTo>
                    <a:pt x="412" y="189"/>
                  </a:lnTo>
                  <a:lnTo>
                    <a:pt x="398" y="197"/>
                  </a:lnTo>
                  <a:lnTo>
                    <a:pt x="393" y="199"/>
                  </a:lnTo>
                  <a:lnTo>
                    <a:pt x="390" y="201"/>
                  </a:lnTo>
                  <a:lnTo>
                    <a:pt x="390" y="201"/>
                  </a:lnTo>
                  <a:lnTo>
                    <a:pt x="386" y="199"/>
                  </a:lnTo>
                  <a:lnTo>
                    <a:pt x="385" y="197"/>
                  </a:lnTo>
                  <a:lnTo>
                    <a:pt x="383" y="196"/>
                  </a:lnTo>
                  <a:lnTo>
                    <a:pt x="380" y="196"/>
                  </a:lnTo>
                  <a:lnTo>
                    <a:pt x="380" y="196"/>
                  </a:lnTo>
                  <a:lnTo>
                    <a:pt x="372" y="194"/>
                  </a:lnTo>
                  <a:lnTo>
                    <a:pt x="365" y="192"/>
                  </a:lnTo>
                  <a:lnTo>
                    <a:pt x="365" y="192"/>
                  </a:lnTo>
                  <a:lnTo>
                    <a:pt x="363" y="191"/>
                  </a:lnTo>
                  <a:lnTo>
                    <a:pt x="360" y="191"/>
                  </a:lnTo>
                  <a:lnTo>
                    <a:pt x="355" y="191"/>
                  </a:lnTo>
                  <a:lnTo>
                    <a:pt x="352" y="189"/>
                  </a:lnTo>
                  <a:lnTo>
                    <a:pt x="352" y="189"/>
                  </a:lnTo>
                  <a:lnTo>
                    <a:pt x="346" y="186"/>
                  </a:lnTo>
                  <a:lnTo>
                    <a:pt x="339" y="184"/>
                  </a:lnTo>
                  <a:lnTo>
                    <a:pt x="328" y="183"/>
                  </a:lnTo>
                  <a:lnTo>
                    <a:pt x="328" y="183"/>
                  </a:lnTo>
                  <a:lnTo>
                    <a:pt x="313" y="183"/>
                  </a:lnTo>
                  <a:lnTo>
                    <a:pt x="297" y="183"/>
                  </a:lnTo>
                  <a:lnTo>
                    <a:pt x="297" y="183"/>
                  </a:lnTo>
                  <a:lnTo>
                    <a:pt x="285" y="183"/>
                  </a:lnTo>
                  <a:lnTo>
                    <a:pt x="282" y="183"/>
                  </a:lnTo>
                  <a:lnTo>
                    <a:pt x="280" y="181"/>
                  </a:lnTo>
                  <a:lnTo>
                    <a:pt x="280" y="181"/>
                  </a:lnTo>
                  <a:lnTo>
                    <a:pt x="276" y="176"/>
                  </a:lnTo>
                  <a:lnTo>
                    <a:pt x="274" y="173"/>
                  </a:lnTo>
                  <a:lnTo>
                    <a:pt x="272" y="168"/>
                  </a:lnTo>
                  <a:lnTo>
                    <a:pt x="272" y="168"/>
                  </a:lnTo>
                  <a:lnTo>
                    <a:pt x="271" y="163"/>
                  </a:lnTo>
                  <a:lnTo>
                    <a:pt x="267" y="160"/>
                  </a:lnTo>
                  <a:lnTo>
                    <a:pt x="266" y="158"/>
                  </a:lnTo>
                  <a:lnTo>
                    <a:pt x="263" y="157"/>
                  </a:lnTo>
                  <a:lnTo>
                    <a:pt x="263" y="157"/>
                  </a:lnTo>
                  <a:lnTo>
                    <a:pt x="259" y="155"/>
                  </a:lnTo>
                  <a:lnTo>
                    <a:pt x="258" y="153"/>
                  </a:lnTo>
                  <a:lnTo>
                    <a:pt x="256" y="152"/>
                  </a:lnTo>
                  <a:lnTo>
                    <a:pt x="254" y="150"/>
                  </a:lnTo>
                  <a:lnTo>
                    <a:pt x="254" y="150"/>
                  </a:lnTo>
                  <a:lnTo>
                    <a:pt x="251" y="147"/>
                  </a:lnTo>
                  <a:lnTo>
                    <a:pt x="248" y="145"/>
                  </a:lnTo>
                  <a:lnTo>
                    <a:pt x="245" y="145"/>
                  </a:lnTo>
                  <a:lnTo>
                    <a:pt x="245" y="145"/>
                  </a:lnTo>
                  <a:lnTo>
                    <a:pt x="228" y="144"/>
                  </a:lnTo>
                  <a:lnTo>
                    <a:pt x="220" y="140"/>
                  </a:lnTo>
                  <a:lnTo>
                    <a:pt x="214" y="137"/>
                  </a:lnTo>
                  <a:lnTo>
                    <a:pt x="214" y="137"/>
                  </a:lnTo>
                  <a:lnTo>
                    <a:pt x="214" y="134"/>
                  </a:lnTo>
                  <a:lnTo>
                    <a:pt x="215" y="132"/>
                  </a:lnTo>
                  <a:lnTo>
                    <a:pt x="217" y="129"/>
                  </a:lnTo>
                  <a:lnTo>
                    <a:pt x="217" y="127"/>
                  </a:lnTo>
                  <a:lnTo>
                    <a:pt x="217" y="127"/>
                  </a:lnTo>
                  <a:lnTo>
                    <a:pt x="219" y="119"/>
                  </a:lnTo>
                  <a:lnTo>
                    <a:pt x="219" y="116"/>
                  </a:lnTo>
                  <a:lnTo>
                    <a:pt x="219" y="114"/>
                  </a:lnTo>
                  <a:lnTo>
                    <a:pt x="219" y="114"/>
                  </a:lnTo>
                  <a:lnTo>
                    <a:pt x="214" y="109"/>
                  </a:lnTo>
                  <a:lnTo>
                    <a:pt x="210" y="103"/>
                  </a:lnTo>
                  <a:lnTo>
                    <a:pt x="210" y="103"/>
                  </a:lnTo>
                  <a:lnTo>
                    <a:pt x="210" y="101"/>
                  </a:lnTo>
                  <a:lnTo>
                    <a:pt x="207" y="98"/>
                  </a:lnTo>
                  <a:lnTo>
                    <a:pt x="204" y="95"/>
                  </a:lnTo>
                  <a:lnTo>
                    <a:pt x="201" y="95"/>
                  </a:lnTo>
                  <a:lnTo>
                    <a:pt x="201" y="95"/>
                  </a:lnTo>
                  <a:lnTo>
                    <a:pt x="194" y="93"/>
                  </a:lnTo>
                  <a:lnTo>
                    <a:pt x="188" y="88"/>
                  </a:lnTo>
                  <a:lnTo>
                    <a:pt x="188" y="88"/>
                  </a:lnTo>
                  <a:lnTo>
                    <a:pt x="183" y="83"/>
                  </a:lnTo>
                  <a:lnTo>
                    <a:pt x="181" y="82"/>
                  </a:lnTo>
                  <a:lnTo>
                    <a:pt x="179" y="75"/>
                  </a:lnTo>
                  <a:lnTo>
                    <a:pt x="179" y="75"/>
                  </a:lnTo>
                  <a:lnTo>
                    <a:pt x="178" y="75"/>
                  </a:lnTo>
                  <a:lnTo>
                    <a:pt x="178" y="75"/>
                  </a:lnTo>
                  <a:lnTo>
                    <a:pt x="173" y="74"/>
                  </a:lnTo>
                  <a:lnTo>
                    <a:pt x="173" y="74"/>
                  </a:lnTo>
                  <a:lnTo>
                    <a:pt x="170" y="72"/>
                  </a:lnTo>
                  <a:lnTo>
                    <a:pt x="170" y="72"/>
                  </a:lnTo>
                  <a:lnTo>
                    <a:pt x="166" y="77"/>
                  </a:lnTo>
                  <a:lnTo>
                    <a:pt x="165" y="80"/>
                  </a:lnTo>
                  <a:lnTo>
                    <a:pt x="165" y="80"/>
                  </a:lnTo>
                  <a:lnTo>
                    <a:pt x="165" y="85"/>
                  </a:lnTo>
                  <a:lnTo>
                    <a:pt x="163" y="87"/>
                  </a:lnTo>
                  <a:lnTo>
                    <a:pt x="160" y="87"/>
                  </a:lnTo>
                  <a:lnTo>
                    <a:pt x="160" y="87"/>
                  </a:lnTo>
                  <a:lnTo>
                    <a:pt x="157" y="88"/>
                  </a:lnTo>
                  <a:lnTo>
                    <a:pt x="153" y="90"/>
                  </a:lnTo>
                  <a:lnTo>
                    <a:pt x="152" y="93"/>
                  </a:lnTo>
                  <a:lnTo>
                    <a:pt x="152" y="96"/>
                  </a:lnTo>
                  <a:lnTo>
                    <a:pt x="152" y="96"/>
                  </a:lnTo>
                  <a:lnTo>
                    <a:pt x="152" y="101"/>
                  </a:lnTo>
                  <a:lnTo>
                    <a:pt x="153" y="104"/>
                  </a:lnTo>
                  <a:lnTo>
                    <a:pt x="153" y="106"/>
                  </a:lnTo>
                  <a:lnTo>
                    <a:pt x="153" y="108"/>
                  </a:lnTo>
                  <a:lnTo>
                    <a:pt x="153" y="108"/>
                  </a:lnTo>
                  <a:lnTo>
                    <a:pt x="150" y="109"/>
                  </a:lnTo>
                  <a:lnTo>
                    <a:pt x="147" y="111"/>
                  </a:lnTo>
                  <a:lnTo>
                    <a:pt x="144" y="113"/>
                  </a:lnTo>
                  <a:lnTo>
                    <a:pt x="140" y="113"/>
                  </a:lnTo>
                  <a:lnTo>
                    <a:pt x="140" y="113"/>
                  </a:lnTo>
                  <a:lnTo>
                    <a:pt x="135" y="111"/>
                  </a:lnTo>
                  <a:lnTo>
                    <a:pt x="129" y="111"/>
                  </a:lnTo>
                  <a:lnTo>
                    <a:pt x="129" y="111"/>
                  </a:lnTo>
                  <a:lnTo>
                    <a:pt x="122" y="109"/>
                  </a:lnTo>
                  <a:lnTo>
                    <a:pt x="121" y="108"/>
                  </a:lnTo>
                  <a:lnTo>
                    <a:pt x="119" y="111"/>
                  </a:lnTo>
                  <a:lnTo>
                    <a:pt x="119" y="111"/>
                  </a:lnTo>
                  <a:lnTo>
                    <a:pt x="114" y="126"/>
                  </a:lnTo>
                  <a:lnTo>
                    <a:pt x="111" y="132"/>
                  </a:lnTo>
                  <a:lnTo>
                    <a:pt x="111" y="137"/>
                  </a:lnTo>
                  <a:lnTo>
                    <a:pt x="111" y="137"/>
                  </a:lnTo>
                  <a:lnTo>
                    <a:pt x="114" y="140"/>
                  </a:lnTo>
                  <a:lnTo>
                    <a:pt x="114" y="142"/>
                  </a:lnTo>
                  <a:lnTo>
                    <a:pt x="111" y="142"/>
                  </a:lnTo>
                  <a:lnTo>
                    <a:pt x="111" y="142"/>
                  </a:lnTo>
                  <a:lnTo>
                    <a:pt x="106" y="142"/>
                  </a:lnTo>
                  <a:lnTo>
                    <a:pt x="103" y="140"/>
                  </a:lnTo>
                  <a:lnTo>
                    <a:pt x="103" y="140"/>
                  </a:lnTo>
                  <a:lnTo>
                    <a:pt x="100" y="140"/>
                  </a:lnTo>
                  <a:lnTo>
                    <a:pt x="96" y="140"/>
                  </a:lnTo>
                  <a:lnTo>
                    <a:pt x="90" y="142"/>
                  </a:lnTo>
                  <a:lnTo>
                    <a:pt x="90" y="142"/>
                  </a:lnTo>
                  <a:lnTo>
                    <a:pt x="85" y="145"/>
                  </a:lnTo>
                  <a:lnTo>
                    <a:pt x="82" y="147"/>
                  </a:lnTo>
                  <a:lnTo>
                    <a:pt x="82" y="147"/>
                  </a:lnTo>
                  <a:lnTo>
                    <a:pt x="82" y="147"/>
                  </a:lnTo>
                  <a:lnTo>
                    <a:pt x="83" y="150"/>
                  </a:lnTo>
                  <a:lnTo>
                    <a:pt x="85" y="153"/>
                  </a:lnTo>
                  <a:lnTo>
                    <a:pt x="85" y="158"/>
                  </a:lnTo>
                  <a:lnTo>
                    <a:pt x="85" y="158"/>
                  </a:lnTo>
                  <a:lnTo>
                    <a:pt x="88" y="166"/>
                  </a:lnTo>
                  <a:lnTo>
                    <a:pt x="90" y="170"/>
                  </a:lnTo>
                  <a:lnTo>
                    <a:pt x="90" y="173"/>
                  </a:lnTo>
                  <a:lnTo>
                    <a:pt x="90" y="173"/>
                  </a:lnTo>
                  <a:lnTo>
                    <a:pt x="87" y="178"/>
                  </a:lnTo>
                  <a:lnTo>
                    <a:pt x="85" y="181"/>
                  </a:lnTo>
                  <a:lnTo>
                    <a:pt x="83" y="183"/>
                  </a:lnTo>
                  <a:lnTo>
                    <a:pt x="83" y="183"/>
                  </a:lnTo>
                  <a:lnTo>
                    <a:pt x="83" y="189"/>
                  </a:lnTo>
                  <a:lnTo>
                    <a:pt x="83" y="191"/>
                  </a:lnTo>
                  <a:lnTo>
                    <a:pt x="83" y="191"/>
                  </a:lnTo>
                  <a:lnTo>
                    <a:pt x="83" y="191"/>
                  </a:lnTo>
                  <a:lnTo>
                    <a:pt x="77" y="194"/>
                  </a:lnTo>
                  <a:lnTo>
                    <a:pt x="70" y="197"/>
                  </a:lnTo>
                  <a:lnTo>
                    <a:pt x="70" y="197"/>
                  </a:lnTo>
                  <a:lnTo>
                    <a:pt x="65" y="199"/>
                  </a:lnTo>
                  <a:lnTo>
                    <a:pt x="62" y="201"/>
                  </a:lnTo>
                  <a:lnTo>
                    <a:pt x="61" y="204"/>
                  </a:lnTo>
                  <a:lnTo>
                    <a:pt x="61" y="204"/>
                  </a:lnTo>
                  <a:lnTo>
                    <a:pt x="57" y="207"/>
                  </a:lnTo>
                  <a:lnTo>
                    <a:pt x="54" y="209"/>
                  </a:lnTo>
                  <a:lnTo>
                    <a:pt x="51" y="209"/>
                  </a:lnTo>
                  <a:lnTo>
                    <a:pt x="51" y="209"/>
                  </a:lnTo>
                  <a:lnTo>
                    <a:pt x="44" y="209"/>
                  </a:lnTo>
                  <a:lnTo>
                    <a:pt x="41" y="210"/>
                  </a:lnTo>
                  <a:lnTo>
                    <a:pt x="39" y="212"/>
                  </a:lnTo>
                  <a:lnTo>
                    <a:pt x="39" y="212"/>
                  </a:lnTo>
                  <a:lnTo>
                    <a:pt x="35" y="215"/>
                  </a:lnTo>
                  <a:lnTo>
                    <a:pt x="31" y="217"/>
                  </a:lnTo>
                  <a:lnTo>
                    <a:pt x="31" y="217"/>
                  </a:lnTo>
                  <a:lnTo>
                    <a:pt x="28" y="218"/>
                  </a:lnTo>
                  <a:lnTo>
                    <a:pt x="26" y="217"/>
                  </a:lnTo>
                  <a:lnTo>
                    <a:pt x="23" y="215"/>
                  </a:lnTo>
                  <a:lnTo>
                    <a:pt x="23" y="215"/>
                  </a:lnTo>
                  <a:lnTo>
                    <a:pt x="22" y="215"/>
                  </a:lnTo>
                  <a:lnTo>
                    <a:pt x="18" y="215"/>
                  </a:lnTo>
                  <a:lnTo>
                    <a:pt x="15" y="217"/>
                  </a:lnTo>
                  <a:lnTo>
                    <a:pt x="15" y="217"/>
                  </a:lnTo>
                  <a:lnTo>
                    <a:pt x="12" y="220"/>
                  </a:lnTo>
                  <a:lnTo>
                    <a:pt x="7" y="222"/>
                  </a:lnTo>
                  <a:lnTo>
                    <a:pt x="7" y="222"/>
                  </a:lnTo>
                  <a:lnTo>
                    <a:pt x="4" y="223"/>
                  </a:lnTo>
                  <a:lnTo>
                    <a:pt x="2" y="223"/>
                  </a:lnTo>
                  <a:lnTo>
                    <a:pt x="2" y="225"/>
                  </a:lnTo>
                  <a:lnTo>
                    <a:pt x="2" y="225"/>
                  </a:lnTo>
                  <a:lnTo>
                    <a:pt x="2" y="228"/>
                  </a:lnTo>
                  <a:lnTo>
                    <a:pt x="0" y="232"/>
                  </a:lnTo>
                  <a:lnTo>
                    <a:pt x="0" y="232"/>
                  </a:lnTo>
                  <a:lnTo>
                    <a:pt x="2" y="243"/>
                  </a:lnTo>
                  <a:lnTo>
                    <a:pt x="2" y="243"/>
                  </a:lnTo>
                  <a:lnTo>
                    <a:pt x="8" y="246"/>
                  </a:lnTo>
                  <a:lnTo>
                    <a:pt x="12" y="249"/>
                  </a:lnTo>
                  <a:lnTo>
                    <a:pt x="15" y="251"/>
                  </a:lnTo>
                  <a:lnTo>
                    <a:pt x="15" y="251"/>
                  </a:lnTo>
                  <a:lnTo>
                    <a:pt x="17" y="269"/>
                  </a:lnTo>
                  <a:lnTo>
                    <a:pt x="17" y="269"/>
                  </a:lnTo>
                  <a:lnTo>
                    <a:pt x="17" y="269"/>
                  </a:lnTo>
                  <a:lnTo>
                    <a:pt x="17" y="269"/>
                  </a:lnTo>
                  <a:lnTo>
                    <a:pt x="25" y="275"/>
                  </a:lnTo>
                  <a:lnTo>
                    <a:pt x="28" y="279"/>
                  </a:lnTo>
                  <a:lnTo>
                    <a:pt x="28" y="279"/>
                  </a:lnTo>
                  <a:lnTo>
                    <a:pt x="30" y="284"/>
                  </a:lnTo>
                  <a:lnTo>
                    <a:pt x="31" y="287"/>
                  </a:lnTo>
                  <a:lnTo>
                    <a:pt x="36" y="289"/>
                  </a:lnTo>
                  <a:lnTo>
                    <a:pt x="36" y="289"/>
                  </a:lnTo>
                  <a:lnTo>
                    <a:pt x="46" y="295"/>
                  </a:lnTo>
                  <a:lnTo>
                    <a:pt x="46" y="295"/>
                  </a:lnTo>
                  <a:lnTo>
                    <a:pt x="46" y="293"/>
                  </a:lnTo>
                  <a:lnTo>
                    <a:pt x="51" y="293"/>
                  </a:lnTo>
                  <a:lnTo>
                    <a:pt x="51" y="293"/>
                  </a:lnTo>
                  <a:lnTo>
                    <a:pt x="54" y="295"/>
                  </a:lnTo>
                  <a:lnTo>
                    <a:pt x="54" y="295"/>
                  </a:lnTo>
                  <a:lnTo>
                    <a:pt x="56" y="292"/>
                  </a:lnTo>
                  <a:lnTo>
                    <a:pt x="61" y="289"/>
                  </a:lnTo>
                  <a:lnTo>
                    <a:pt x="65" y="287"/>
                  </a:lnTo>
                  <a:lnTo>
                    <a:pt x="69" y="287"/>
                  </a:lnTo>
                  <a:lnTo>
                    <a:pt x="69" y="287"/>
                  </a:lnTo>
                  <a:lnTo>
                    <a:pt x="74" y="289"/>
                  </a:lnTo>
                  <a:lnTo>
                    <a:pt x="79" y="292"/>
                  </a:lnTo>
                  <a:lnTo>
                    <a:pt x="83" y="297"/>
                  </a:lnTo>
                  <a:lnTo>
                    <a:pt x="85" y="300"/>
                  </a:lnTo>
                  <a:lnTo>
                    <a:pt x="85" y="300"/>
                  </a:lnTo>
                  <a:lnTo>
                    <a:pt x="79" y="308"/>
                  </a:lnTo>
                  <a:lnTo>
                    <a:pt x="75" y="313"/>
                  </a:lnTo>
                  <a:lnTo>
                    <a:pt x="70" y="315"/>
                  </a:lnTo>
                  <a:lnTo>
                    <a:pt x="70" y="315"/>
                  </a:lnTo>
                  <a:lnTo>
                    <a:pt x="65" y="316"/>
                  </a:lnTo>
                  <a:lnTo>
                    <a:pt x="65" y="316"/>
                  </a:lnTo>
                  <a:lnTo>
                    <a:pt x="65" y="319"/>
                  </a:lnTo>
                  <a:lnTo>
                    <a:pt x="65" y="319"/>
                  </a:lnTo>
                  <a:lnTo>
                    <a:pt x="67" y="324"/>
                  </a:lnTo>
                  <a:lnTo>
                    <a:pt x="72" y="331"/>
                  </a:lnTo>
                  <a:lnTo>
                    <a:pt x="72" y="331"/>
                  </a:lnTo>
                  <a:lnTo>
                    <a:pt x="72" y="334"/>
                  </a:lnTo>
                  <a:lnTo>
                    <a:pt x="70" y="337"/>
                  </a:lnTo>
                  <a:lnTo>
                    <a:pt x="67" y="337"/>
                  </a:lnTo>
                  <a:lnTo>
                    <a:pt x="64" y="336"/>
                  </a:lnTo>
                  <a:lnTo>
                    <a:pt x="64" y="336"/>
                  </a:lnTo>
                  <a:lnTo>
                    <a:pt x="62" y="336"/>
                  </a:lnTo>
                  <a:lnTo>
                    <a:pt x="61" y="337"/>
                  </a:lnTo>
                  <a:lnTo>
                    <a:pt x="61" y="339"/>
                  </a:lnTo>
                  <a:lnTo>
                    <a:pt x="61" y="342"/>
                  </a:lnTo>
                  <a:lnTo>
                    <a:pt x="61" y="342"/>
                  </a:lnTo>
                  <a:lnTo>
                    <a:pt x="62" y="347"/>
                  </a:lnTo>
                  <a:lnTo>
                    <a:pt x="64" y="350"/>
                  </a:lnTo>
                  <a:lnTo>
                    <a:pt x="65" y="352"/>
                  </a:lnTo>
                  <a:lnTo>
                    <a:pt x="65" y="352"/>
                  </a:lnTo>
                  <a:lnTo>
                    <a:pt x="69" y="354"/>
                  </a:lnTo>
                  <a:lnTo>
                    <a:pt x="70" y="357"/>
                  </a:lnTo>
                  <a:lnTo>
                    <a:pt x="74" y="359"/>
                  </a:lnTo>
                  <a:lnTo>
                    <a:pt x="77" y="360"/>
                  </a:lnTo>
                  <a:lnTo>
                    <a:pt x="77" y="360"/>
                  </a:lnTo>
                  <a:lnTo>
                    <a:pt x="80" y="360"/>
                  </a:lnTo>
                  <a:lnTo>
                    <a:pt x="82" y="363"/>
                  </a:lnTo>
                  <a:lnTo>
                    <a:pt x="85" y="367"/>
                  </a:lnTo>
                  <a:lnTo>
                    <a:pt x="85" y="367"/>
                  </a:lnTo>
                  <a:lnTo>
                    <a:pt x="87" y="368"/>
                  </a:lnTo>
                  <a:lnTo>
                    <a:pt x="90" y="372"/>
                  </a:lnTo>
                  <a:lnTo>
                    <a:pt x="90" y="372"/>
                  </a:lnTo>
                  <a:lnTo>
                    <a:pt x="90" y="373"/>
                  </a:lnTo>
                  <a:lnTo>
                    <a:pt x="90" y="373"/>
                  </a:lnTo>
                  <a:lnTo>
                    <a:pt x="95" y="373"/>
                  </a:lnTo>
                  <a:lnTo>
                    <a:pt x="98" y="370"/>
                  </a:lnTo>
                  <a:lnTo>
                    <a:pt x="98" y="370"/>
                  </a:lnTo>
                  <a:lnTo>
                    <a:pt x="100" y="370"/>
                  </a:lnTo>
                  <a:lnTo>
                    <a:pt x="101" y="370"/>
                  </a:lnTo>
                  <a:lnTo>
                    <a:pt x="105" y="370"/>
                  </a:lnTo>
                  <a:lnTo>
                    <a:pt x="108" y="373"/>
                  </a:lnTo>
                  <a:lnTo>
                    <a:pt x="108" y="373"/>
                  </a:lnTo>
                  <a:lnTo>
                    <a:pt x="121" y="381"/>
                  </a:lnTo>
                  <a:lnTo>
                    <a:pt x="135" y="393"/>
                  </a:lnTo>
                  <a:lnTo>
                    <a:pt x="135" y="393"/>
                  </a:lnTo>
                  <a:lnTo>
                    <a:pt x="140" y="396"/>
                  </a:lnTo>
                  <a:lnTo>
                    <a:pt x="149" y="399"/>
                  </a:lnTo>
                  <a:lnTo>
                    <a:pt x="155" y="401"/>
                  </a:lnTo>
                  <a:lnTo>
                    <a:pt x="160" y="403"/>
                  </a:lnTo>
                  <a:lnTo>
                    <a:pt x="160" y="403"/>
                  </a:lnTo>
                  <a:lnTo>
                    <a:pt x="165" y="403"/>
                  </a:lnTo>
                  <a:lnTo>
                    <a:pt x="168" y="404"/>
                  </a:lnTo>
                  <a:lnTo>
                    <a:pt x="173" y="406"/>
                  </a:lnTo>
                  <a:lnTo>
                    <a:pt x="178" y="406"/>
                  </a:lnTo>
                  <a:lnTo>
                    <a:pt x="178" y="406"/>
                  </a:lnTo>
                  <a:lnTo>
                    <a:pt x="181" y="406"/>
                  </a:lnTo>
                  <a:lnTo>
                    <a:pt x="181" y="406"/>
                  </a:lnTo>
                  <a:lnTo>
                    <a:pt x="183" y="404"/>
                  </a:lnTo>
                  <a:lnTo>
                    <a:pt x="184" y="403"/>
                  </a:lnTo>
                  <a:lnTo>
                    <a:pt x="184" y="403"/>
                  </a:lnTo>
                  <a:lnTo>
                    <a:pt x="186" y="401"/>
                  </a:lnTo>
                  <a:lnTo>
                    <a:pt x="188" y="403"/>
                  </a:lnTo>
                  <a:lnTo>
                    <a:pt x="189" y="406"/>
                  </a:lnTo>
                  <a:lnTo>
                    <a:pt x="189" y="409"/>
                  </a:lnTo>
                  <a:lnTo>
                    <a:pt x="189" y="409"/>
                  </a:lnTo>
                  <a:lnTo>
                    <a:pt x="189" y="412"/>
                  </a:lnTo>
                  <a:lnTo>
                    <a:pt x="189" y="416"/>
                  </a:lnTo>
                  <a:lnTo>
                    <a:pt x="189" y="416"/>
                  </a:lnTo>
                  <a:lnTo>
                    <a:pt x="192" y="409"/>
                  </a:lnTo>
                  <a:lnTo>
                    <a:pt x="192" y="409"/>
                  </a:lnTo>
                  <a:lnTo>
                    <a:pt x="194" y="406"/>
                  </a:lnTo>
                  <a:lnTo>
                    <a:pt x="197" y="404"/>
                  </a:lnTo>
                  <a:lnTo>
                    <a:pt x="202" y="401"/>
                  </a:lnTo>
                  <a:lnTo>
                    <a:pt x="202" y="401"/>
                  </a:lnTo>
                  <a:lnTo>
                    <a:pt x="204" y="401"/>
                  </a:lnTo>
                  <a:lnTo>
                    <a:pt x="206" y="401"/>
                  </a:lnTo>
                  <a:lnTo>
                    <a:pt x="212" y="403"/>
                  </a:lnTo>
                  <a:lnTo>
                    <a:pt x="212" y="403"/>
                  </a:lnTo>
                  <a:lnTo>
                    <a:pt x="215" y="404"/>
                  </a:lnTo>
                  <a:lnTo>
                    <a:pt x="219" y="403"/>
                  </a:lnTo>
                  <a:lnTo>
                    <a:pt x="223" y="404"/>
                  </a:lnTo>
                  <a:lnTo>
                    <a:pt x="228" y="407"/>
                  </a:lnTo>
                  <a:lnTo>
                    <a:pt x="228" y="407"/>
                  </a:lnTo>
                  <a:lnTo>
                    <a:pt x="232" y="406"/>
                  </a:lnTo>
                  <a:lnTo>
                    <a:pt x="232" y="406"/>
                  </a:lnTo>
                  <a:lnTo>
                    <a:pt x="235" y="404"/>
                  </a:lnTo>
                  <a:lnTo>
                    <a:pt x="238" y="399"/>
                  </a:lnTo>
                  <a:lnTo>
                    <a:pt x="238" y="399"/>
                  </a:lnTo>
                  <a:lnTo>
                    <a:pt x="241" y="396"/>
                  </a:lnTo>
                  <a:lnTo>
                    <a:pt x="241" y="394"/>
                  </a:lnTo>
                  <a:lnTo>
                    <a:pt x="243" y="394"/>
                  </a:lnTo>
                  <a:lnTo>
                    <a:pt x="243" y="394"/>
                  </a:lnTo>
                  <a:lnTo>
                    <a:pt x="246" y="394"/>
                  </a:lnTo>
                  <a:lnTo>
                    <a:pt x="248" y="393"/>
                  </a:lnTo>
                  <a:lnTo>
                    <a:pt x="254" y="388"/>
                  </a:lnTo>
                  <a:lnTo>
                    <a:pt x="254" y="388"/>
                  </a:lnTo>
                  <a:lnTo>
                    <a:pt x="259" y="386"/>
                  </a:lnTo>
                  <a:lnTo>
                    <a:pt x="264" y="386"/>
                  </a:lnTo>
                  <a:lnTo>
                    <a:pt x="267" y="388"/>
                  </a:lnTo>
                  <a:lnTo>
                    <a:pt x="271" y="386"/>
                  </a:lnTo>
                  <a:lnTo>
                    <a:pt x="271" y="386"/>
                  </a:lnTo>
                  <a:lnTo>
                    <a:pt x="276" y="385"/>
                  </a:lnTo>
                  <a:lnTo>
                    <a:pt x="277" y="385"/>
                  </a:lnTo>
                  <a:lnTo>
                    <a:pt x="277" y="386"/>
                  </a:lnTo>
                  <a:lnTo>
                    <a:pt x="277" y="386"/>
                  </a:lnTo>
                  <a:lnTo>
                    <a:pt x="279" y="390"/>
                  </a:lnTo>
                  <a:lnTo>
                    <a:pt x="282" y="394"/>
                  </a:lnTo>
                  <a:lnTo>
                    <a:pt x="282" y="394"/>
                  </a:lnTo>
                  <a:lnTo>
                    <a:pt x="284" y="396"/>
                  </a:lnTo>
                  <a:lnTo>
                    <a:pt x="287" y="398"/>
                  </a:lnTo>
                  <a:lnTo>
                    <a:pt x="290" y="399"/>
                  </a:lnTo>
                  <a:lnTo>
                    <a:pt x="290" y="399"/>
                  </a:lnTo>
                  <a:lnTo>
                    <a:pt x="292" y="398"/>
                  </a:lnTo>
                  <a:lnTo>
                    <a:pt x="292" y="398"/>
                  </a:lnTo>
                  <a:lnTo>
                    <a:pt x="295" y="396"/>
                  </a:lnTo>
                  <a:lnTo>
                    <a:pt x="298" y="398"/>
                  </a:lnTo>
                  <a:lnTo>
                    <a:pt x="300" y="399"/>
                  </a:lnTo>
                  <a:lnTo>
                    <a:pt x="302" y="401"/>
                  </a:lnTo>
                  <a:lnTo>
                    <a:pt x="302" y="401"/>
                  </a:lnTo>
                  <a:lnTo>
                    <a:pt x="302" y="406"/>
                  </a:lnTo>
                  <a:lnTo>
                    <a:pt x="302" y="407"/>
                  </a:lnTo>
                  <a:lnTo>
                    <a:pt x="303" y="409"/>
                  </a:lnTo>
                  <a:lnTo>
                    <a:pt x="303" y="409"/>
                  </a:lnTo>
                  <a:lnTo>
                    <a:pt x="308" y="409"/>
                  </a:lnTo>
                  <a:lnTo>
                    <a:pt x="308" y="411"/>
                  </a:lnTo>
                  <a:lnTo>
                    <a:pt x="310" y="416"/>
                  </a:lnTo>
                  <a:lnTo>
                    <a:pt x="310" y="416"/>
                  </a:lnTo>
                  <a:lnTo>
                    <a:pt x="310" y="425"/>
                  </a:lnTo>
                  <a:lnTo>
                    <a:pt x="308" y="430"/>
                  </a:lnTo>
                  <a:lnTo>
                    <a:pt x="306" y="433"/>
                  </a:lnTo>
                  <a:lnTo>
                    <a:pt x="306" y="433"/>
                  </a:lnTo>
                  <a:lnTo>
                    <a:pt x="298" y="445"/>
                  </a:lnTo>
                  <a:lnTo>
                    <a:pt x="295" y="450"/>
                  </a:lnTo>
                  <a:lnTo>
                    <a:pt x="295" y="453"/>
                  </a:lnTo>
                  <a:lnTo>
                    <a:pt x="295" y="453"/>
                  </a:lnTo>
                  <a:lnTo>
                    <a:pt x="295" y="458"/>
                  </a:lnTo>
                  <a:lnTo>
                    <a:pt x="295" y="460"/>
                  </a:lnTo>
                  <a:lnTo>
                    <a:pt x="297" y="458"/>
                  </a:lnTo>
                  <a:lnTo>
                    <a:pt x="297" y="458"/>
                  </a:lnTo>
                  <a:lnTo>
                    <a:pt x="302" y="458"/>
                  </a:lnTo>
                  <a:lnTo>
                    <a:pt x="305" y="458"/>
                  </a:lnTo>
                  <a:lnTo>
                    <a:pt x="308" y="460"/>
                  </a:lnTo>
                  <a:lnTo>
                    <a:pt x="310" y="461"/>
                  </a:lnTo>
                  <a:lnTo>
                    <a:pt x="310" y="461"/>
                  </a:lnTo>
                  <a:lnTo>
                    <a:pt x="308" y="464"/>
                  </a:lnTo>
                  <a:lnTo>
                    <a:pt x="310" y="468"/>
                  </a:lnTo>
                  <a:lnTo>
                    <a:pt x="311" y="471"/>
                  </a:lnTo>
                  <a:lnTo>
                    <a:pt x="313" y="471"/>
                  </a:lnTo>
                  <a:lnTo>
                    <a:pt x="313" y="471"/>
                  </a:lnTo>
                  <a:lnTo>
                    <a:pt x="318" y="474"/>
                  </a:lnTo>
                  <a:lnTo>
                    <a:pt x="318" y="476"/>
                  </a:lnTo>
                  <a:lnTo>
                    <a:pt x="318" y="477"/>
                  </a:lnTo>
                  <a:lnTo>
                    <a:pt x="318" y="477"/>
                  </a:lnTo>
                  <a:lnTo>
                    <a:pt x="316" y="484"/>
                  </a:lnTo>
                  <a:lnTo>
                    <a:pt x="316" y="486"/>
                  </a:lnTo>
                  <a:lnTo>
                    <a:pt x="318" y="486"/>
                  </a:lnTo>
                  <a:lnTo>
                    <a:pt x="318" y="486"/>
                  </a:lnTo>
                  <a:lnTo>
                    <a:pt x="323" y="487"/>
                  </a:lnTo>
                  <a:lnTo>
                    <a:pt x="324" y="487"/>
                  </a:lnTo>
                  <a:lnTo>
                    <a:pt x="326" y="491"/>
                  </a:lnTo>
                  <a:lnTo>
                    <a:pt x="326" y="491"/>
                  </a:lnTo>
                  <a:lnTo>
                    <a:pt x="326" y="492"/>
                  </a:lnTo>
                  <a:lnTo>
                    <a:pt x="328" y="494"/>
                  </a:lnTo>
                  <a:lnTo>
                    <a:pt x="329" y="495"/>
                  </a:lnTo>
                  <a:lnTo>
                    <a:pt x="334" y="494"/>
                  </a:lnTo>
                  <a:lnTo>
                    <a:pt x="334" y="494"/>
                  </a:lnTo>
                  <a:lnTo>
                    <a:pt x="337" y="492"/>
                  </a:lnTo>
                  <a:lnTo>
                    <a:pt x="339" y="492"/>
                  </a:lnTo>
                  <a:lnTo>
                    <a:pt x="339" y="492"/>
                  </a:lnTo>
                  <a:lnTo>
                    <a:pt x="341" y="494"/>
                  </a:lnTo>
                  <a:lnTo>
                    <a:pt x="342" y="495"/>
                  </a:lnTo>
                  <a:lnTo>
                    <a:pt x="344" y="497"/>
                  </a:lnTo>
                  <a:lnTo>
                    <a:pt x="346" y="499"/>
                  </a:lnTo>
                  <a:lnTo>
                    <a:pt x="346" y="499"/>
                  </a:lnTo>
                  <a:lnTo>
                    <a:pt x="347" y="499"/>
                  </a:lnTo>
                  <a:lnTo>
                    <a:pt x="349" y="499"/>
                  </a:lnTo>
                  <a:lnTo>
                    <a:pt x="349" y="495"/>
                  </a:lnTo>
                  <a:lnTo>
                    <a:pt x="347" y="489"/>
                  </a:lnTo>
                  <a:lnTo>
                    <a:pt x="347" y="489"/>
                  </a:lnTo>
                  <a:lnTo>
                    <a:pt x="346" y="487"/>
                  </a:lnTo>
                  <a:lnTo>
                    <a:pt x="347" y="484"/>
                  </a:lnTo>
                  <a:lnTo>
                    <a:pt x="347" y="482"/>
                  </a:lnTo>
                  <a:lnTo>
                    <a:pt x="349" y="482"/>
                  </a:lnTo>
                  <a:lnTo>
                    <a:pt x="349" y="482"/>
                  </a:lnTo>
                  <a:lnTo>
                    <a:pt x="350" y="482"/>
                  </a:lnTo>
                  <a:lnTo>
                    <a:pt x="352" y="482"/>
                  </a:lnTo>
                  <a:lnTo>
                    <a:pt x="357" y="479"/>
                  </a:lnTo>
                  <a:lnTo>
                    <a:pt x="357" y="479"/>
                  </a:lnTo>
                  <a:lnTo>
                    <a:pt x="360" y="477"/>
                  </a:lnTo>
                  <a:lnTo>
                    <a:pt x="362" y="479"/>
                  </a:lnTo>
                  <a:lnTo>
                    <a:pt x="365" y="479"/>
                  </a:lnTo>
                  <a:lnTo>
                    <a:pt x="367" y="477"/>
                  </a:lnTo>
                  <a:lnTo>
                    <a:pt x="367" y="477"/>
                  </a:lnTo>
                  <a:lnTo>
                    <a:pt x="370" y="477"/>
                  </a:lnTo>
                  <a:lnTo>
                    <a:pt x="372" y="477"/>
                  </a:lnTo>
                  <a:lnTo>
                    <a:pt x="375" y="479"/>
                  </a:lnTo>
                  <a:lnTo>
                    <a:pt x="378" y="477"/>
                  </a:lnTo>
                  <a:lnTo>
                    <a:pt x="378" y="477"/>
                  </a:lnTo>
                  <a:lnTo>
                    <a:pt x="381" y="477"/>
                  </a:lnTo>
                  <a:lnTo>
                    <a:pt x="385" y="477"/>
                  </a:lnTo>
                  <a:lnTo>
                    <a:pt x="386" y="477"/>
                  </a:lnTo>
                  <a:lnTo>
                    <a:pt x="388" y="476"/>
                  </a:lnTo>
                  <a:lnTo>
                    <a:pt x="388" y="476"/>
                  </a:lnTo>
                  <a:lnTo>
                    <a:pt x="393" y="471"/>
                  </a:lnTo>
                  <a:lnTo>
                    <a:pt x="396" y="469"/>
                  </a:lnTo>
                  <a:lnTo>
                    <a:pt x="398" y="469"/>
                  </a:lnTo>
                  <a:lnTo>
                    <a:pt x="398" y="469"/>
                  </a:lnTo>
                  <a:lnTo>
                    <a:pt x="401" y="473"/>
                  </a:lnTo>
                  <a:lnTo>
                    <a:pt x="404" y="474"/>
                  </a:lnTo>
                  <a:lnTo>
                    <a:pt x="409" y="476"/>
                  </a:lnTo>
                  <a:lnTo>
                    <a:pt x="409" y="476"/>
                  </a:lnTo>
                  <a:lnTo>
                    <a:pt x="412" y="476"/>
                  </a:lnTo>
                  <a:lnTo>
                    <a:pt x="414" y="479"/>
                  </a:lnTo>
                  <a:lnTo>
                    <a:pt x="412" y="482"/>
                  </a:lnTo>
                  <a:lnTo>
                    <a:pt x="412" y="482"/>
                  </a:lnTo>
                  <a:lnTo>
                    <a:pt x="414" y="486"/>
                  </a:lnTo>
                  <a:lnTo>
                    <a:pt x="417" y="489"/>
                  </a:lnTo>
                  <a:lnTo>
                    <a:pt x="425" y="492"/>
                  </a:lnTo>
                  <a:lnTo>
                    <a:pt x="425" y="492"/>
                  </a:lnTo>
                  <a:lnTo>
                    <a:pt x="429" y="495"/>
                  </a:lnTo>
                  <a:lnTo>
                    <a:pt x="429" y="495"/>
                  </a:lnTo>
                  <a:lnTo>
                    <a:pt x="432" y="495"/>
                  </a:lnTo>
                  <a:lnTo>
                    <a:pt x="435" y="494"/>
                  </a:lnTo>
                  <a:lnTo>
                    <a:pt x="435" y="492"/>
                  </a:lnTo>
                  <a:lnTo>
                    <a:pt x="435" y="492"/>
                  </a:lnTo>
                  <a:lnTo>
                    <a:pt x="437" y="491"/>
                  </a:lnTo>
                  <a:lnTo>
                    <a:pt x="440" y="491"/>
                  </a:lnTo>
                  <a:lnTo>
                    <a:pt x="442" y="492"/>
                  </a:lnTo>
                  <a:lnTo>
                    <a:pt x="443" y="494"/>
                  </a:lnTo>
                  <a:lnTo>
                    <a:pt x="443" y="494"/>
                  </a:lnTo>
                  <a:lnTo>
                    <a:pt x="445" y="495"/>
                  </a:lnTo>
                  <a:lnTo>
                    <a:pt x="447" y="495"/>
                  </a:lnTo>
                  <a:lnTo>
                    <a:pt x="450" y="494"/>
                  </a:lnTo>
                  <a:lnTo>
                    <a:pt x="450" y="494"/>
                  </a:lnTo>
                  <a:lnTo>
                    <a:pt x="453" y="492"/>
                  </a:lnTo>
                  <a:lnTo>
                    <a:pt x="455" y="494"/>
                  </a:lnTo>
                  <a:lnTo>
                    <a:pt x="455" y="497"/>
                  </a:lnTo>
                  <a:lnTo>
                    <a:pt x="455" y="499"/>
                  </a:lnTo>
                  <a:lnTo>
                    <a:pt x="455" y="499"/>
                  </a:lnTo>
                  <a:lnTo>
                    <a:pt x="453" y="500"/>
                  </a:lnTo>
                  <a:lnTo>
                    <a:pt x="453" y="504"/>
                  </a:lnTo>
                  <a:lnTo>
                    <a:pt x="455" y="507"/>
                  </a:lnTo>
                  <a:lnTo>
                    <a:pt x="456" y="510"/>
                  </a:lnTo>
                  <a:lnTo>
                    <a:pt x="456" y="510"/>
                  </a:lnTo>
                  <a:lnTo>
                    <a:pt x="460" y="512"/>
                  </a:lnTo>
                  <a:lnTo>
                    <a:pt x="460" y="510"/>
                  </a:lnTo>
                  <a:lnTo>
                    <a:pt x="461" y="505"/>
                  </a:lnTo>
                  <a:lnTo>
                    <a:pt x="461" y="505"/>
                  </a:lnTo>
                  <a:lnTo>
                    <a:pt x="461" y="502"/>
                  </a:lnTo>
                  <a:lnTo>
                    <a:pt x="464" y="499"/>
                  </a:lnTo>
                  <a:lnTo>
                    <a:pt x="479" y="494"/>
                  </a:lnTo>
                  <a:lnTo>
                    <a:pt x="479" y="494"/>
                  </a:lnTo>
                  <a:lnTo>
                    <a:pt x="487" y="489"/>
                  </a:lnTo>
                  <a:lnTo>
                    <a:pt x="495" y="486"/>
                  </a:lnTo>
                  <a:lnTo>
                    <a:pt x="502" y="481"/>
                  </a:lnTo>
                  <a:lnTo>
                    <a:pt x="505" y="479"/>
                  </a:lnTo>
                  <a:lnTo>
                    <a:pt x="505" y="479"/>
                  </a:lnTo>
                  <a:lnTo>
                    <a:pt x="505" y="477"/>
                  </a:lnTo>
                  <a:lnTo>
                    <a:pt x="510" y="479"/>
                  </a:lnTo>
                  <a:lnTo>
                    <a:pt x="513" y="479"/>
                  </a:lnTo>
                  <a:lnTo>
                    <a:pt x="517" y="479"/>
                  </a:lnTo>
                  <a:lnTo>
                    <a:pt x="517" y="479"/>
                  </a:lnTo>
                  <a:lnTo>
                    <a:pt x="521" y="477"/>
                  </a:lnTo>
                  <a:lnTo>
                    <a:pt x="528" y="476"/>
                  </a:lnTo>
                  <a:lnTo>
                    <a:pt x="539" y="476"/>
                  </a:lnTo>
                  <a:lnTo>
                    <a:pt x="539" y="476"/>
                  </a:lnTo>
                  <a:lnTo>
                    <a:pt x="543" y="474"/>
                  </a:lnTo>
                  <a:lnTo>
                    <a:pt x="544" y="473"/>
                  </a:lnTo>
                  <a:lnTo>
                    <a:pt x="548" y="468"/>
                  </a:lnTo>
                  <a:lnTo>
                    <a:pt x="548" y="468"/>
                  </a:lnTo>
                  <a:lnTo>
                    <a:pt x="551" y="464"/>
                  </a:lnTo>
                  <a:lnTo>
                    <a:pt x="556" y="463"/>
                  </a:lnTo>
                  <a:lnTo>
                    <a:pt x="556" y="463"/>
                  </a:lnTo>
                  <a:lnTo>
                    <a:pt x="559" y="461"/>
                  </a:lnTo>
                  <a:lnTo>
                    <a:pt x="561" y="458"/>
                  </a:lnTo>
                  <a:lnTo>
                    <a:pt x="562" y="455"/>
                  </a:lnTo>
                  <a:lnTo>
                    <a:pt x="562" y="455"/>
                  </a:lnTo>
                  <a:lnTo>
                    <a:pt x="564" y="453"/>
                  </a:lnTo>
                  <a:lnTo>
                    <a:pt x="567" y="451"/>
                  </a:lnTo>
                  <a:lnTo>
                    <a:pt x="570" y="450"/>
                  </a:lnTo>
                  <a:lnTo>
                    <a:pt x="572" y="448"/>
                  </a:lnTo>
                  <a:lnTo>
                    <a:pt x="572" y="448"/>
                  </a:lnTo>
                  <a:lnTo>
                    <a:pt x="574" y="447"/>
                  </a:lnTo>
                  <a:lnTo>
                    <a:pt x="575" y="447"/>
                  </a:lnTo>
                  <a:lnTo>
                    <a:pt x="577" y="445"/>
                  </a:lnTo>
                  <a:lnTo>
                    <a:pt x="578" y="442"/>
                  </a:lnTo>
                  <a:lnTo>
                    <a:pt x="578" y="442"/>
                  </a:lnTo>
                  <a:lnTo>
                    <a:pt x="578" y="440"/>
                  </a:lnTo>
                  <a:lnTo>
                    <a:pt x="580" y="440"/>
                  </a:lnTo>
                  <a:lnTo>
                    <a:pt x="583" y="437"/>
                  </a:lnTo>
                  <a:lnTo>
                    <a:pt x="583" y="437"/>
                  </a:lnTo>
                  <a:lnTo>
                    <a:pt x="585" y="435"/>
                  </a:lnTo>
                  <a:lnTo>
                    <a:pt x="585" y="432"/>
                  </a:lnTo>
                  <a:lnTo>
                    <a:pt x="585" y="429"/>
                  </a:lnTo>
                  <a:lnTo>
                    <a:pt x="585" y="427"/>
                  </a:lnTo>
                  <a:lnTo>
                    <a:pt x="585" y="427"/>
                  </a:lnTo>
                  <a:lnTo>
                    <a:pt x="587" y="427"/>
                  </a:lnTo>
                  <a:lnTo>
                    <a:pt x="587" y="424"/>
                  </a:lnTo>
                  <a:lnTo>
                    <a:pt x="583" y="420"/>
                  </a:lnTo>
                  <a:lnTo>
                    <a:pt x="583" y="420"/>
                  </a:lnTo>
                  <a:lnTo>
                    <a:pt x="585" y="420"/>
                  </a:lnTo>
                  <a:lnTo>
                    <a:pt x="587" y="419"/>
                  </a:lnTo>
                  <a:lnTo>
                    <a:pt x="593" y="417"/>
                  </a:lnTo>
                  <a:lnTo>
                    <a:pt x="593" y="417"/>
                  </a:lnTo>
                  <a:lnTo>
                    <a:pt x="596" y="412"/>
                  </a:lnTo>
                  <a:lnTo>
                    <a:pt x="600" y="407"/>
                  </a:lnTo>
                  <a:lnTo>
                    <a:pt x="600" y="407"/>
                  </a:lnTo>
                  <a:lnTo>
                    <a:pt x="600" y="406"/>
                  </a:lnTo>
                  <a:lnTo>
                    <a:pt x="603" y="403"/>
                  </a:lnTo>
                  <a:lnTo>
                    <a:pt x="608" y="399"/>
                  </a:lnTo>
                  <a:lnTo>
                    <a:pt x="608" y="399"/>
                  </a:lnTo>
                  <a:lnTo>
                    <a:pt x="609" y="398"/>
                  </a:lnTo>
                  <a:lnTo>
                    <a:pt x="609" y="396"/>
                  </a:lnTo>
                  <a:lnTo>
                    <a:pt x="611" y="390"/>
                  </a:lnTo>
                  <a:lnTo>
                    <a:pt x="611" y="390"/>
                  </a:lnTo>
                  <a:lnTo>
                    <a:pt x="611" y="386"/>
                  </a:lnTo>
                  <a:lnTo>
                    <a:pt x="613" y="386"/>
                  </a:lnTo>
                  <a:lnTo>
                    <a:pt x="613" y="385"/>
                  </a:lnTo>
                  <a:lnTo>
                    <a:pt x="613" y="385"/>
                  </a:lnTo>
                  <a:lnTo>
                    <a:pt x="613" y="385"/>
                  </a:lnTo>
                  <a:lnTo>
                    <a:pt x="611" y="383"/>
                  </a:lnTo>
                  <a:lnTo>
                    <a:pt x="613" y="380"/>
                  </a:lnTo>
                  <a:lnTo>
                    <a:pt x="614" y="378"/>
                  </a:lnTo>
                  <a:lnTo>
                    <a:pt x="618" y="376"/>
                  </a:lnTo>
                  <a:lnTo>
                    <a:pt x="618" y="376"/>
                  </a:lnTo>
                  <a:lnTo>
                    <a:pt x="619" y="375"/>
                  </a:lnTo>
                  <a:lnTo>
                    <a:pt x="618" y="375"/>
                  </a:lnTo>
                  <a:lnTo>
                    <a:pt x="616" y="373"/>
                  </a:lnTo>
                  <a:lnTo>
                    <a:pt x="613" y="375"/>
                  </a:lnTo>
                  <a:lnTo>
                    <a:pt x="613" y="375"/>
                  </a:lnTo>
                  <a:lnTo>
                    <a:pt x="611" y="375"/>
                  </a:lnTo>
                  <a:lnTo>
                    <a:pt x="609" y="373"/>
                  </a:lnTo>
                  <a:lnTo>
                    <a:pt x="606" y="372"/>
                  </a:lnTo>
                  <a:lnTo>
                    <a:pt x="605" y="372"/>
                  </a:lnTo>
                  <a:lnTo>
                    <a:pt x="605" y="372"/>
                  </a:lnTo>
                  <a:lnTo>
                    <a:pt x="603" y="373"/>
                  </a:lnTo>
                  <a:lnTo>
                    <a:pt x="600" y="372"/>
                  </a:lnTo>
                  <a:lnTo>
                    <a:pt x="600" y="370"/>
                  </a:lnTo>
                  <a:lnTo>
                    <a:pt x="601" y="368"/>
                  </a:lnTo>
                  <a:lnTo>
                    <a:pt x="601" y="368"/>
                  </a:lnTo>
                  <a:lnTo>
                    <a:pt x="608" y="365"/>
                  </a:lnTo>
                  <a:lnTo>
                    <a:pt x="614" y="362"/>
                  </a:lnTo>
                  <a:lnTo>
                    <a:pt x="614" y="362"/>
                  </a:lnTo>
                  <a:lnTo>
                    <a:pt x="614" y="360"/>
                  </a:lnTo>
                  <a:lnTo>
                    <a:pt x="613" y="359"/>
                  </a:lnTo>
                  <a:lnTo>
                    <a:pt x="609" y="355"/>
                  </a:lnTo>
                  <a:lnTo>
                    <a:pt x="606" y="355"/>
                  </a:lnTo>
                  <a:lnTo>
                    <a:pt x="606" y="355"/>
                  </a:lnTo>
                  <a:lnTo>
                    <a:pt x="603" y="354"/>
                  </a:lnTo>
                  <a:lnTo>
                    <a:pt x="601" y="350"/>
                  </a:lnTo>
                  <a:lnTo>
                    <a:pt x="598" y="349"/>
                  </a:lnTo>
                  <a:lnTo>
                    <a:pt x="595" y="347"/>
                  </a:lnTo>
                  <a:lnTo>
                    <a:pt x="595" y="347"/>
                  </a:lnTo>
                  <a:lnTo>
                    <a:pt x="593" y="346"/>
                  </a:lnTo>
                  <a:lnTo>
                    <a:pt x="595" y="346"/>
                  </a:lnTo>
                  <a:lnTo>
                    <a:pt x="598" y="346"/>
                  </a:lnTo>
                  <a:lnTo>
                    <a:pt x="601" y="346"/>
                  </a:lnTo>
                  <a:lnTo>
                    <a:pt x="601" y="346"/>
                  </a:lnTo>
                  <a:lnTo>
                    <a:pt x="609" y="349"/>
                  </a:lnTo>
                  <a:lnTo>
                    <a:pt x="611" y="349"/>
                  </a:lnTo>
                  <a:lnTo>
                    <a:pt x="614" y="349"/>
                  </a:lnTo>
                  <a:lnTo>
                    <a:pt x="614" y="349"/>
                  </a:lnTo>
                  <a:lnTo>
                    <a:pt x="613" y="346"/>
                  </a:lnTo>
                  <a:lnTo>
                    <a:pt x="609" y="342"/>
                  </a:lnTo>
                  <a:lnTo>
                    <a:pt x="603" y="336"/>
                  </a:lnTo>
                  <a:lnTo>
                    <a:pt x="603" y="336"/>
                  </a:lnTo>
                  <a:lnTo>
                    <a:pt x="601" y="334"/>
                  </a:lnTo>
                  <a:lnTo>
                    <a:pt x="601" y="333"/>
                  </a:lnTo>
                  <a:lnTo>
                    <a:pt x="601" y="329"/>
                  </a:lnTo>
                  <a:lnTo>
                    <a:pt x="600" y="328"/>
                  </a:lnTo>
                  <a:lnTo>
                    <a:pt x="600" y="328"/>
                  </a:lnTo>
                  <a:lnTo>
                    <a:pt x="596" y="321"/>
                  </a:lnTo>
                  <a:lnTo>
                    <a:pt x="591" y="313"/>
                  </a:lnTo>
                  <a:lnTo>
                    <a:pt x="591" y="313"/>
                  </a:lnTo>
                  <a:lnTo>
                    <a:pt x="590" y="310"/>
                  </a:lnTo>
                  <a:lnTo>
                    <a:pt x="587" y="308"/>
                  </a:lnTo>
                  <a:lnTo>
                    <a:pt x="583" y="306"/>
                  </a:lnTo>
                  <a:lnTo>
                    <a:pt x="580" y="305"/>
                  </a:lnTo>
                  <a:lnTo>
                    <a:pt x="580" y="305"/>
                  </a:lnTo>
                  <a:lnTo>
                    <a:pt x="580" y="302"/>
                  </a:lnTo>
                  <a:lnTo>
                    <a:pt x="580" y="298"/>
                  </a:lnTo>
                  <a:lnTo>
                    <a:pt x="583" y="295"/>
                  </a:lnTo>
                  <a:lnTo>
                    <a:pt x="587" y="292"/>
                  </a:lnTo>
                  <a:lnTo>
                    <a:pt x="587" y="292"/>
                  </a:lnTo>
                  <a:lnTo>
                    <a:pt x="590" y="290"/>
                  </a:lnTo>
                  <a:lnTo>
                    <a:pt x="591" y="287"/>
                  </a:lnTo>
                  <a:lnTo>
                    <a:pt x="591" y="285"/>
                  </a:lnTo>
                  <a:lnTo>
                    <a:pt x="593" y="285"/>
                  </a:lnTo>
                  <a:lnTo>
                    <a:pt x="593" y="285"/>
                  </a:lnTo>
                  <a:lnTo>
                    <a:pt x="596" y="284"/>
                  </a:lnTo>
                  <a:lnTo>
                    <a:pt x="600" y="280"/>
                  </a:lnTo>
                  <a:lnTo>
                    <a:pt x="600" y="280"/>
                  </a:lnTo>
                  <a:lnTo>
                    <a:pt x="601" y="277"/>
                  </a:lnTo>
                  <a:lnTo>
                    <a:pt x="605" y="277"/>
                  </a:lnTo>
                  <a:lnTo>
                    <a:pt x="606" y="277"/>
                  </a:lnTo>
                  <a:lnTo>
                    <a:pt x="608" y="275"/>
                  </a:lnTo>
                  <a:lnTo>
                    <a:pt x="608" y="275"/>
                  </a:lnTo>
                  <a:lnTo>
                    <a:pt x="611" y="274"/>
                  </a:lnTo>
                  <a:lnTo>
                    <a:pt x="614" y="274"/>
                  </a:lnTo>
                  <a:lnTo>
                    <a:pt x="619" y="272"/>
                  </a:lnTo>
                  <a:lnTo>
                    <a:pt x="622" y="272"/>
                  </a:lnTo>
                  <a:lnTo>
                    <a:pt x="622" y="272"/>
                  </a:lnTo>
                  <a:lnTo>
                    <a:pt x="624" y="269"/>
                  </a:lnTo>
                  <a:lnTo>
                    <a:pt x="622" y="266"/>
                  </a:lnTo>
                  <a:lnTo>
                    <a:pt x="619" y="264"/>
                  </a:lnTo>
                  <a:lnTo>
                    <a:pt x="616" y="262"/>
                  </a:lnTo>
                  <a:lnTo>
                    <a:pt x="616" y="262"/>
                  </a:lnTo>
                  <a:lnTo>
                    <a:pt x="611" y="264"/>
                  </a:lnTo>
                  <a:lnTo>
                    <a:pt x="608" y="262"/>
                  </a:lnTo>
                  <a:lnTo>
                    <a:pt x="605" y="261"/>
                  </a:lnTo>
                  <a:lnTo>
                    <a:pt x="603" y="258"/>
                  </a:lnTo>
                  <a:lnTo>
                    <a:pt x="603" y="258"/>
                  </a:lnTo>
                  <a:lnTo>
                    <a:pt x="601" y="258"/>
                  </a:lnTo>
                  <a:lnTo>
                    <a:pt x="600" y="258"/>
                  </a:lnTo>
                  <a:lnTo>
                    <a:pt x="595" y="261"/>
                  </a:lnTo>
                  <a:lnTo>
                    <a:pt x="590" y="266"/>
                  </a:lnTo>
                  <a:lnTo>
                    <a:pt x="585" y="269"/>
                  </a:lnTo>
                  <a:lnTo>
                    <a:pt x="585" y="269"/>
                  </a:lnTo>
                  <a:lnTo>
                    <a:pt x="580" y="269"/>
                  </a:lnTo>
                  <a:lnTo>
                    <a:pt x="578" y="267"/>
                  </a:lnTo>
                  <a:lnTo>
                    <a:pt x="577" y="262"/>
                  </a:lnTo>
                  <a:lnTo>
                    <a:pt x="577" y="259"/>
                  </a:lnTo>
                  <a:lnTo>
                    <a:pt x="577" y="259"/>
                  </a:lnTo>
                  <a:lnTo>
                    <a:pt x="577" y="256"/>
                  </a:lnTo>
                  <a:lnTo>
                    <a:pt x="574" y="254"/>
                  </a:lnTo>
                  <a:lnTo>
                    <a:pt x="564" y="254"/>
                  </a:lnTo>
                  <a:lnTo>
                    <a:pt x="564" y="254"/>
                  </a:lnTo>
                  <a:lnTo>
                    <a:pt x="561" y="254"/>
                  </a:lnTo>
                  <a:lnTo>
                    <a:pt x="559" y="253"/>
                  </a:lnTo>
                  <a:lnTo>
                    <a:pt x="557" y="246"/>
                  </a:lnTo>
                  <a:lnTo>
                    <a:pt x="559" y="241"/>
                  </a:lnTo>
                  <a:lnTo>
                    <a:pt x="561" y="240"/>
                  </a:lnTo>
                  <a:lnTo>
                    <a:pt x="564" y="238"/>
                  </a:lnTo>
                  <a:lnTo>
                    <a:pt x="564" y="238"/>
                  </a:lnTo>
                  <a:lnTo>
                    <a:pt x="567" y="238"/>
                  </a:lnTo>
                  <a:lnTo>
                    <a:pt x="572" y="240"/>
                  </a:lnTo>
                  <a:lnTo>
                    <a:pt x="577" y="238"/>
                  </a:lnTo>
                  <a:lnTo>
                    <a:pt x="578" y="236"/>
                  </a:lnTo>
                  <a:lnTo>
                    <a:pt x="580" y="233"/>
                  </a:lnTo>
                  <a:lnTo>
                    <a:pt x="580" y="233"/>
                  </a:lnTo>
                  <a:lnTo>
                    <a:pt x="582" y="228"/>
                  </a:lnTo>
                  <a:lnTo>
                    <a:pt x="585" y="227"/>
                  </a:lnTo>
                  <a:lnTo>
                    <a:pt x="590" y="227"/>
                  </a:lnTo>
                  <a:lnTo>
                    <a:pt x="595" y="222"/>
                  </a:lnTo>
                  <a:lnTo>
                    <a:pt x="595" y="222"/>
                  </a:lnTo>
                  <a:lnTo>
                    <a:pt x="600" y="217"/>
                  </a:lnTo>
                  <a:lnTo>
                    <a:pt x="606" y="214"/>
                  </a:lnTo>
                  <a:lnTo>
                    <a:pt x="611" y="212"/>
                  </a:lnTo>
                  <a:lnTo>
                    <a:pt x="618" y="214"/>
                  </a:lnTo>
                  <a:lnTo>
                    <a:pt x="618" y="214"/>
                  </a:lnTo>
                  <a:lnTo>
                    <a:pt x="619" y="215"/>
                  </a:lnTo>
                  <a:lnTo>
                    <a:pt x="619" y="218"/>
                  </a:lnTo>
                  <a:lnTo>
                    <a:pt x="616" y="223"/>
                  </a:lnTo>
                  <a:lnTo>
                    <a:pt x="611" y="228"/>
                  </a:lnTo>
                  <a:lnTo>
                    <a:pt x="608" y="232"/>
                  </a:lnTo>
                  <a:lnTo>
                    <a:pt x="608" y="232"/>
                  </a:lnTo>
                  <a:lnTo>
                    <a:pt x="608" y="235"/>
                  </a:lnTo>
                  <a:lnTo>
                    <a:pt x="608" y="236"/>
                  </a:lnTo>
                  <a:lnTo>
                    <a:pt x="608" y="240"/>
                  </a:lnTo>
                  <a:lnTo>
                    <a:pt x="606" y="241"/>
                  </a:lnTo>
                  <a:lnTo>
                    <a:pt x="606" y="241"/>
                  </a:lnTo>
                  <a:lnTo>
                    <a:pt x="605" y="245"/>
                  </a:lnTo>
                  <a:lnTo>
                    <a:pt x="606" y="245"/>
                  </a:lnTo>
                  <a:lnTo>
                    <a:pt x="609" y="245"/>
                  </a:lnTo>
                  <a:lnTo>
                    <a:pt x="616" y="241"/>
                  </a:lnTo>
                  <a:lnTo>
                    <a:pt x="616" y="241"/>
                  </a:lnTo>
                  <a:lnTo>
                    <a:pt x="627" y="235"/>
                  </a:lnTo>
                  <a:lnTo>
                    <a:pt x="639" y="228"/>
                  </a:lnTo>
                  <a:lnTo>
                    <a:pt x="639" y="228"/>
                  </a:lnTo>
                  <a:lnTo>
                    <a:pt x="645" y="227"/>
                  </a:lnTo>
                  <a:lnTo>
                    <a:pt x="645" y="227"/>
                  </a:lnTo>
                  <a:lnTo>
                    <a:pt x="647" y="223"/>
                  </a:lnTo>
                  <a:lnTo>
                    <a:pt x="650" y="222"/>
                  </a:lnTo>
                  <a:lnTo>
                    <a:pt x="650" y="222"/>
                  </a:lnTo>
                  <a:lnTo>
                    <a:pt x="663" y="215"/>
                  </a:lnTo>
                  <a:lnTo>
                    <a:pt x="670" y="210"/>
                  </a:lnTo>
                  <a:lnTo>
                    <a:pt x="675" y="207"/>
                  </a:lnTo>
                  <a:lnTo>
                    <a:pt x="675" y="207"/>
                  </a:lnTo>
                  <a:lnTo>
                    <a:pt x="678" y="202"/>
                  </a:lnTo>
                  <a:lnTo>
                    <a:pt x="679" y="199"/>
                  </a:lnTo>
                  <a:lnTo>
                    <a:pt x="683" y="199"/>
                  </a:lnTo>
                  <a:lnTo>
                    <a:pt x="683" y="199"/>
                  </a:lnTo>
                  <a:lnTo>
                    <a:pt x="684" y="199"/>
                  </a:lnTo>
                  <a:lnTo>
                    <a:pt x="686" y="201"/>
                  </a:lnTo>
                  <a:lnTo>
                    <a:pt x="688" y="202"/>
                  </a:lnTo>
                  <a:lnTo>
                    <a:pt x="691" y="202"/>
                  </a:lnTo>
                  <a:lnTo>
                    <a:pt x="691" y="202"/>
                  </a:lnTo>
                  <a:lnTo>
                    <a:pt x="697" y="202"/>
                  </a:lnTo>
                  <a:lnTo>
                    <a:pt x="699" y="202"/>
                  </a:lnTo>
                  <a:lnTo>
                    <a:pt x="699" y="199"/>
                  </a:lnTo>
                  <a:lnTo>
                    <a:pt x="699" y="199"/>
                  </a:lnTo>
                  <a:lnTo>
                    <a:pt x="697" y="197"/>
                  </a:lnTo>
                  <a:lnTo>
                    <a:pt x="699" y="196"/>
                  </a:lnTo>
                  <a:lnTo>
                    <a:pt x="704" y="194"/>
                  </a:lnTo>
                  <a:lnTo>
                    <a:pt x="704" y="194"/>
                  </a:lnTo>
                  <a:lnTo>
                    <a:pt x="707" y="192"/>
                  </a:lnTo>
                  <a:lnTo>
                    <a:pt x="709" y="191"/>
                  </a:lnTo>
                  <a:lnTo>
                    <a:pt x="710" y="189"/>
                  </a:lnTo>
                  <a:lnTo>
                    <a:pt x="714" y="188"/>
                  </a:lnTo>
                  <a:lnTo>
                    <a:pt x="714" y="188"/>
                  </a:lnTo>
                  <a:lnTo>
                    <a:pt x="715" y="186"/>
                  </a:lnTo>
                  <a:lnTo>
                    <a:pt x="717" y="183"/>
                  </a:lnTo>
                  <a:lnTo>
                    <a:pt x="718" y="179"/>
                  </a:lnTo>
                  <a:lnTo>
                    <a:pt x="722" y="178"/>
                  </a:lnTo>
                  <a:lnTo>
                    <a:pt x="722" y="178"/>
                  </a:lnTo>
                  <a:lnTo>
                    <a:pt x="723" y="178"/>
                  </a:lnTo>
                  <a:lnTo>
                    <a:pt x="727" y="181"/>
                  </a:lnTo>
                  <a:lnTo>
                    <a:pt x="728" y="181"/>
                  </a:lnTo>
                  <a:lnTo>
                    <a:pt x="732" y="181"/>
                  </a:lnTo>
                  <a:lnTo>
                    <a:pt x="732" y="181"/>
                  </a:lnTo>
                  <a:lnTo>
                    <a:pt x="736" y="183"/>
                  </a:lnTo>
                  <a:lnTo>
                    <a:pt x="736" y="183"/>
                  </a:lnTo>
                  <a:lnTo>
                    <a:pt x="738" y="179"/>
                  </a:lnTo>
                  <a:lnTo>
                    <a:pt x="738" y="179"/>
                  </a:lnTo>
                  <a:lnTo>
                    <a:pt x="738" y="173"/>
                  </a:lnTo>
                  <a:lnTo>
                    <a:pt x="738" y="168"/>
                  </a:lnTo>
                  <a:lnTo>
                    <a:pt x="738" y="168"/>
                  </a:lnTo>
                  <a:lnTo>
                    <a:pt x="736" y="165"/>
                  </a:lnTo>
                  <a:lnTo>
                    <a:pt x="736" y="161"/>
                  </a:lnTo>
                  <a:lnTo>
                    <a:pt x="736" y="157"/>
                  </a:lnTo>
                  <a:lnTo>
                    <a:pt x="736" y="157"/>
                  </a:lnTo>
                  <a:lnTo>
                    <a:pt x="736" y="150"/>
                  </a:lnTo>
                  <a:lnTo>
                    <a:pt x="738" y="148"/>
                  </a:lnTo>
                  <a:lnTo>
                    <a:pt x="740" y="147"/>
                  </a:lnTo>
                  <a:lnTo>
                    <a:pt x="740" y="147"/>
                  </a:lnTo>
                  <a:lnTo>
                    <a:pt x="741" y="147"/>
                  </a:lnTo>
                  <a:lnTo>
                    <a:pt x="745" y="144"/>
                  </a:lnTo>
                  <a:lnTo>
                    <a:pt x="748" y="142"/>
                  </a:lnTo>
                  <a:lnTo>
                    <a:pt x="749" y="142"/>
                  </a:lnTo>
                  <a:lnTo>
                    <a:pt x="749" y="142"/>
                  </a:lnTo>
                  <a:lnTo>
                    <a:pt x="753" y="144"/>
                  </a:lnTo>
                  <a:lnTo>
                    <a:pt x="758" y="145"/>
                  </a:lnTo>
                  <a:lnTo>
                    <a:pt x="761" y="144"/>
                  </a:lnTo>
                  <a:lnTo>
                    <a:pt x="761" y="142"/>
                  </a:lnTo>
                  <a:lnTo>
                    <a:pt x="761" y="142"/>
                  </a:lnTo>
                  <a:lnTo>
                    <a:pt x="762" y="140"/>
                  </a:lnTo>
                  <a:lnTo>
                    <a:pt x="764" y="139"/>
                  </a:lnTo>
                  <a:lnTo>
                    <a:pt x="766" y="137"/>
                  </a:lnTo>
                  <a:lnTo>
                    <a:pt x="767" y="134"/>
                  </a:lnTo>
                  <a:lnTo>
                    <a:pt x="767" y="134"/>
                  </a:lnTo>
                  <a:lnTo>
                    <a:pt x="769" y="131"/>
                  </a:lnTo>
                  <a:lnTo>
                    <a:pt x="772" y="129"/>
                  </a:lnTo>
                  <a:lnTo>
                    <a:pt x="774" y="126"/>
                  </a:lnTo>
                  <a:lnTo>
                    <a:pt x="775" y="124"/>
                  </a:lnTo>
                  <a:lnTo>
                    <a:pt x="775" y="124"/>
                  </a:lnTo>
                  <a:lnTo>
                    <a:pt x="777" y="114"/>
                  </a:lnTo>
                  <a:lnTo>
                    <a:pt x="780" y="109"/>
                  </a:lnTo>
                  <a:lnTo>
                    <a:pt x="782" y="106"/>
                  </a:lnTo>
                  <a:lnTo>
                    <a:pt x="782" y="106"/>
                  </a:lnTo>
                  <a:lnTo>
                    <a:pt x="784" y="104"/>
                  </a:lnTo>
                  <a:lnTo>
                    <a:pt x="784" y="103"/>
                  </a:lnTo>
                  <a:lnTo>
                    <a:pt x="782" y="100"/>
                  </a:lnTo>
                  <a:lnTo>
                    <a:pt x="782" y="96"/>
                  </a:lnTo>
                  <a:lnTo>
                    <a:pt x="782" y="96"/>
                  </a:lnTo>
                  <a:close/>
                  <a:moveTo>
                    <a:pt x="593" y="463"/>
                  </a:moveTo>
                  <a:lnTo>
                    <a:pt x="593" y="463"/>
                  </a:lnTo>
                  <a:lnTo>
                    <a:pt x="591" y="468"/>
                  </a:lnTo>
                  <a:lnTo>
                    <a:pt x="591" y="473"/>
                  </a:lnTo>
                  <a:lnTo>
                    <a:pt x="593" y="481"/>
                  </a:lnTo>
                  <a:lnTo>
                    <a:pt x="596" y="484"/>
                  </a:lnTo>
                  <a:lnTo>
                    <a:pt x="600" y="486"/>
                  </a:lnTo>
                  <a:lnTo>
                    <a:pt x="600" y="486"/>
                  </a:lnTo>
                  <a:lnTo>
                    <a:pt x="605" y="479"/>
                  </a:lnTo>
                  <a:lnTo>
                    <a:pt x="609" y="466"/>
                  </a:lnTo>
                  <a:lnTo>
                    <a:pt x="614" y="453"/>
                  </a:lnTo>
                  <a:lnTo>
                    <a:pt x="616" y="448"/>
                  </a:lnTo>
                  <a:lnTo>
                    <a:pt x="616" y="445"/>
                  </a:lnTo>
                  <a:lnTo>
                    <a:pt x="616" y="445"/>
                  </a:lnTo>
                  <a:lnTo>
                    <a:pt x="614" y="443"/>
                  </a:lnTo>
                  <a:lnTo>
                    <a:pt x="611" y="443"/>
                  </a:lnTo>
                  <a:lnTo>
                    <a:pt x="605" y="447"/>
                  </a:lnTo>
                  <a:lnTo>
                    <a:pt x="598" y="453"/>
                  </a:lnTo>
                  <a:lnTo>
                    <a:pt x="595" y="458"/>
                  </a:lnTo>
                  <a:lnTo>
                    <a:pt x="593" y="463"/>
                  </a:lnTo>
                  <a:lnTo>
                    <a:pt x="593" y="463"/>
                  </a:lnTo>
                  <a:close/>
                  <a:moveTo>
                    <a:pt x="455" y="515"/>
                  </a:moveTo>
                  <a:lnTo>
                    <a:pt x="455" y="515"/>
                  </a:lnTo>
                  <a:lnTo>
                    <a:pt x="450" y="517"/>
                  </a:lnTo>
                  <a:lnTo>
                    <a:pt x="443" y="520"/>
                  </a:lnTo>
                  <a:lnTo>
                    <a:pt x="440" y="526"/>
                  </a:lnTo>
                  <a:lnTo>
                    <a:pt x="440" y="530"/>
                  </a:lnTo>
                  <a:lnTo>
                    <a:pt x="442" y="533"/>
                  </a:lnTo>
                  <a:lnTo>
                    <a:pt x="442" y="533"/>
                  </a:lnTo>
                  <a:lnTo>
                    <a:pt x="443" y="536"/>
                  </a:lnTo>
                  <a:lnTo>
                    <a:pt x="447" y="538"/>
                  </a:lnTo>
                  <a:lnTo>
                    <a:pt x="450" y="539"/>
                  </a:lnTo>
                  <a:lnTo>
                    <a:pt x="455" y="538"/>
                  </a:lnTo>
                  <a:lnTo>
                    <a:pt x="461" y="536"/>
                  </a:lnTo>
                  <a:lnTo>
                    <a:pt x="463" y="534"/>
                  </a:lnTo>
                  <a:lnTo>
                    <a:pt x="463" y="533"/>
                  </a:lnTo>
                  <a:lnTo>
                    <a:pt x="463" y="533"/>
                  </a:lnTo>
                  <a:lnTo>
                    <a:pt x="464" y="528"/>
                  </a:lnTo>
                  <a:lnTo>
                    <a:pt x="468" y="525"/>
                  </a:lnTo>
                  <a:lnTo>
                    <a:pt x="469" y="520"/>
                  </a:lnTo>
                  <a:lnTo>
                    <a:pt x="471" y="517"/>
                  </a:lnTo>
                  <a:lnTo>
                    <a:pt x="471" y="517"/>
                  </a:lnTo>
                  <a:lnTo>
                    <a:pt x="468" y="515"/>
                  </a:lnTo>
                  <a:lnTo>
                    <a:pt x="464" y="515"/>
                  </a:lnTo>
                  <a:lnTo>
                    <a:pt x="455" y="515"/>
                  </a:lnTo>
                  <a:lnTo>
                    <a:pt x="455" y="51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49">
              <a:extLst>
                <a:ext uri="{FF2B5EF4-FFF2-40B4-BE49-F238E27FC236}">
                  <a16:creationId xmlns="" xmlns:a16="http://schemas.microsoft.com/office/drawing/2014/main" id="{5DD9DCC0-A686-4FD4-B581-BD186D674799}"/>
                </a:ext>
              </a:extLst>
            </p:cNvPr>
            <p:cNvSpPr>
              <a:spLocks noEditPoints="1"/>
            </p:cNvSpPr>
            <p:nvPr/>
          </p:nvSpPr>
          <p:spPr bwMode="auto">
            <a:xfrm>
              <a:off x="8845550" y="4249160"/>
              <a:ext cx="193675" cy="276225"/>
            </a:xfrm>
            <a:custGeom>
              <a:avLst/>
              <a:gdLst>
                <a:gd name="T0" fmla="*/ 80 w 122"/>
                <a:gd name="T1" fmla="*/ 75 h 174"/>
                <a:gd name="T2" fmla="*/ 83 w 122"/>
                <a:gd name="T3" fmla="*/ 90 h 174"/>
                <a:gd name="T4" fmla="*/ 91 w 122"/>
                <a:gd name="T5" fmla="*/ 90 h 174"/>
                <a:gd name="T6" fmla="*/ 90 w 122"/>
                <a:gd name="T7" fmla="*/ 99 h 174"/>
                <a:gd name="T8" fmla="*/ 98 w 122"/>
                <a:gd name="T9" fmla="*/ 114 h 174"/>
                <a:gd name="T10" fmla="*/ 101 w 122"/>
                <a:gd name="T11" fmla="*/ 106 h 174"/>
                <a:gd name="T12" fmla="*/ 109 w 122"/>
                <a:gd name="T13" fmla="*/ 93 h 174"/>
                <a:gd name="T14" fmla="*/ 91 w 122"/>
                <a:gd name="T15" fmla="*/ 77 h 174"/>
                <a:gd name="T16" fmla="*/ 85 w 122"/>
                <a:gd name="T17" fmla="*/ 67 h 174"/>
                <a:gd name="T18" fmla="*/ 73 w 122"/>
                <a:gd name="T19" fmla="*/ 59 h 174"/>
                <a:gd name="T20" fmla="*/ 59 w 122"/>
                <a:gd name="T21" fmla="*/ 60 h 174"/>
                <a:gd name="T22" fmla="*/ 54 w 122"/>
                <a:gd name="T23" fmla="*/ 46 h 174"/>
                <a:gd name="T24" fmla="*/ 65 w 122"/>
                <a:gd name="T25" fmla="*/ 26 h 174"/>
                <a:gd name="T26" fmla="*/ 64 w 122"/>
                <a:gd name="T27" fmla="*/ 7 h 174"/>
                <a:gd name="T28" fmla="*/ 57 w 122"/>
                <a:gd name="T29" fmla="*/ 3 h 174"/>
                <a:gd name="T30" fmla="*/ 41 w 122"/>
                <a:gd name="T31" fmla="*/ 3 h 174"/>
                <a:gd name="T32" fmla="*/ 39 w 122"/>
                <a:gd name="T33" fmla="*/ 31 h 174"/>
                <a:gd name="T34" fmla="*/ 33 w 122"/>
                <a:gd name="T35" fmla="*/ 31 h 174"/>
                <a:gd name="T36" fmla="*/ 39 w 122"/>
                <a:gd name="T37" fmla="*/ 49 h 174"/>
                <a:gd name="T38" fmla="*/ 41 w 122"/>
                <a:gd name="T39" fmla="*/ 62 h 174"/>
                <a:gd name="T40" fmla="*/ 57 w 122"/>
                <a:gd name="T41" fmla="*/ 62 h 174"/>
                <a:gd name="T42" fmla="*/ 41 w 122"/>
                <a:gd name="T43" fmla="*/ 70 h 174"/>
                <a:gd name="T44" fmla="*/ 51 w 122"/>
                <a:gd name="T45" fmla="*/ 85 h 174"/>
                <a:gd name="T46" fmla="*/ 51 w 122"/>
                <a:gd name="T47" fmla="*/ 75 h 174"/>
                <a:gd name="T48" fmla="*/ 62 w 122"/>
                <a:gd name="T49" fmla="*/ 108 h 174"/>
                <a:gd name="T50" fmla="*/ 70 w 122"/>
                <a:gd name="T51" fmla="*/ 103 h 174"/>
                <a:gd name="T52" fmla="*/ 70 w 122"/>
                <a:gd name="T53" fmla="*/ 114 h 174"/>
                <a:gd name="T54" fmla="*/ 72 w 122"/>
                <a:gd name="T55" fmla="*/ 129 h 174"/>
                <a:gd name="T56" fmla="*/ 86 w 122"/>
                <a:gd name="T57" fmla="*/ 113 h 174"/>
                <a:gd name="T58" fmla="*/ 81 w 122"/>
                <a:gd name="T59" fmla="*/ 108 h 174"/>
                <a:gd name="T60" fmla="*/ 73 w 122"/>
                <a:gd name="T61" fmla="*/ 95 h 174"/>
                <a:gd name="T62" fmla="*/ 59 w 122"/>
                <a:gd name="T63" fmla="*/ 93 h 174"/>
                <a:gd name="T64" fmla="*/ 62 w 122"/>
                <a:gd name="T65" fmla="*/ 108 h 174"/>
                <a:gd name="T66" fmla="*/ 0 w 122"/>
                <a:gd name="T67" fmla="*/ 137 h 174"/>
                <a:gd name="T68" fmla="*/ 18 w 122"/>
                <a:gd name="T69" fmla="*/ 121 h 174"/>
                <a:gd name="T70" fmla="*/ 28 w 122"/>
                <a:gd name="T71" fmla="*/ 104 h 174"/>
                <a:gd name="T72" fmla="*/ 23 w 122"/>
                <a:gd name="T73" fmla="*/ 103 h 174"/>
                <a:gd name="T74" fmla="*/ 86 w 122"/>
                <a:gd name="T75" fmla="*/ 122 h 174"/>
                <a:gd name="T76" fmla="*/ 96 w 122"/>
                <a:gd name="T77" fmla="*/ 117 h 174"/>
                <a:gd name="T78" fmla="*/ 86 w 122"/>
                <a:gd name="T79" fmla="*/ 119 h 174"/>
                <a:gd name="T80" fmla="*/ 122 w 122"/>
                <a:gd name="T81" fmla="*/ 150 h 174"/>
                <a:gd name="T82" fmla="*/ 117 w 122"/>
                <a:gd name="T83" fmla="*/ 124 h 174"/>
                <a:gd name="T84" fmla="*/ 108 w 122"/>
                <a:gd name="T85" fmla="*/ 121 h 174"/>
                <a:gd name="T86" fmla="*/ 103 w 122"/>
                <a:gd name="T87" fmla="*/ 127 h 174"/>
                <a:gd name="T88" fmla="*/ 96 w 122"/>
                <a:gd name="T89" fmla="*/ 134 h 174"/>
                <a:gd name="T90" fmla="*/ 91 w 122"/>
                <a:gd name="T91" fmla="*/ 137 h 174"/>
                <a:gd name="T92" fmla="*/ 78 w 122"/>
                <a:gd name="T93" fmla="*/ 134 h 174"/>
                <a:gd name="T94" fmla="*/ 62 w 122"/>
                <a:gd name="T95" fmla="*/ 145 h 174"/>
                <a:gd name="T96" fmla="*/ 62 w 122"/>
                <a:gd name="T97" fmla="*/ 155 h 174"/>
                <a:gd name="T98" fmla="*/ 73 w 122"/>
                <a:gd name="T99" fmla="*/ 150 h 174"/>
                <a:gd name="T100" fmla="*/ 83 w 122"/>
                <a:gd name="T101" fmla="*/ 145 h 174"/>
                <a:gd name="T102" fmla="*/ 91 w 122"/>
                <a:gd name="T103" fmla="*/ 166 h 174"/>
                <a:gd name="T104" fmla="*/ 104 w 122"/>
                <a:gd name="T105" fmla="*/ 174 h 174"/>
                <a:gd name="T106" fmla="*/ 108 w 122"/>
                <a:gd name="T107" fmla="*/ 168 h 174"/>
                <a:gd name="T108" fmla="*/ 116 w 122"/>
                <a:gd name="T109" fmla="*/ 15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74">
                  <a:moveTo>
                    <a:pt x="65" y="67"/>
                  </a:moveTo>
                  <a:lnTo>
                    <a:pt x="65" y="67"/>
                  </a:lnTo>
                  <a:lnTo>
                    <a:pt x="72" y="67"/>
                  </a:lnTo>
                  <a:lnTo>
                    <a:pt x="77" y="70"/>
                  </a:lnTo>
                  <a:lnTo>
                    <a:pt x="80" y="75"/>
                  </a:lnTo>
                  <a:lnTo>
                    <a:pt x="81" y="78"/>
                  </a:lnTo>
                  <a:lnTo>
                    <a:pt x="81" y="78"/>
                  </a:lnTo>
                  <a:lnTo>
                    <a:pt x="81" y="82"/>
                  </a:lnTo>
                  <a:lnTo>
                    <a:pt x="81" y="86"/>
                  </a:lnTo>
                  <a:lnTo>
                    <a:pt x="83" y="90"/>
                  </a:lnTo>
                  <a:lnTo>
                    <a:pt x="85" y="90"/>
                  </a:lnTo>
                  <a:lnTo>
                    <a:pt x="85" y="90"/>
                  </a:lnTo>
                  <a:lnTo>
                    <a:pt x="85" y="90"/>
                  </a:lnTo>
                  <a:lnTo>
                    <a:pt x="88" y="88"/>
                  </a:lnTo>
                  <a:lnTo>
                    <a:pt x="91" y="90"/>
                  </a:lnTo>
                  <a:lnTo>
                    <a:pt x="91" y="91"/>
                  </a:lnTo>
                  <a:lnTo>
                    <a:pt x="91" y="95"/>
                  </a:lnTo>
                  <a:lnTo>
                    <a:pt x="91" y="95"/>
                  </a:lnTo>
                  <a:lnTo>
                    <a:pt x="90" y="98"/>
                  </a:lnTo>
                  <a:lnTo>
                    <a:pt x="90" y="99"/>
                  </a:lnTo>
                  <a:lnTo>
                    <a:pt x="93" y="103"/>
                  </a:lnTo>
                  <a:lnTo>
                    <a:pt x="94" y="108"/>
                  </a:lnTo>
                  <a:lnTo>
                    <a:pt x="98" y="111"/>
                  </a:lnTo>
                  <a:lnTo>
                    <a:pt x="98" y="111"/>
                  </a:lnTo>
                  <a:lnTo>
                    <a:pt x="98" y="114"/>
                  </a:lnTo>
                  <a:lnTo>
                    <a:pt x="99" y="114"/>
                  </a:lnTo>
                  <a:lnTo>
                    <a:pt x="101" y="111"/>
                  </a:lnTo>
                  <a:lnTo>
                    <a:pt x="101" y="108"/>
                  </a:lnTo>
                  <a:lnTo>
                    <a:pt x="101" y="108"/>
                  </a:lnTo>
                  <a:lnTo>
                    <a:pt x="101" y="106"/>
                  </a:lnTo>
                  <a:lnTo>
                    <a:pt x="103" y="104"/>
                  </a:lnTo>
                  <a:lnTo>
                    <a:pt x="108" y="101"/>
                  </a:lnTo>
                  <a:lnTo>
                    <a:pt x="108" y="101"/>
                  </a:lnTo>
                  <a:lnTo>
                    <a:pt x="109" y="98"/>
                  </a:lnTo>
                  <a:lnTo>
                    <a:pt x="109" y="93"/>
                  </a:lnTo>
                  <a:lnTo>
                    <a:pt x="104" y="85"/>
                  </a:lnTo>
                  <a:lnTo>
                    <a:pt x="104" y="85"/>
                  </a:lnTo>
                  <a:lnTo>
                    <a:pt x="99" y="82"/>
                  </a:lnTo>
                  <a:lnTo>
                    <a:pt x="94" y="80"/>
                  </a:lnTo>
                  <a:lnTo>
                    <a:pt x="91" y="77"/>
                  </a:lnTo>
                  <a:lnTo>
                    <a:pt x="90" y="77"/>
                  </a:lnTo>
                  <a:lnTo>
                    <a:pt x="90" y="73"/>
                  </a:lnTo>
                  <a:lnTo>
                    <a:pt x="90" y="73"/>
                  </a:lnTo>
                  <a:lnTo>
                    <a:pt x="88" y="70"/>
                  </a:lnTo>
                  <a:lnTo>
                    <a:pt x="85" y="67"/>
                  </a:lnTo>
                  <a:lnTo>
                    <a:pt x="81" y="65"/>
                  </a:lnTo>
                  <a:lnTo>
                    <a:pt x="80" y="62"/>
                  </a:lnTo>
                  <a:lnTo>
                    <a:pt x="80" y="62"/>
                  </a:lnTo>
                  <a:lnTo>
                    <a:pt x="78" y="60"/>
                  </a:lnTo>
                  <a:lnTo>
                    <a:pt x="73" y="59"/>
                  </a:lnTo>
                  <a:lnTo>
                    <a:pt x="67" y="57"/>
                  </a:lnTo>
                  <a:lnTo>
                    <a:pt x="62" y="59"/>
                  </a:lnTo>
                  <a:lnTo>
                    <a:pt x="62" y="59"/>
                  </a:lnTo>
                  <a:lnTo>
                    <a:pt x="60" y="60"/>
                  </a:lnTo>
                  <a:lnTo>
                    <a:pt x="59" y="60"/>
                  </a:lnTo>
                  <a:lnTo>
                    <a:pt x="59" y="57"/>
                  </a:lnTo>
                  <a:lnTo>
                    <a:pt x="57" y="52"/>
                  </a:lnTo>
                  <a:lnTo>
                    <a:pt x="55" y="47"/>
                  </a:lnTo>
                  <a:lnTo>
                    <a:pt x="55" y="47"/>
                  </a:lnTo>
                  <a:lnTo>
                    <a:pt x="54" y="46"/>
                  </a:lnTo>
                  <a:lnTo>
                    <a:pt x="54" y="42"/>
                  </a:lnTo>
                  <a:lnTo>
                    <a:pt x="55" y="39"/>
                  </a:lnTo>
                  <a:lnTo>
                    <a:pt x="64" y="29"/>
                  </a:lnTo>
                  <a:lnTo>
                    <a:pt x="64" y="29"/>
                  </a:lnTo>
                  <a:lnTo>
                    <a:pt x="65" y="26"/>
                  </a:lnTo>
                  <a:lnTo>
                    <a:pt x="67" y="23"/>
                  </a:lnTo>
                  <a:lnTo>
                    <a:pt x="65" y="18"/>
                  </a:lnTo>
                  <a:lnTo>
                    <a:pt x="64" y="12"/>
                  </a:lnTo>
                  <a:lnTo>
                    <a:pt x="64" y="7"/>
                  </a:lnTo>
                  <a:lnTo>
                    <a:pt x="64" y="7"/>
                  </a:lnTo>
                  <a:lnTo>
                    <a:pt x="64" y="3"/>
                  </a:lnTo>
                  <a:lnTo>
                    <a:pt x="64" y="2"/>
                  </a:lnTo>
                  <a:lnTo>
                    <a:pt x="62" y="3"/>
                  </a:lnTo>
                  <a:lnTo>
                    <a:pt x="62" y="3"/>
                  </a:lnTo>
                  <a:lnTo>
                    <a:pt x="57" y="3"/>
                  </a:lnTo>
                  <a:lnTo>
                    <a:pt x="52" y="2"/>
                  </a:lnTo>
                  <a:lnTo>
                    <a:pt x="47" y="0"/>
                  </a:lnTo>
                  <a:lnTo>
                    <a:pt x="42" y="2"/>
                  </a:lnTo>
                  <a:lnTo>
                    <a:pt x="42" y="2"/>
                  </a:lnTo>
                  <a:lnTo>
                    <a:pt x="41" y="3"/>
                  </a:lnTo>
                  <a:lnTo>
                    <a:pt x="41" y="7"/>
                  </a:lnTo>
                  <a:lnTo>
                    <a:pt x="39" y="16"/>
                  </a:lnTo>
                  <a:lnTo>
                    <a:pt x="41" y="26"/>
                  </a:lnTo>
                  <a:lnTo>
                    <a:pt x="39" y="31"/>
                  </a:lnTo>
                  <a:lnTo>
                    <a:pt x="39" y="31"/>
                  </a:lnTo>
                  <a:lnTo>
                    <a:pt x="37" y="33"/>
                  </a:lnTo>
                  <a:lnTo>
                    <a:pt x="36" y="31"/>
                  </a:lnTo>
                  <a:lnTo>
                    <a:pt x="34" y="29"/>
                  </a:lnTo>
                  <a:lnTo>
                    <a:pt x="33" y="31"/>
                  </a:lnTo>
                  <a:lnTo>
                    <a:pt x="33" y="31"/>
                  </a:lnTo>
                  <a:lnTo>
                    <a:pt x="34" y="41"/>
                  </a:lnTo>
                  <a:lnTo>
                    <a:pt x="34" y="46"/>
                  </a:lnTo>
                  <a:lnTo>
                    <a:pt x="37" y="47"/>
                  </a:lnTo>
                  <a:lnTo>
                    <a:pt x="37" y="47"/>
                  </a:lnTo>
                  <a:lnTo>
                    <a:pt x="39" y="49"/>
                  </a:lnTo>
                  <a:lnTo>
                    <a:pt x="41" y="51"/>
                  </a:lnTo>
                  <a:lnTo>
                    <a:pt x="41" y="54"/>
                  </a:lnTo>
                  <a:lnTo>
                    <a:pt x="41" y="59"/>
                  </a:lnTo>
                  <a:lnTo>
                    <a:pt x="41" y="59"/>
                  </a:lnTo>
                  <a:lnTo>
                    <a:pt x="41" y="62"/>
                  </a:lnTo>
                  <a:lnTo>
                    <a:pt x="44" y="64"/>
                  </a:lnTo>
                  <a:lnTo>
                    <a:pt x="47" y="64"/>
                  </a:lnTo>
                  <a:lnTo>
                    <a:pt x="54" y="62"/>
                  </a:lnTo>
                  <a:lnTo>
                    <a:pt x="54" y="62"/>
                  </a:lnTo>
                  <a:lnTo>
                    <a:pt x="57" y="62"/>
                  </a:lnTo>
                  <a:lnTo>
                    <a:pt x="59" y="64"/>
                  </a:lnTo>
                  <a:lnTo>
                    <a:pt x="62" y="65"/>
                  </a:lnTo>
                  <a:lnTo>
                    <a:pt x="65" y="67"/>
                  </a:lnTo>
                  <a:lnTo>
                    <a:pt x="65" y="67"/>
                  </a:lnTo>
                  <a:close/>
                  <a:moveTo>
                    <a:pt x="41" y="70"/>
                  </a:moveTo>
                  <a:lnTo>
                    <a:pt x="41" y="70"/>
                  </a:lnTo>
                  <a:lnTo>
                    <a:pt x="42" y="75"/>
                  </a:lnTo>
                  <a:lnTo>
                    <a:pt x="44" y="80"/>
                  </a:lnTo>
                  <a:lnTo>
                    <a:pt x="47" y="83"/>
                  </a:lnTo>
                  <a:lnTo>
                    <a:pt x="51" y="85"/>
                  </a:lnTo>
                  <a:lnTo>
                    <a:pt x="54" y="83"/>
                  </a:lnTo>
                  <a:lnTo>
                    <a:pt x="54" y="83"/>
                  </a:lnTo>
                  <a:lnTo>
                    <a:pt x="55" y="82"/>
                  </a:lnTo>
                  <a:lnTo>
                    <a:pt x="54" y="80"/>
                  </a:lnTo>
                  <a:lnTo>
                    <a:pt x="51" y="75"/>
                  </a:lnTo>
                  <a:lnTo>
                    <a:pt x="44" y="70"/>
                  </a:lnTo>
                  <a:lnTo>
                    <a:pt x="41" y="69"/>
                  </a:lnTo>
                  <a:lnTo>
                    <a:pt x="41" y="70"/>
                  </a:lnTo>
                  <a:lnTo>
                    <a:pt x="41" y="70"/>
                  </a:lnTo>
                  <a:close/>
                  <a:moveTo>
                    <a:pt x="62" y="108"/>
                  </a:moveTo>
                  <a:lnTo>
                    <a:pt x="62" y="108"/>
                  </a:lnTo>
                  <a:lnTo>
                    <a:pt x="67" y="106"/>
                  </a:lnTo>
                  <a:lnTo>
                    <a:pt x="68" y="106"/>
                  </a:lnTo>
                  <a:lnTo>
                    <a:pt x="70" y="103"/>
                  </a:lnTo>
                  <a:lnTo>
                    <a:pt x="70" y="103"/>
                  </a:lnTo>
                  <a:lnTo>
                    <a:pt x="70" y="103"/>
                  </a:lnTo>
                  <a:lnTo>
                    <a:pt x="70" y="103"/>
                  </a:lnTo>
                  <a:lnTo>
                    <a:pt x="72" y="106"/>
                  </a:lnTo>
                  <a:lnTo>
                    <a:pt x="72" y="111"/>
                  </a:lnTo>
                  <a:lnTo>
                    <a:pt x="70" y="114"/>
                  </a:lnTo>
                  <a:lnTo>
                    <a:pt x="70" y="114"/>
                  </a:lnTo>
                  <a:lnTo>
                    <a:pt x="68" y="117"/>
                  </a:lnTo>
                  <a:lnTo>
                    <a:pt x="68" y="122"/>
                  </a:lnTo>
                  <a:lnTo>
                    <a:pt x="70" y="126"/>
                  </a:lnTo>
                  <a:lnTo>
                    <a:pt x="72" y="129"/>
                  </a:lnTo>
                  <a:lnTo>
                    <a:pt x="72" y="129"/>
                  </a:lnTo>
                  <a:lnTo>
                    <a:pt x="75" y="127"/>
                  </a:lnTo>
                  <a:lnTo>
                    <a:pt x="77" y="126"/>
                  </a:lnTo>
                  <a:lnTo>
                    <a:pt x="81" y="119"/>
                  </a:lnTo>
                  <a:lnTo>
                    <a:pt x="86" y="113"/>
                  </a:lnTo>
                  <a:lnTo>
                    <a:pt x="86" y="108"/>
                  </a:lnTo>
                  <a:lnTo>
                    <a:pt x="86" y="108"/>
                  </a:lnTo>
                  <a:lnTo>
                    <a:pt x="85" y="106"/>
                  </a:lnTo>
                  <a:lnTo>
                    <a:pt x="83" y="106"/>
                  </a:lnTo>
                  <a:lnTo>
                    <a:pt x="81" y="108"/>
                  </a:lnTo>
                  <a:lnTo>
                    <a:pt x="81" y="104"/>
                  </a:lnTo>
                  <a:lnTo>
                    <a:pt x="81" y="104"/>
                  </a:lnTo>
                  <a:lnTo>
                    <a:pt x="81" y="103"/>
                  </a:lnTo>
                  <a:lnTo>
                    <a:pt x="80" y="101"/>
                  </a:lnTo>
                  <a:lnTo>
                    <a:pt x="73" y="95"/>
                  </a:lnTo>
                  <a:lnTo>
                    <a:pt x="67" y="91"/>
                  </a:lnTo>
                  <a:lnTo>
                    <a:pt x="62" y="90"/>
                  </a:lnTo>
                  <a:lnTo>
                    <a:pt x="62" y="90"/>
                  </a:lnTo>
                  <a:lnTo>
                    <a:pt x="60" y="91"/>
                  </a:lnTo>
                  <a:lnTo>
                    <a:pt x="59" y="93"/>
                  </a:lnTo>
                  <a:lnTo>
                    <a:pt x="59" y="99"/>
                  </a:lnTo>
                  <a:lnTo>
                    <a:pt x="59" y="104"/>
                  </a:lnTo>
                  <a:lnTo>
                    <a:pt x="60" y="108"/>
                  </a:lnTo>
                  <a:lnTo>
                    <a:pt x="62" y="108"/>
                  </a:lnTo>
                  <a:lnTo>
                    <a:pt x="62" y="108"/>
                  </a:lnTo>
                  <a:close/>
                  <a:moveTo>
                    <a:pt x="16" y="114"/>
                  </a:moveTo>
                  <a:lnTo>
                    <a:pt x="16" y="114"/>
                  </a:lnTo>
                  <a:lnTo>
                    <a:pt x="5" y="127"/>
                  </a:lnTo>
                  <a:lnTo>
                    <a:pt x="2" y="132"/>
                  </a:lnTo>
                  <a:lnTo>
                    <a:pt x="0" y="137"/>
                  </a:lnTo>
                  <a:lnTo>
                    <a:pt x="0" y="137"/>
                  </a:lnTo>
                  <a:lnTo>
                    <a:pt x="2" y="137"/>
                  </a:lnTo>
                  <a:lnTo>
                    <a:pt x="3" y="135"/>
                  </a:lnTo>
                  <a:lnTo>
                    <a:pt x="10" y="129"/>
                  </a:lnTo>
                  <a:lnTo>
                    <a:pt x="18" y="121"/>
                  </a:lnTo>
                  <a:lnTo>
                    <a:pt x="23" y="114"/>
                  </a:lnTo>
                  <a:lnTo>
                    <a:pt x="23" y="114"/>
                  </a:lnTo>
                  <a:lnTo>
                    <a:pt x="28" y="111"/>
                  </a:lnTo>
                  <a:lnTo>
                    <a:pt x="29" y="108"/>
                  </a:lnTo>
                  <a:lnTo>
                    <a:pt x="28" y="104"/>
                  </a:lnTo>
                  <a:lnTo>
                    <a:pt x="28" y="101"/>
                  </a:lnTo>
                  <a:lnTo>
                    <a:pt x="28" y="101"/>
                  </a:lnTo>
                  <a:lnTo>
                    <a:pt x="26" y="99"/>
                  </a:lnTo>
                  <a:lnTo>
                    <a:pt x="24" y="99"/>
                  </a:lnTo>
                  <a:lnTo>
                    <a:pt x="23" y="103"/>
                  </a:lnTo>
                  <a:lnTo>
                    <a:pt x="20" y="109"/>
                  </a:lnTo>
                  <a:lnTo>
                    <a:pt x="16" y="114"/>
                  </a:lnTo>
                  <a:lnTo>
                    <a:pt x="16" y="114"/>
                  </a:lnTo>
                  <a:close/>
                  <a:moveTo>
                    <a:pt x="86" y="122"/>
                  </a:moveTo>
                  <a:lnTo>
                    <a:pt x="86" y="122"/>
                  </a:lnTo>
                  <a:lnTo>
                    <a:pt x="86" y="124"/>
                  </a:lnTo>
                  <a:lnTo>
                    <a:pt x="88" y="124"/>
                  </a:lnTo>
                  <a:lnTo>
                    <a:pt x="93" y="122"/>
                  </a:lnTo>
                  <a:lnTo>
                    <a:pt x="94" y="119"/>
                  </a:lnTo>
                  <a:lnTo>
                    <a:pt x="96" y="117"/>
                  </a:lnTo>
                  <a:lnTo>
                    <a:pt x="94" y="116"/>
                  </a:lnTo>
                  <a:lnTo>
                    <a:pt x="94" y="116"/>
                  </a:lnTo>
                  <a:lnTo>
                    <a:pt x="93" y="116"/>
                  </a:lnTo>
                  <a:lnTo>
                    <a:pt x="90" y="117"/>
                  </a:lnTo>
                  <a:lnTo>
                    <a:pt x="86" y="119"/>
                  </a:lnTo>
                  <a:lnTo>
                    <a:pt x="86" y="122"/>
                  </a:lnTo>
                  <a:lnTo>
                    <a:pt x="86" y="122"/>
                  </a:lnTo>
                  <a:close/>
                  <a:moveTo>
                    <a:pt x="121" y="153"/>
                  </a:moveTo>
                  <a:lnTo>
                    <a:pt x="121" y="153"/>
                  </a:lnTo>
                  <a:lnTo>
                    <a:pt x="122" y="150"/>
                  </a:lnTo>
                  <a:lnTo>
                    <a:pt x="122" y="147"/>
                  </a:lnTo>
                  <a:lnTo>
                    <a:pt x="121" y="140"/>
                  </a:lnTo>
                  <a:lnTo>
                    <a:pt x="119" y="132"/>
                  </a:lnTo>
                  <a:lnTo>
                    <a:pt x="117" y="124"/>
                  </a:lnTo>
                  <a:lnTo>
                    <a:pt x="117" y="124"/>
                  </a:lnTo>
                  <a:lnTo>
                    <a:pt x="117" y="121"/>
                  </a:lnTo>
                  <a:lnTo>
                    <a:pt x="116" y="119"/>
                  </a:lnTo>
                  <a:lnTo>
                    <a:pt x="111" y="117"/>
                  </a:lnTo>
                  <a:lnTo>
                    <a:pt x="108" y="119"/>
                  </a:lnTo>
                  <a:lnTo>
                    <a:pt x="108" y="121"/>
                  </a:lnTo>
                  <a:lnTo>
                    <a:pt x="108" y="122"/>
                  </a:lnTo>
                  <a:lnTo>
                    <a:pt x="108" y="122"/>
                  </a:lnTo>
                  <a:lnTo>
                    <a:pt x="109" y="126"/>
                  </a:lnTo>
                  <a:lnTo>
                    <a:pt x="106" y="126"/>
                  </a:lnTo>
                  <a:lnTo>
                    <a:pt x="103" y="127"/>
                  </a:lnTo>
                  <a:lnTo>
                    <a:pt x="101" y="129"/>
                  </a:lnTo>
                  <a:lnTo>
                    <a:pt x="101" y="130"/>
                  </a:lnTo>
                  <a:lnTo>
                    <a:pt x="101" y="130"/>
                  </a:lnTo>
                  <a:lnTo>
                    <a:pt x="99" y="132"/>
                  </a:lnTo>
                  <a:lnTo>
                    <a:pt x="96" y="134"/>
                  </a:lnTo>
                  <a:lnTo>
                    <a:pt x="94" y="134"/>
                  </a:lnTo>
                  <a:lnTo>
                    <a:pt x="93" y="135"/>
                  </a:lnTo>
                  <a:lnTo>
                    <a:pt x="93" y="135"/>
                  </a:lnTo>
                  <a:lnTo>
                    <a:pt x="93" y="137"/>
                  </a:lnTo>
                  <a:lnTo>
                    <a:pt x="91" y="137"/>
                  </a:lnTo>
                  <a:lnTo>
                    <a:pt x="88" y="137"/>
                  </a:lnTo>
                  <a:lnTo>
                    <a:pt x="81" y="134"/>
                  </a:lnTo>
                  <a:lnTo>
                    <a:pt x="81" y="134"/>
                  </a:lnTo>
                  <a:lnTo>
                    <a:pt x="80" y="132"/>
                  </a:lnTo>
                  <a:lnTo>
                    <a:pt x="78" y="134"/>
                  </a:lnTo>
                  <a:lnTo>
                    <a:pt x="75" y="135"/>
                  </a:lnTo>
                  <a:lnTo>
                    <a:pt x="70" y="140"/>
                  </a:lnTo>
                  <a:lnTo>
                    <a:pt x="67" y="142"/>
                  </a:lnTo>
                  <a:lnTo>
                    <a:pt x="67" y="142"/>
                  </a:lnTo>
                  <a:lnTo>
                    <a:pt x="62" y="145"/>
                  </a:lnTo>
                  <a:lnTo>
                    <a:pt x="60" y="150"/>
                  </a:lnTo>
                  <a:lnTo>
                    <a:pt x="60" y="153"/>
                  </a:lnTo>
                  <a:lnTo>
                    <a:pt x="60" y="155"/>
                  </a:lnTo>
                  <a:lnTo>
                    <a:pt x="62" y="155"/>
                  </a:lnTo>
                  <a:lnTo>
                    <a:pt x="62" y="155"/>
                  </a:lnTo>
                  <a:lnTo>
                    <a:pt x="64" y="155"/>
                  </a:lnTo>
                  <a:lnTo>
                    <a:pt x="67" y="152"/>
                  </a:lnTo>
                  <a:lnTo>
                    <a:pt x="70" y="150"/>
                  </a:lnTo>
                  <a:lnTo>
                    <a:pt x="73" y="150"/>
                  </a:lnTo>
                  <a:lnTo>
                    <a:pt x="73" y="150"/>
                  </a:lnTo>
                  <a:lnTo>
                    <a:pt x="75" y="148"/>
                  </a:lnTo>
                  <a:lnTo>
                    <a:pt x="77" y="147"/>
                  </a:lnTo>
                  <a:lnTo>
                    <a:pt x="78" y="145"/>
                  </a:lnTo>
                  <a:lnTo>
                    <a:pt x="83" y="145"/>
                  </a:lnTo>
                  <a:lnTo>
                    <a:pt x="83" y="145"/>
                  </a:lnTo>
                  <a:lnTo>
                    <a:pt x="85" y="147"/>
                  </a:lnTo>
                  <a:lnTo>
                    <a:pt x="86" y="150"/>
                  </a:lnTo>
                  <a:lnTo>
                    <a:pt x="86" y="156"/>
                  </a:lnTo>
                  <a:lnTo>
                    <a:pt x="88" y="165"/>
                  </a:lnTo>
                  <a:lnTo>
                    <a:pt x="91" y="166"/>
                  </a:lnTo>
                  <a:lnTo>
                    <a:pt x="93" y="168"/>
                  </a:lnTo>
                  <a:lnTo>
                    <a:pt x="93" y="168"/>
                  </a:lnTo>
                  <a:lnTo>
                    <a:pt x="99" y="170"/>
                  </a:lnTo>
                  <a:lnTo>
                    <a:pt x="103" y="173"/>
                  </a:lnTo>
                  <a:lnTo>
                    <a:pt x="104" y="174"/>
                  </a:lnTo>
                  <a:lnTo>
                    <a:pt x="108" y="174"/>
                  </a:lnTo>
                  <a:lnTo>
                    <a:pt x="108" y="174"/>
                  </a:lnTo>
                  <a:lnTo>
                    <a:pt x="108" y="174"/>
                  </a:lnTo>
                  <a:lnTo>
                    <a:pt x="109" y="173"/>
                  </a:lnTo>
                  <a:lnTo>
                    <a:pt x="108" y="168"/>
                  </a:lnTo>
                  <a:lnTo>
                    <a:pt x="106" y="158"/>
                  </a:lnTo>
                  <a:lnTo>
                    <a:pt x="106" y="158"/>
                  </a:lnTo>
                  <a:lnTo>
                    <a:pt x="108" y="156"/>
                  </a:lnTo>
                  <a:lnTo>
                    <a:pt x="112" y="156"/>
                  </a:lnTo>
                  <a:lnTo>
                    <a:pt x="116" y="155"/>
                  </a:lnTo>
                  <a:lnTo>
                    <a:pt x="121" y="153"/>
                  </a:lnTo>
                  <a:lnTo>
                    <a:pt x="121" y="15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51">
              <a:extLst>
                <a:ext uri="{FF2B5EF4-FFF2-40B4-BE49-F238E27FC236}">
                  <a16:creationId xmlns="" xmlns:a16="http://schemas.microsoft.com/office/drawing/2014/main" id="{3CA54034-89BC-41C8-8AD9-648470354BF4}"/>
                </a:ext>
              </a:extLst>
            </p:cNvPr>
            <p:cNvSpPr>
              <a:spLocks/>
            </p:cNvSpPr>
            <p:nvPr/>
          </p:nvSpPr>
          <p:spPr bwMode="auto">
            <a:xfrm>
              <a:off x="8085138" y="4438072"/>
              <a:ext cx="41275" cy="80963"/>
            </a:xfrm>
            <a:custGeom>
              <a:avLst/>
              <a:gdLst>
                <a:gd name="T0" fmla="*/ 5 w 26"/>
                <a:gd name="T1" fmla="*/ 0 h 51"/>
                <a:gd name="T2" fmla="*/ 5 w 26"/>
                <a:gd name="T3" fmla="*/ 0 h 51"/>
                <a:gd name="T4" fmla="*/ 4 w 26"/>
                <a:gd name="T5" fmla="*/ 2 h 51"/>
                <a:gd name="T6" fmla="*/ 4 w 26"/>
                <a:gd name="T7" fmla="*/ 5 h 51"/>
                <a:gd name="T8" fmla="*/ 2 w 26"/>
                <a:gd name="T9" fmla="*/ 13 h 51"/>
                <a:gd name="T10" fmla="*/ 2 w 26"/>
                <a:gd name="T11" fmla="*/ 13 h 51"/>
                <a:gd name="T12" fmla="*/ 0 w 26"/>
                <a:gd name="T13" fmla="*/ 20 h 51"/>
                <a:gd name="T14" fmla="*/ 0 w 26"/>
                <a:gd name="T15" fmla="*/ 29 h 51"/>
                <a:gd name="T16" fmla="*/ 0 w 26"/>
                <a:gd name="T17" fmla="*/ 29 h 51"/>
                <a:gd name="T18" fmla="*/ 2 w 26"/>
                <a:gd name="T19" fmla="*/ 41 h 51"/>
                <a:gd name="T20" fmla="*/ 4 w 26"/>
                <a:gd name="T21" fmla="*/ 46 h 51"/>
                <a:gd name="T22" fmla="*/ 7 w 26"/>
                <a:gd name="T23" fmla="*/ 49 h 51"/>
                <a:gd name="T24" fmla="*/ 7 w 26"/>
                <a:gd name="T25" fmla="*/ 49 h 51"/>
                <a:gd name="T26" fmla="*/ 10 w 26"/>
                <a:gd name="T27" fmla="*/ 51 h 51"/>
                <a:gd name="T28" fmla="*/ 13 w 26"/>
                <a:gd name="T29" fmla="*/ 51 h 51"/>
                <a:gd name="T30" fmla="*/ 20 w 26"/>
                <a:gd name="T31" fmla="*/ 46 h 51"/>
                <a:gd name="T32" fmla="*/ 25 w 26"/>
                <a:gd name="T33" fmla="*/ 39 h 51"/>
                <a:gd name="T34" fmla="*/ 26 w 26"/>
                <a:gd name="T35" fmla="*/ 31 h 51"/>
                <a:gd name="T36" fmla="*/ 26 w 26"/>
                <a:gd name="T37" fmla="*/ 31 h 51"/>
                <a:gd name="T38" fmla="*/ 26 w 26"/>
                <a:gd name="T39" fmla="*/ 26 h 51"/>
                <a:gd name="T40" fmla="*/ 25 w 26"/>
                <a:gd name="T41" fmla="*/ 21 h 51"/>
                <a:gd name="T42" fmla="*/ 18 w 26"/>
                <a:gd name="T43" fmla="*/ 11 h 51"/>
                <a:gd name="T44" fmla="*/ 10 w 26"/>
                <a:gd name="T45" fmla="*/ 3 h 51"/>
                <a:gd name="T46" fmla="*/ 5 w 26"/>
                <a:gd name="T47" fmla="*/ 0 h 51"/>
                <a:gd name="T48" fmla="*/ 5 w 26"/>
                <a:gd name="T4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51">
                  <a:moveTo>
                    <a:pt x="5" y="0"/>
                  </a:moveTo>
                  <a:lnTo>
                    <a:pt x="5" y="0"/>
                  </a:lnTo>
                  <a:lnTo>
                    <a:pt x="4" y="2"/>
                  </a:lnTo>
                  <a:lnTo>
                    <a:pt x="4" y="5"/>
                  </a:lnTo>
                  <a:lnTo>
                    <a:pt x="2" y="13"/>
                  </a:lnTo>
                  <a:lnTo>
                    <a:pt x="2" y="13"/>
                  </a:lnTo>
                  <a:lnTo>
                    <a:pt x="0" y="20"/>
                  </a:lnTo>
                  <a:lnTo>
                    <a:pt x="0" y="29"/>
                  </a:lnTo>
                  <a:lnTo>
                    <a:pt x="0" y="29"/>
                  </a:lnTo>
                  <a:lnTo>
                    <a:pt x="2" y="41"/>
                  </a:lnTo>
                  <a:lnTo>
                    <a:pt x="4" y="46"/>
                  </a:lnTo>
                  <a:lnTo>
                    <a:pt x="7" y="49"/>
                  </a:lnTo>
                  <a:lnTo>
                    <a:pt x="7" y="49"/>
                  </a:lnTo>
                  <a:lnTo>
                    <a:pt x="10" y="51"/>
                  </a:lnTo>
                  <a:lnTo>
                    <a:pt x="13" y="51"/>
                  </a:lnTo>
                  <a:lnTo>
                    <a:pt x="20" y="46"/>
                  </a:lnTo>
                  <a:lnTo>
                    <a:pt x="25" y="39"/>
                  </a:lnTo>
                  <a:lnTo>
                    <a:pt x="26" y="31"/>
                  </a:lnTo>
                  <a:lnTo>
                    <a:pt x="26" y="31"/>
                  </a:lnTo>
                  <a:lnTo>
                    <a:pt x="26" y="26"/>
                  </a:lnTo>
                  <a:lnTo>
                    <a:pt x="25" y="21"/>
                  </a:lnTo>
                  <a:lnTo>
                    <a:pt x="18" y="11"/>
                  </a:lnTo>
                  <a:lnTo>
                    <a:pt x="10" y="3"/>
                  </a:lnTo>
                  <a:lnTo>
                    <a:pt x="5" y="0"/>
                  </a:lnTo>
                  <a:lnTo>
                    <a:pt x="5"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52">
              <a:extLst>
                <a:ext uri="{FF2B5EF4-FFF2-40B4-BE49-F238E27FC236}">
                  <a16:creationId xmlns="" xmlns:a16="http://schemas.microsoft.com/office/drawing/2014/main" id="{8706CAA3-EBC0-4F99-82B4-F08F6B4E5E48}"/>
                </a:ext>
              </a:extLst>
            </p:cNvPr>
            <p:cNvSpPr>
              <a:spLocks/>
            </p:cNvSpPr>
            <p:nvPr/>
          </p:nvSpPr>
          <p:spPr bwMode="auto">
            <a:xfrm>
              <a:off x="7312025" y="4887335"/>
              <a:ext cx="150812" cy="295275"/>
            </a:xfrm>
            <a:custGeom>
              <a:avLst/>
              <a:gdLst>
                <a:gd name="T0" fmla="*/ 82 w 95"/>
                <a:gd name="T1" fmla="*/ 2 h 186"/>
                <a:gd name="T2" fmla="*/ 78 w 95"/>
                <a:gd name="T3" fmla="*/ 2 h 186"/>
                <a:gd name="T4" fmla="*/ 77 w 95"/>
                <a:gd name="T5" fmla="*/ 7 h 186"/>
                <a:gd name="T6" fmla="*/ 75 w 95"/>
                <a:gd name="T7" fmla="*/ 17 h 186"/>
                <a:gd name="T8" fmla="*/ 74 w 95"/>
                <a:gd name="T9" fmla="*/ 18 h 186"/>
                <a:gd name="T10" fmla="*/ 67 w 95"/>
                <a:gd name="T11" fmla="*/ 22 h 186"/>
                <a:gd name="T12" fmla="*/ 62 w 95"/>
                <a:gd name="T13" fmla="*/ 23 h 186"/>
                <a:gd name="T14" fmla="*/ 61 w 95"/>
                <a:gd name="T15" fmla="*/ 28 h 186"/>
                <a:gd name="T16" fmla="*/ 61 w 95"/>
                <a:gd name="T17" fmla="*/ 30 h 186"/>
                <a:gd name="T18" fmla="*/ 59 w 95"/>
                <a:gd name="T19" fmla="*/ 33 h 186"/>
                <a:gd name="T20" fmla="*/ 61 w 95"/>
                <a:gd name="T21" fmla="*/ 35 h 186"/>
                <a:gd name="T22" fmla="*/ 57 w 95"/>
                <a:gd name="T23" fmla="*/ 40 h 186"/>
                <a:gd name="T24" fmla="*/ 51 w 95"/>
                <a:gd name="T25" fmla="*/ 43 h 186"/>
                <a:gd name="T26" fmla="*/ 46 w 95"/>
                <a:gd name="T27" fmla="*/ 44 h 186"/>
                <a:gd name="T28" fmla="*/ 36 w 95"/>
                <a:gd name="T29" fmla="*/ 51 h 186"/>
                <a:gd name="T30" fmla="*/ 31 w 95"/>
                <a:gd name="T31" fmla="*/ 53 h 186"/>
                <a:gd name="T32" fmla="*/ 23 w 95"/>
                <a:gd name="T33" fmla="*/ 54 h 186"/>
                <a:gd name="T34" fmla="*/ 15 w 95"/>
                <a:gd name="T35" fmla="*/ 56 h 186"/>
                <a:gd name="T36" fmla="*/ 13 w 95"/>
                <a:gd name="T37" fmla="*/ 56 h 186"/>
                <a:gd name="T38" fmla="*/ 12 w 95"/>
                <a:gd name="T39" fmla="*/ 61 h 186"/>
                <a:gd name="T40" fmla="*/ 10 w 95"/>
                <a:gd name="T41" fmla="*/ 72 h 186"/>
                <a:gd name="T42" fmla="*/ 8 w 95"/>
                <a:gd name="T43" fmla="*/ 79 h 186"/>
                <a:gd name="T44" fmla="*/ 8 w 95"/>
                <a:gd name="T45" fmla="*/ 90 h 186"/>
                <a:gd name="T46" fmla="*/ 12 w 95"/>
                <a:gd name="T47" fmla="*/ 97 h 186"/>
                <a:gd name="T48" fmla="*/ 15 w 95"/>
                <a:gd name="T49" fmla="*/ 108 h 186"/>
                <a:gd name="T50" fmla="*/ 8 w 95"/>
                <a:gd name="T51" fmla="*/ 123 h 186"/>
                <a:gd name="T52" fmla="*/ 4 w 95"/>
                <a:gd name="T53" fmla="*/ 131 h 186"/>
                <a:gd name="T54" fmla="*/ 2 w 95"/>
                <a:gd name="T55" fmla="*/ 147 h 186"/>
                <a:gd name="T56" fmla="*/ 4 w 95"/>
                <a:gd name="T57" fmla="*/ 154 h 186"/>
                <a:gd name="T58" fmla="*/ 8 w 95"/>
                <a:gd name="T59" fmla="*/ 175 h 186"/>
                <a:gd name="T60" fmla="*/ 12 w 95"/>
                <a:gd name="T61" fmla="*/ 180 h 186"/>
                <a:gd name="T62" fmla="*/ 23 w 95"/>
                <a:gd name="T63" fmla="*/ 186 h 186"/>
                <a:gd name="T64" fmla="*/ 33 w 95"/>
                <a:gd name="T65" fmla="*/ 186 h 186"/>
                <a:gd name="T66" fmla="*/ 35 w 95"/>
                <a:gd name="T67" fmla="*/ 185 h 186"/>
                <a:gd name="T68" fmla="*/ 41 w 95"/>
                <a:gd name="T69" fmla="*/ 183 h 186"/>
                <a:gd name="T70" fmla="*/ 49 w 95"/>
                <a:gd name="T71" fmla="*/ 180 h 186"/>
                <a:gd name="T72" fmla="*/ 52 w 95"/>
                <a:gd name="T73" fmla="*/ 171 h 186"/>
                <a:gd name="T74" fmla="*/ 67 w 95"/>
                <a:gd name="T75" fmla="*/ 124 h 186"/>
                <a:gd name="T76" fmla="*/ 77 w 95"/>
                <a:gd name="T77" fmla="*/ 93 h 186"/>
                <a:gd name="T78" fmla="*/ 82 w 95"/>
                <a:gd name="T79" fmla="*/ 74 h 186"/>
                <a:gd name="T80" fmla="*/ 82 w 95"/>
                <a:gd name="T81" fmla="*/ 70 h 186"/>
                <a:gd name="T82" fmla="*/ 85 w 95"/>
                <a:gd name="T83" fmla="*/ 62 h 186"/>
                <a:gd name="T84" fmla="*/ 85 w 95"/>
                <a:gd name="T85" fmla="*/ 59 h 186"/>
                <a:gd name="T86" fmla="*/ 83 w 95"/>
                <a:gd name="T87" fmla="*/ 51 h 186"/>
                <a:gd name="T88" fmla="*/ 88 w 95"/>
                <a:gd name="T89" fmla="*/ 51 h 186"/>
                <a:gd name="T90" fmla="*/ 90 w 95"/>
                <a:gd name="T91" fmla="*/ 54 h 186"/>
                <a:gd name="T92" fmla="*/ 95 w 95"/>
                <a:gd name="T93" fmla="*/ 53 h 186"/>
                <a:gd name="T94" fmla="*/ 95 w 95"/>
                <a:gd name="T95" fmla="*/ 49 h 186"/>
                <a:gd name="T96" fmla="*/ 93 w 95"/>
                <a:gd name="T97" fmla="*/ 38 h 186"/>
                <a:gd name="T98" fmla="*/ 90 w 95"/>
                <a:gd name="T99" fmla="*/ 25 h 186"/>
                <a:gd name="T100" fmla="*/ 88 w 95"/>
                <a:gd name="T101" fmla="*/ 18 h 186"/>
                <a:gd name="T102" fmla="*/ 82 w 95"/>
                <a:gd name="T103"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 h="186">
                  <a:moveTo>
                    <a:pt x="82" y="2"/>
                  </a:moveTo>
                  <a:lnTo>
                    <a:pt x="82" y="2"/>
                  </a:lnTo>
                  <a:lnTo>
                    <a:pt x="80" y="0"/>
                  </a:lnTo>
                  <a:lnTo>
                    <a:pt x="78" y="2"/>
                  </a:lnTo>
                  <a:lnTo>
                    <a:pt x="77" y="7"/>
                  </a:lnTo>
                  <a:lnTo>
                    <a:pt x="77" y="7"/>
                  </a:lnTo>
                  <a:lnTo>
                    <a:pt x="75" y="10"/>
                  </a:lnTo>
                  <a:lnTo>
                    <a:pt x="75" y="17"/>
                  </a:lnTo>
                  <a:lnTo>
                    <a:pt x="75" y="17"/>
                  </a:lnTo>
                  <a:lnTo>
                    <a:pt x="74" y="18"/>
                  </a:lnTo>
                  <a:lnTo>
                    <a:pt x="72" y="20"/>
                  </a:lnTo>
                  <a:lnTo>
                    <a:pt x="67" y="22"/>
                  </a:lnTo>
                  <a:lnTo>
                    <a:pt x="67" y="22"/>
                  </a:lnTo>
                  <a:lnTo>
                    <a:pt x="62" y="23"/>
                  </a:lnTo>
                  <a:lnTo>
                    <a:pt x="61" y="25"/>
                  </a:lnTo>
                  <a:lnTo>
                    <a:pt x="61" y="28"/>
                  </a:lnTo>
                  <a:lnTo>
                    <a:pt x="61" y="28"/>
                  </a:lnTo>
                  <a:lnTo>
                    <a:pt x="61" y="30"/>
                  </a:lnTo>
                  <a:lnTo>
                    <a:pt x="61" y="31"/>
                  </a:lnTo>
                  <a:lnTo>
                    <a:pt x="59" y="33"/>
                  </a:lnTo>
                  <a:lnTo>
                    <a:pt x="61" y="35"/>
                  </a:lnTo>
                  <a:lnTo>
                    <a:pt x="61" y="35"/>
                  </a:lnTo>
                  <a:lnTo>
                    <a:pt x="61" y="38"/>
                  </a:lnTo>
                  <a:lnTo>
                    <a:pt x="57" y="40"/>
                  </a:lnTo>
                  <a:lnTo>
                    <a:pt x="54" y="41"/>
                  </a:lnTo>
                  <a:lnTo>
                    <a:pt x="51" y="43"/>
                  </a:lnTo>
                  <a:lnTo>
                    <a:pt x="51" y="43"/>
                  </a:lnTo>
                  <a:lnTo>
                    <a:pt x="46" y="44"/>
                  </a:lnTo>
                  <a:lnTo>
                    <a:pt x="41" y="48"/>
                  </a:lnTo>
                  <a:lnTo>
                    <a:pt x="36" y="51"/>
                  </a:lnTo>
                  <a:lnTo>
                    <a:pt x="31" y="53"/>
                  </a:lnTo>
                  <a:lnTo>
                    <a:pt x="31" y="53"/>
                  </a:lnTo>
                  <a:lnTo>
                    <a:pt x="28" y="53"/>
                  </a:lnTo>
                  <a:lnTo>
                    <a:pt x="23" y="54"/>
                  </a:lnTo>
                  <a:lnTo>
                    <a:pt x="20" y="54"/>
                  </a:lnTo>
                  <a:lnTo>
                    <a:pt x="15" y="56"/>
                  </a:lnTo>
                  <a:lnTo>
                    <a:pt x="15" y="56"/>
                  </a:lnTo>
                  <a:lnTo>
                    <a:pt x="13" y="56"/>
                  </a:lnTo>
                  <a:lnTo>
                    <a:pt x="13" y="56"/>
                  </a:lnTo>
                  <a:lnTo>
                    <a:pt x="12" y="61"/>
                  </a:lnTo>
                  <a:lnTo>
                    <a:pt x="12" y="67"/>
                  </a:lnTo>
                  <a:lnTo>
                    <a:pt x="10" y="72"/>
                  </a:lnTo>
                  <a:lnTo>
                    <a:pt x="10" y="72"/>
                  </a:lnTo>
                  <a:lnTo>
                    <a:pt x="8" y="79"/>
                  </a:lnTo>
                  <a:lnTo>
                    <a:pt x="8" y="84"/>
                  </a:lnTo>
                  <a:lnTo>
                    <a:pt x="8" y="90"/>
                  </a:lnTo>
                  <a:lnTo>
                    <a:pt x="12" y="97"/>
                  </a:lnTo>
                  <a:lnTo>
                    <a:pt x="12" y="97"/>
                  </a:lnTo>
                  <a:lnTo>
                    <a:pt x="13" y="103"/>
                  </a:lnTo>
                  <a:lnTo>
                    <a:pt x="15" y="108"/>
                  </a:lnTo>
                  <a:lnTo>
                    <a:pt x="13" y="114"/>
                  </a:lnTo>
                  <a:lnTo>
                    <a:pt x="8" y="123"/>
                  </a:lnTo>
                  <a:lnTo>
                    <a:pt x="8" y="123"/>
                  </a:lnTo>
                  <a:lnTo>
                    <a:pt x="4" y="131"/>
                  </a:lnTo>
                  <a:lnTo>
                    <a:pt x="0" y="141"/>
                  </a:lnTo>
                  <a:lnTo>
                    <a:pt x="2" y="147"/>
                  </a:lnTo>
                  <a:lnTo>
                    <a:pt x="4" y="154"/>
                  </a:lnTo>
                  <a:lnTo>
                    <a:pt x="4" y="154"/>
                  </a:lnTo>
                  <a:lnTo>
                    <a:pt x="7" y="168"/>
                  </a:lnTo>
                  <a:lnTo>
                    <a:pt x="8" y="175"/>
                  </a:lnTo>
                  <a:lnTo>
                    <a:pt x="12" y="180"/>
                  </a:lnTo>
                  <a:lnTo>
                    <a:pt x="12" y="180"/>
                  </a:lnTo>
                  <a:lnTo>
                    <a:pt x="17" y="183"/>
                  </a:lnTo>
                  <a:lnTo>
                    <a:pt x="23" y="186"/>
                  </a:lnTo>
                  <a:lnTo>
                    <a:pt x="30" y="186"/>
                  </a:lnTo>
                  <a:lnTo>
                    <a:pt x="33" y="186"/>
                  </a:lnTo>
                  <a:lnTo>
                    <a:pt x="35" y="185"/>
                  </a:lnTo>
                  <a:lnTo>
                    <a:pt x="35" y="185"/>
                  </a:lnTo>
                  <a:lnTo>
                    <a:pt x="38" y="183"/>
                  </a:lnTo>
                  <a:lnTo>
                    <a:pt x="41" y="183"/>
                  </a:lnTo>
                  <a:lnTo>
                    <a:pt x="44" y="183"/>
                  </a:lnTo>
                  <a:lnTo>
                    <a:pt x="49" y="180"/>
                  </a:lnTo>
                  <a:lnTo>
                    <a:pt x="49" y="180"/>
                  </a:lnTo>
                  <a:lnTo>
                    <a:pt x="52" y="171"/>
                  </a:lnTo>
                  <a:lnTo>
                    <a:pt x="57" y="158"/>
                  </a:lnTo>
                  <a:lnTo>
                    <a:pt x="67" y="124"/>
                  </a:lnTo>
                  <a:lnTo>
                    <a:pt x="67" y="124"/>
                  </a:lnTo>
                  <a:lnTo>
                    <a:pt x="77" y="93"/>
                  </a:lnTo>
                  <a:lnTo>
                    <a:pt x="80" y="82"/>
                  </a:lnTo>
                  <a:lnTo>
                    <a:pt x="82" y="74"/>
                  </a:lnTo>
                  <a:lnTo>
                    <a:pt x="82" y="74"/>
                  </a:lnTo>
                  <a:lnTo>
                    <a:pt x="82" y="70"/>
                  </a:lnTo>
                  <a:lnTo>
                    <a:pt x="83" y="67"/>
                  </a:lnTo>
                  <a:lnTo>
                    <a:pt x="85" y="62"/>
                  </a:lnTo>
                  <a:lnTo>
                    <a:pt x="85" y="59"/>
                  </a:lnTo>
                  <a:lnTo>
                    <a:pt x="85" y="59"/>
                  </a:lnTo>
                  <a:lnTo>
                    <a:pt x="83" y="54"/>
                  </a:lnTo>
                  <a:lnTo>
                    <a:pt x="83" y="51"/>
                  </a:lnTo>
                  <a:lnTo>
                    <a:pt x="85" y="49"/>
                  </a:lnTo>
                  <a:lnTo>
                    <a:pt x="88" y="51"/>
                  </a:lnTo>
                  <a:lnTo>
                    <a:pt x="88" y="51"/>
                  </a:lnTo>
                  <a:lnTo>
                    <a:pt x="90" y="54"/>
                  </a:lnTo>
                  <a:lnTo>
                    <a:pt x="92" y="54"/>
                  </a:lnTo>
                  <a:lnTo>
                    <a:pt x="95" y="53"/>
                  </a:lnTo>
                  <a:lnTo>
                    <a:pt x="95" y="49"/>
                  </a:lnTo>
                  <a:lnTo>
                    <a:pt x="95" y="49"/>
                  </a:lnTo>
                  <a:lnTo>
                    <a:pt x="95" y="44"/>
                  </a:lnTo>
                  <a:lnTo>
                    <a:pt x="93" y="38"/>
                  </a:lnTo>
                  <a:lnTo>
                    <a:pt x="92" y="31"/>
                  </a:lnTo>
                  <a:lnTo>
                    <a:pt x="90" y="25"/>
                  </a:lnTo>
                  <a:lnTo>
                    <a:pt x="90" y="25"/>
                  </a:lnTo>
                  <a:lnTo>
                    <a:pt x="88" y="18"/>
                  </a:lnTo>
                  <a:lnTo>
                    <a:pt x="87" y="12"/>
                  </a:lnTo>
                  <a:lnTo>
                    <a:pt x="82" y="2"/>
                  </a:lnTo>
                  <a:lnTo>
                    <a:pt x="82" y="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53">
              <a:extLst>
                <a:ext uri="{FF2B5EF4-FFF2-40B4-BE49-F238E27FC236}">
                  <a16:creationId xmlns="" xmlns:a16="http://schemas.microsoft.com/office/drawing/2014/main" id="{736E56B1-651A-4CF7-8A2C-9FCF77F8B369}"/>
                </a:ext>
              </a:extLst>
            </p:cNvPr>
            <p:cNvSpPr>
              <a:spLocks noEditPoints="1"/>
            </p:cNvSpPr>
            <p:nvPr/>
          </p:nvSpPr>
          <p:spPr bwMode="auto">
            <a:xfrm>
              <a:off x="7304088" y="4233285"/>
              <a:ext cx="249237" cy="147638"/>
            </a:xfrm>
            <a:custGeom>
              <a:avLst/>
              <a:gdLst>
                <a:gd name="T0" fmla="*/ 111 w 157"/>
                <a:gd name="T1" fmla="*/ 5 h 93"/>
                <a:gd name="T2" fmla="*/ 85 w 157"/>
                <a:gd name="T3" fmla="*/ 5 h 93"/>
                <a:gd name="T4" fmla="*/ 75 w 157"/>
                <a:gd name="T5" fmla="*/ 13 h 93"/>
                <a:gd name="T6" fmla="*/ 66 w 157"/>
                <a:gd name="T7" fmla="*/ 23 h 93"/>
                <a:gd name="T8" fmla="*/ 62 w 157"/>
                <a:gd name="T9" fmla="*/ 26 h 93"/>
                <a:gd name="T10" fmla="*/ 59 w 157"/>
                <a:gd name="T11" fmla="*/ 28 h 93"/>
                <a:gd name="T12" fmla="*/ 56 w 157"/>
                <a:gd name="T13" fmla="*/ 26 h 93"/>
                <a:gd name="T14" fmla="*/ 46 w 157"/>
                <a:gd name="T15" fmla="*/ 25 h 93"/>
                <a:gd name="T16" fmla="*/ 38 w 157"/>
                <a:gd name="T17" fmla="*/ 25 h 93"/>
                <a:gd name="T18" fmla="*/ 22 w 157"/>
                <a:gd name="T19" fmla="*/ 23 h 93"/>
                <a:gd name="T20" fmla="*/ 18 w 157"/>
                <a:gd name="T21" fmla="*/ 23 h 93"/>
                <a:gd name="T22" fmla="*/ 12 w 157"/>
                <a:gd name="T23" fmla="*/ 22 h 93"/>
                <a:gd name="T24" fmla="*/ 9 w 157"/>
                <a:gd name="T25" fmla="*/ 23 h 93"/>
                <a:gd name="T26" fmla="*/ 7 w 157"/>
                <a:gd name="T27" fmla="*/ 26 h 93"/>
                <a:gd name="T28" fmla="*/ 7 w 157"/>
                <a:gd name="T29" fmla="*/ 33 h 93"/>
                <a:gd name="T30" fmla="*/ 0 w 157"/>
                <a:gd name="T31" fmla="*/ 36 h 93"/>
                <a:gd name="T32" fmla="*/ 2 w 157"/>
                <a:gd name="T33" fmla="*/ 41 h 93"/>
                <a:gd name="T34" fmla="*/ 2 w 157"/>
                <a:gd name="T35" fmla="*/ 44 h 93"/>
                <a:gd name="T36" fmla="*/ 2 w 157"/>
                <a:gd name="T37" fmla="*/ 54 h 93"/>
                <a:gd name="T38" fmla="*/ 5 w 157"/>
                <a:gd name="T39" fmla="*/ 65 h 93"/>
                <a:gd name="T40" fmla="*/ 7 w 157"/>
                <a:gd name="T41" fmla="*/ 70 h 93"/>
                <a:gd name="T42" fmla="*/ 9 w 157"/>
                <a:gd name="T43" fmla="*/ 82 h 93"/>
                <a:gd name="T44" fmla="*/ 10 w 157"/>
                <a:gd name="T45" fmla="*/ 85 h 93"/>
                <a:gd name="T46" fmla="*/ 20 w 157"/>
                <a:gd name="T47" fmla="*/ 85 h 93"/>
                <a:gd name="T48" fmla="*/ 33 w 157"/>
                <a:gd name="T49" fmla="*/ 82 h 93"/>
                <a:gd name="T50" fmla="*/ 43 w 157"/>
                <a:gd name="T51" fmla="*/ 77 h 93"/>
                <a:gd name="T52" fmla="*/ 51 w 157"/>
                <a:gd name="T53" fmla="*/ 77 h 93"/>
                <a:gd name="T54" fmla="*/ 59 w 157"/>
                <a:gd name="T55" fmla="*/ 74 h 93"/>
                <a:gd name="T56" fmla="*/ 66 w 157"/>
                <a:gd name="T57" fmla="*/ 69 h 93"/>
                <a:gd name="T58" fmla="*/ 70 w 157"/>
                <a:gd name="T59" fmla="*/ 67 h 93"/>
                <a:gd name="T60" fmla="*/ 79 w 157"/>
                <a:gd name="T61" fmla="*/ 67 h 93"/>
                <a:gd name="T62" fmla="*/ 83 w 157"/>
                <a:gd name="T63" fmla="*/ 65 h 93"/>
                <a:gd name="T64" fmla="*/ 88 w 157"/>
                <a:gd name="T65" fmla="*/ 61 h 93"/>
                <a:gd name="T66" fmla="*/ 98 w 157"/>
                <a:gd name="T67" fmla="*/ 56 h 93"/>
                <a:gd name="T68" fmla="*/ 116 w 157"/>
                <a:gd name="T69" fmla="*/ 51 h 93"/>
                <a:gd name="T70" fmla="*/ 126 w 157"/>
                <a:gd name="T71" fmla="*/ 44 h 93"/>
                <a:gd name="T72" fmla="*/ 129 w 157"/>
                <a:gd name="T73" fmla="*/ 38 h 93"/>
                <a:gd name="T74" fmla="*/ 131 w 157"/>
                <a:gd name="T75" fmla="*/ 36 h 93"/>
                <a:gd name="T76" fmla="*/ 140 w 157"/>
                <a:gd name="T77" fmla="*/ 35 h 93"/>
                <a:gd name="T78" fmla="*/ 124 w 157"/>
                <a:gd name="T79" fmla="*/ 0 h 93"/>
                <a:gd name="T80" fmla="*/ 111 w 157"/>
                <a:gd name="T81" fmla="*/ 5 h 93"/>
                <a:gd name="T82" fmla="*/ 144 w 157"/>
                <a:gd name="T83" fmla="*/ 92 h 93"/>
                <a:gd name="T84" fmla="*/ 147 w 157"/>
                <a:gd name="T85" fmla="*/ 93 h 93"/>
                <a:gd name="T86" fmla="*/ 155 w 157"/>
                <a:gd name="T87" fmla="*/ 90 h 93"/>
                <a:gd name="T88" fmla="*/ 157 w 157"/>
                <a:gd name="T89" fmla="*/ 88 h 93"/>
                <a:gd name="T90" fmla="*/ 149 w 157"/>
                <a:gd name="T91" fmla="*/ 87 h 93"/>
                <a:gd name="T92" fmla="*/ 142 w 157"/>
                <a:gd name="T93" fmla="*/ 90 h 93"/>
                <a:gd name="T94" fmla="*/ 144 w 157"/>
                <a:gd name="T9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93">
                  <a:moveTo>
                    <a:pt x="111" y="5"/>
                  </a:moveTo>
                  <a:lnTo>
                    <a:pt x="111" y="5"/>
                  </a:lnTo>
                  <a:lnTo>
                    <a:pt x="97" y="5"/>
                  </a:lnTo>
                  <a:lnTo>
                    <a:pt x="85" y="5"/>
                  </a:lnTo>
                  <a:lnTo>
                    <a:pt x="85" y="5"/>
                  </a:lnTo>
                  <a:lnTo>
                    <a:pt x="75" y="13"/>
                  </a:lnTo>
                  <a:lnTo>
                    <a:pt x="69" y="18"/>
                  </a:lnTo>
                  <a:lnTo>
                    <a:pt x="66" y="23"/>
                  </a:lnTo>
                  <a:lnTo>
                    <a:pt x="66" y="23"/>
                  </a:lnTo>
                  <a:lnTo>
                    <a:pt x="62" y="26"/>
                  </a:lnTo>
                  <a:lnTo>
                    <a:pt x="61" y="28"/>
                  </a:lnTo>
                  <a:lnTo>
                    <a:pt x="59" y="28"/>
                  </a:lnTo>
                  <a:lnTo>
                    <a:pt x="56" y="26"/>
                  </a:lnTo>
                  <a:lnTo>
                    <a:pt x="56" y="26"/>
                  </a:lnTo>
                  <a:lnTo>
                    <a:pt x="53" y="25"/>
                  </a:lnTo>
                  <a:lnTo>
                    <a:pt x="46" y="25"/>
                  </a:lnTo>
                  <a:lnTo>
                    <a:pt x="38" y="25"/>
                  </a:lnTo>
                  <a:lnTo>
                    <a:pt x="38" y="25"/>
                  </a:lnTo>
                  <a:lnTo>
                    <a:pt x="31" y="23"/>
                  </a:lnTo>
                  <a:lnTo>
                    <a:pt x="22" y="23"/>
                  </a:lnTo>
                  <a:lnTo>
                    <a:pt x="22" y="23"/>
                  </a:lnTo>
                  <a:lnTo>
                    <a:pt x="18" y="23"/>
                  </a:lnTo>
                  <a:lnTo>
                    <a:pt x="15" y="22"/>
                  </a:lnTo>
                  <a:lnTo>
                    <a:pt x="12" y="22"/>
                  </a:lnTo>
                  <a:lnTo>
                    <a:pt x="12" y="22"/>
                  </a:lnTo>
                  <a:lnTo>
                    <a:pt x="9" y="23"/>
                  </a:lnTo>
                  <a:lnTo>
                    <a:pt x="7" y="26"/>
                  </a:lnTo>
                  <a:lnTo>
                    <a:pt x="7" y="26"/>
                  </a:lnTo>
                  <a:lnTo>
                    <a:pt x="7" y="30"/>
                  </a:lnTo>
                  <a:lnTo>
                    <a:pt x="7" y="33"/>
                  </a:lnTo>
                  <a:lnTo>
                    <a:pt x="7" y="33"/>
                  </a:lnTo>
                  <a:lnTo>
                    <a:pt x="0" y="36"/>
                  </a:lnTo>
                  <a:lnTo>
                    <a:pt x="0" y="36"/>
                  </a:lnTo>
                  <a:lnTo>
                    <a:pt x="2" y="41"/>
                  </a:lnTo>
                  <a:lnTo>
                    <a:pt x="2" y="44"/>
                  </a:lnTo>
                  <a:lnTo>
                    <a:pt x="2" y="44"/>
                  </a:lnTo>
                  <a:lnTo>
                    <a:pt x="0" y="49"/>
                  </a:lnTo>
                  <a:lnTo>
                    <a:pt x="2" y="54"/>
                  </a:lnTo>
                  <a:lnTo>
                    <a:pt x="4" y="61"/>
                  </a:lnTo>
                  <a:lnTo>
                    <a:pt x="5" y="65"/>
                  </a:lnTo>
                  <a:lnTo>
                    <a:pt x="5" y="65"/>
                  </a:lnTo>
                  <a:lnTo>
                    <a:pt x="7" y="70"/>
                  </a:lnTo>
                  <a:lnTo>
                    <a:pt x="9" y="77"/>
                  </a:lnTo>
                  <a:lnTo>
                    <a:pt x="9" y="82"/>
                  </a:lnTo>
                  <a:lnTo>
                    <a:pt x="10" y="85"/>
                  </a:lnTo>
                  <a:lnTo>
                    <a:pt x="10" y="85"/>
                  </a:lnTo>
                  <a:lnTo>
                    <a:pt x="13" y="85"/>
                  </a:lnTo>
                  <a:lnTo>
                    <a:pt x="20" y="85"/>
                  </a:lnTo>
                  <a:lnTo>
                    <a:pt x="28" y="85"/>
                  </a:lnTo>
                  <a:lnTo>
                    <a:pt x="33" y="82"/>
                  </a:lnTo>
                  <a:lnTo>
                    <a:pt x="33" y="82"/>
                  </a:lnTo>
                  <a:lnTo>
                    <a:pt x="43" y="77"/>
                  </a:lnTo>
                  <a:lnTo>
                    <a:pt x="51" y="77"/>
                  </a:lnTo>
                  <a:lnTo>
                    <a:pt x="51" y="77"/>
                  </a:lnTo>
                  <a:lnTo>
                    <a:pt x="54" y="75"/>
                  </a:lnTo>
                  <a:lnTo>
                    <a:pt x="59" y="74"/>
                  </a:lnTo>
                  <a:lnTo>
                    <a:pt x="66" y="69"/>
                  </a:lnTo>
                  <a:lnTo>
                    <a:pt x="66" y="69"/>
                  </a:lnTo>
                  <a:lnTo>
                    <a:pt x="67" y="69"/>
                  </a:lnTo>
                  <a:lnTo>
                    <a:pt x="70" y="67"/>
                  </a:lnTo>
                  <a:lnTo>
                    <a:pt x="79" y="67"/>
                  </a:lnTo>
                  <a:lnTo>
                    <a:pt x="79" y="67"/>
                  </a:lnTo>
                  <a:lnTo>
                    <a:pt x="80" y="67"/>
                  </a:lnTo>
                  <a:lnTo>
                    <a:pt x="83" y="65"/>
                  </a:lnTo>
                  <a:lnTo>
                    <a:pt x="88" y="61"/>
                  </a:lnTo>
                  <a:lnTo>
                    <a:pt x="88" y="61"/>
                  </a:lnTo>
                  <a:lnTo>
                    <a:pt x="92" y="57"/>
                  </a:lnTo>
                  <a:lnTo>
                    <a:pt x="98" y="56"/>
                  </a:lnTo>
                  <a:lnTo>
                    <a:pt x="116" y="51"/>
                  </a:lnTo>
                  <a:lnTo>
                    <a:pt x="116" y="51"/>
                  </a:lnTo>
                  <a:lnTo>
                    <a:pt x="123" y="48"/>
                  </a:lnTo>
                  <a:lnTo>
                    <a:pt x="126" y="44"/>
                  </a:lnTo>
                  <a:lnTo>
                    <a:pt x="127" y="41"/>
                  </a:lnTo>
                  <a:lnTo>
                    <a:pt x="129" y="38"/>
                  </a:lnTo>
                  <a:lnTo>
                    <a:pt x="129" y="38"/>
                  </a:lnTo>
                  <a:lnTo>
                    <a:pt x="131" y="36"/>
                  </a:lnTo>
                  <a:lnTo>
                    <a:pt x="132" y="36"/>
                  </a:lnTo>
                  <a:lnTo>
                    <a:pt x="140" y="35"/>
                  </a:lnTo>
                  <a:lnTo>
                    <a:pt x="140" y="35"/>
                  </a:lnTo>
                  <a:lnTo>
                    <a:pt x="124" y="0"/>
                  </a:lnTo>
                  <a:lnTo>
                    <a:pt x="124" y="0"/>
                  </a:lnTo>
                  <a:lnTo>
                    <a:pt x="111" y="5"/>
                  </a:lnTo>
                  <a:lnTo>
                    <a:pt x="111" y="5"/>
                  </a:lnTo>
                  <a:close/>
                  <a:moveTo>
                    <a:pt x="144" y="92"/>
                  </a:moveTo>
                  <a:lnTo>
                    <a:pt x="144" y="92"/>
                  </a:lnTo>
                  <a:lnTo>
                    <a:pt x="147" y="93"/>
                  </a:lnTo>
                  <a:lnTo>
                    <a:pt x="150" y="93"/>
                  </a:lnTo>
                  <a:lnTo>
                    <a:pt x="155" y="90"/>
                  </a:lnTo>
                  <a:lnTo>
                    <a:pt x="157" y="88"/>
                  </a:lnTo>
                  <a:lnTo>
                    <a:pt x="157" y="88"/>
                  </a:lnTo>
                  <a:lnTo>
                    <a:pt x="154" y="88"/>
                  </a:lnTo>
                  <a:lnTo>
                    <a:pt x="149" y="87"/>
                  </a:lnTo>
                  <a:lnTo>
                    <a:pt x="144" y="88"/>
                  </a:lnTo>
                  <a:lnTo>
                    <a:pt x="142" y="90"/>
                  </a:lnTo>
                  <a:lnTo>
                    <a:pt x="144" y="92"/>
                  </a:lnTo>
                  <a:lnTo>
                    <a:pt x="144" y="92"/>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60">
              <a:extLst>
                <a:ext uri="{FF2B5EF4-FFF2-40B4-BE49-F238E27FC236}">
                  <a16:creationId xmlns="" xmlns:a16="http://schemas.microsoft.com/office/drawing/2014/main" id="{F60B690E-E215-4816-9119-E29E3844EA81}"/>
                </a:ext>
              </a:extLst>
            </p:cNvPr>
            <p:cNvSpPr>
              <a:spLocks/>
            </p:cNvSpPr>
            <p:nvPr/>
          </p:nvSpPr>
          <p:spPr bwMode="auto">
            <a:xfrm>
              <a:off x="7519988" y="3685597"/>
              <a:ext cx="293687" cy="184150"/>
            </a:xfrm>
            <a:custGeom>
              <a:avLst/>
              <a:gdLst>
                <a:gd name="T0" fmla="*/ 172 w 185"/>
                <a:gd name="T1" fmla="*/ 70 h 116"/>
                <a:gd name="T2" fmla="*/ 162 w 185"/>
                <a:gd name="T3" fmla="*/ 64 h 116"/>
                <a:gd name="T4" fmla="*/ 146 w 185"/>
                <a:gd name="T5" fmla="*/ 55 h 116"/>
                <a:gd name="T6" fmla="*/ 136 w 185"/>
                <a:gd name="T7" fmla="*/ 47 h 116"/>
                <a:gd name="T8" fmla="*/ 128 w 185"/>
                <a:gd name="T9" fmla="*/ 37 h 116"/>
                <a:gd name="T10" fmla="*/ 122 w 185"/>
                <a:gd name="T11" fmla="*/ 24 h 116"/>
                <a:gd name="T12" fmla="*/ 102 w 185"/>
                <a:gd name="T13" fmla="*/ 23 h 116"/>
                <a:gd name="T14" fmla="*/ 97 w 185"/>
                <a:gd name="T15" fmla="*/ 10 h 116"/>
                <a:gd name="T16" fmla="*/ 86 w 185"/>
                <a:gd name="T17" fmla="*/ 3 h 116"/>
                <a:gd name="T18" fmla="*/ 76 w 185"/>
                <a:gd name="T19" fmla="*/ 2 h 116"/>
                <a:gd name="T20" fmla="*/ 71 w 185"/>
                <a:gd name="T21" fmla="*/ 3 h 116"/>
                <a:gd name="T22" fmla="*/ 66 w 185"/>
                <a:gd name="T23" fmla="*/ 8 h 116"/>
                <a:gd name="T24" fmla="*/ 57 w 185"/>
                <a:gd name="T25" fmla="*/ 16 h 116"/>
                <a:gd name="T26" fmla="*/ 52 w 185"/>
                <a:gd name="T27" fmla="*/ 21 h 116"/>
                <a:gd name="T28" fmla="*/ 44 w 185"/>
                <a:gd name="T29" fmla="*/ 20 h 116"/>
                <a:gd name="T30" fmla="*/ 34 w 185"/>
                <a:gd name="T31" fmla="*/ 18 h 116"/>
                <a:gd name="T32" fmla="*/ 18 w 185"/>
                <a:gd name="T33" fmla="*/ 5 h 116"/>
                <a:gd name="T34" fmla="*/ 4 w 185"/>
                <a:gd name="T35" fmla="*/ 13 h 116"/>
                <a:gd name="T36" fmla="*/ 11 w 185"/>
                <a:gd name="T37" fmla="*/ 10 h 116"/>
                <a:gd name="T38" fmla="*/ 18 w 185"/>
                <a:gd name="T39" fmla="*/ 20 h 116"/>
                <a:gd name="T40" fmla="*/ 24 w 185"/>
                <a:gd name="T41" fmla="*/ 23 h 116"/>
                <a:gd name="T42" fmla="*/ 27 w 185"/>
                <a:gd name="T43" fmla="*/ 29 h 116"/>
                <a:gd name="T44" fmla="*/ 18 w 185"/>
                <a:gd name="T45" fmla="*/ 33 h 116"/>
                <a:gd name="T46" fmla="*/ 3 w 185"/>
                <a:gd name="T47" fmla="*/ 29 h 116"/>
                <a:gd name="T48" fmla="*/ 1 w 185"/>
                <a:gd name="T49" fmla="*/ 42 h 116"/>
                <a:gd name="T50" fmla="*/ 9 w 185"/>
                <a:gd name="T51" fmla="*/ 46 h 116"/>
                <a:gd name="T52" fmla="*/ 4 w 185"/>
                <a:gd name="T53" fmla="*/ 54 h 116"/>
                <a:gd name="T54" fmla="*/ 13 w 185"/>
                <a:gd name="T55" fmla="*/ 54 h 116"/>
                <a:gd name="T56" fmla="*/ 16 w 185"/>
                <a:gd name="T57" fmla="*/ 65 h 116"/>
                <a:gd name="T58" fmla="*/ 16 w 185"/>
                <a:gd name="T59" fmla="*/ 83 h 116"/>
                <a:gd name="T60" fmla="*/ 31 w 185"/>
                <a:gd name="T61" fmla="*/ 75 h 116"/>
                <a:gd name="T62" fmla="*/ 44 w 185"/>
                <a:gd name="T63" fmla="*/ 73 h 116"/>
                <a:gd name="T64" fmla="*/ 50 w 185"/>
                <a:gd name="T65" fmla="*/ 70 h 116"/>
                <a:gd name="T66" fmla="*/ 61 w 185"/>
                <a:gd name="T67" fmla="*/ 72 h 116"/>
                <a:gd name="T68" fmla="*/ 75 w 185"/>
                <a:gd name="T69" fmla="*/ 78 h 116"/>
                <a:gd name="T70" fmla="*/ 84 w 185"/>
                <a:gd name="T71" fmla="*/ 80 h 116"/>
                <a:gd name="T72" fmla="*/ 91 w 185"/>
                <a:gd name="T73" fmla="*/ 86 h 116"/>
                <a:gd name="T74" fmla="*/ 99 w 185"/>
                <a:gd name="T75" fmla="*/ 91 h 116"/>
                <a:gd name="T76" fmla="*/ 110 w 185"/>
                <a:gd name="T77" fmla="*/ 94 h 116"/>
                <a:gd name="T78" fmla="*/ 114 w 185"/>
                <a:gd name="T79" fmla="*/ 103 h 116"/>
                <a:gd name="T80" fmla="*/ 118 w 185"/>
                <a:gd name="T81" fmla="*/ 112 h 116"/>
                <a:gd name="T82" fmla="*/ 128 w 185"/>
                <a:gd name="T83" fmla="*/ 114 h 116"/>
                <a:gd name="T84" fmla="*/ 140 w 185"/>
                <a:gd name="T85" fmla="*/ 111 h 116"/>
                <a:gd name="T86" fmla="*/ 148 w 185"/>
                <a:gd name="T87" fmla="*/ 104 h 116"/>
                <a:gd name="T88" fmla="*/ 158 w 185"/>
                <a:gd name="T89" fmla="*/ 99 h 116"/>
                <a:gd name="T90" fmla="*/ 166 w 185"/>
                <a:gd name="T91" fmla="*/ 86 h 116"/>
                <a:gd name="T92" fmla="*/ 175 w 185"/>
                <a:gd name="T93" fmla="*/ 80 h 116"/>
                <a:gd name="T94" fmla="*/ 184 w 185"/>
                <a:gd name="T95" fmla="*/ 7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16">
                  <a:moveTo>
                    <a:pt x="184" y="73"/>
                  </a:moveTo>
                  <a:lnTo>
                    <a:pt x="184" y="73"/>
                  </a:lnTo>
                  <a:lnTo>
                    <a:pt x="180" y="72"/>
                  </a:lnTo>
                  <a:lnTo>
                    <a:pt x="172" y="70"/>
                  </a:lnTo>
                  <a:lnTo>
                    <a:pt x="172" y="70"/>
                  </a:lnTo>
                  <a:lnTo>
                    <a:pt x="171" y="68"/>
                  </a:lnTo>
                  <a:lnTo>
                    <a:pt x="167" y="67"/>
                  </a:lnTo>
                  <a:lnTo>
                    <a:pt x="162" y="64"/>
                  </a:lnTo>
                  <a:lnTo>
                    <a:pt x="159" y="60"/>
                  </a:lnTo>
                  <a:lnTo>
                    <a:pt x="159" y="60"/>
                  </a:lnTo>
                  <a:lnTo>
                    <a:pt x="151" y="57"/>
                  </a:lnTo>
                  <a:lnTo>
                    <a:pt x="146" y="55"/>
                  </a:lnTo>
                  <a:lnTo>
                    <a:pt x="145" y="52"/>
                  </a:lnTo>
                  <a:lnTo>
                    <a:pt x="145" y="52"/>
                  </a:lnTo>
                  <a:lnTo>
                    <a:pt x="141" y="49"/>
                  </a:lnTo>
                  <a:lnTo>
                    <a:pt x="136" y="47"/>
                  </a:lnTo>
                  <a:lnTo>
                    <a:pt x="133" y="44"/>
                  </a:lnTo>
                  <a:lnTo>
                    <a:pt x="132" y="42"/>
                  </a:lnTo>
                  <a:lnTo>
                    <a:pt x="132" y="42"/>
                  </a:lnTo>
                  <a:lnTo>
                    <a:pt x="128" y="37"/>
                  </a:lnTo>
                  <a:lnTo>
                    <a:pt x="125" y="31"/>
                  </a:lnTo>
                  <a:lnTo>
                    <a:pt x="125" y="31"/>
                  </a:lnTo>
                  <a:lnTo>
                    <a:pt x="122" y="26"/>
                  </a:lnTo>
                  <a:lnTo>
                    <a:pt x="122" y="24"/>
                  </a:lnTo>
                  <a:lnTo>
                    <a:pt x="120" y="23"/>
                  </a:lnTo>
                  <a:lnTo>
                    <a:pt x="120" y="23"/>
                  </a:lnTo>
                  <a:lnTo>
                    <a:pt x="109" y="23"/>
                  </a:lnTo>
                  <a:lnTo>
                    <a:pt x="102" y="23"/>
                  </a:lnTo>
                  <a:lnTo>
                    <a:pt x="101" y="21"/>
                  </a:lnTo>
                  <a:lnTo>
                    <a:pt x="101" y="21"/>
                  </a:lnTo>
                  <a:lnTo>
                    <a:pt x="99" y="13"/>
                  </a:lnTo>
                  <a:lnTo>
                    <a:pt x="97" y="10"/>
                  </a:lnTo>
                  <a:lnTo>
                    <a:pt x="96" y="7"/>
                  </a:lnTo>
                  <a:lnTo>
                    <a:pt x="96" y="7"/>
                  </a:lnTo>
                  <a:lnTo>
                    <a:pt x="91" y="5"/>
                  </a:lnTo>
                  <a:lnTo>
                    <a:pt x="86" y="3"/>
                  </a:lnTo>
                  <a:lnTo>
                    <a:pt x="86" y="3"/>
                  </a:lnTo>
                  <a:lnTo>
                    <a:pt x="81" y="0"/>
                  </a:lnTo>
                  <a:lnTo>
                    <a:pt x="78" y="0"/>
                  </a:lnTo>
                  <a:lnTo>
                    <a:pt x="76" y="2"/>
                  </a:lnTo>
                  <a:lnTo>
                    <a:pt x="76" y="2"/>
                  </a:lnTo>
                  <a:lnTo>
                    <a:pt x="73" y="3"/>
                  </a:lnTo>
                  <a:lnTo>
                    <a:pt x="71" y="3"/>
                  </a:lnTo>
                  <a:lnTo>
                    <a:pt x="71" y="3"/>
                  </a:lnTo>
                  <a:lnTo>
                    <a:pt x="70" y="7"/>
                  </a:lnTo>
                  <a:lnTo>
                    <a:pt x="68" y="8"/>
                  </a:lnTo>
                  <a:lnTo>
                    <a:pt x="66" y="8"/>
                  </a:lnTo>
                  <a:lnTo>
                    <a:pt x="66" y="8"/>
                  </a:lnTo>
                  <a:lnTo>
                    <a:pt x="63" y="10"/>
                  </a:lnTo>
                  <a:lnTo>
                    <a:pt x="60" y="11"/>
                  </a:lnTo>
                  <a:lnTo>
                    <a:pt x="58" y="13"/>
                  </a:lnTo>
                  <a:lnTo>
                    <a:pt x="57" y="16"/>
                  </a:lnTo>
                  <a:lnTo>
                    <a:pt x="57" y="16"/>
                  </a:lnTo>
                  <a:lnTo>
                    <a:pt x="57" y="20"/>
                  </a:lnTo>
                  <a:lnTo>
                    <a:pt x="55" y="21"/>
                  </a:lnTo>
                  <a:lnTo>
                    <a:pt x="52" y="21"/>
                  </a:lnTo>
                  <a:lnTo>
                    <a:pt x="52" y="21"/>
                  </a:lnTo>
                  <a:lnTo>
                    <a:pt x="48" y="21"/>
                  </a:lnTo>
                  <a:lnTo>
                    <a:pt x="44" y="20"/>
                  </a:lnTo>
                  <a:lnTo>
                    <a:pt x="44" y="20"/>
                  </a:lnTo>
                  <a:lnTo>
                    <a:pt x="40" y="21"/>
                  </a:lnTo>
                  <a:lnTo>
                    <a:pt x="37" y="21"/>
                  </a:lnTo>
                  <a:lnTo>
                    <a:pt x="34" y="18"/>
                  </a:lnTo>
                  <a:lnTo>
                    <a:pt x="34" y="18"/>
                  </a:lnTo>
                  <a:lnTo>
                    <a:pt x="26" y="10"/>
                  </a:lnTo>
                  <a:lnTo>
                    <a:pt x="21" y="7"/>
                  </a:lnTo>
                  <a:lnTo>
                    <a:pt x="18" y="5"/>
                  </a:lnTo>
                  <a:lnTo>
                    <a:pt x="18" y="5"/>
                  </a:lnTo>
                  <a:lnTo>
                    <a:pt x="9" y="7"/>
                  </a:lnTo>
                  <a:lnTo>
                    <a:pt x="4" y="8"/>
                  </a:lnTo>
                  <a:lnTo>
                    <a:pt x="4" y="10"/>
                  </a:lnTo>
                  <a:lnTo>
                    <a:pt x="4" y="13"/>
                  </a:lnTo>
                  <a:lnTo>
                    <a:pt x="4" y="13"/>
                  </a:lnTo>
                  <a:lnTo>
                    <a:pt x="6" y="10"/>
                  </a:lnTo>
                  <a:lnTo>
                    <a:pt x="11" y="10"/>
                  </a:lnTo>
                  <a:lnTo>
                    <a:pt x="11" y="10"/>
                  </a:lnTo>
                  <a:lnTo>
                    <a:pt x="13" y="11"/>
                  </a:lnTo>
                  <a:lnTo>
                    <a:pt x="16" y="11"/>
                  </a:lnTo>
                  <a:lnTo>
                    <a:pt x="18" y="16"/>
                  </a:lnTo>
                  <a:lnTo>
                    <a:pt x="18" y="20"/>
                  </a:lnTo>
                  <a:lnTo>
                    <a:pt x="19" y="21"/>
                  </a:lnTo>
                  <a:lnTo>
                    <a:pt x="21" y="21"/>
                  </a:lnTo>
                  <a:lnTo>
                    <a:pt x="21" y="21"/>
                  </a:lnTo>
                  <a:lnTo>
                    <a:pt x="24" y="23"/>
                  </a:lnTo>
                  <a:lnTo>
                    <a:pt x="27" y="26"/>
                  </a:lnTo>
                  <a:lnTo>
                    <a:pt x="29" y="29"/>
                  </a:lnTo>
                  <a:lnTo>
                    <a:pt x="27" y="29"/>
                  </a:lnTo>
                  <a:lnTo>
                    <a:pt x="27" y="29"/>
                  </a:lnTo>
                  <a:lnTo>
                    <a:pt x="27" y="29"/>
                  </a:lnTo>
                  <a:lnTo>
                    <a:pt x="24" y="31"/>
                  </a:lnTo>
                  <a:lnTo>
                    <a:pt x="21" y="31"/>
                  </a:lnTo>
                  <a:lnTo>
                    <a:pt x="18" y="33"/>
                  </a:lnTo>
                  <a:lnTo>
                    <a:pt x="14" y="33"/>
                  </a:lnTo>
                  <a:lnTo>
                    <a:pt x="14" y="33"/>
                  </a:lnTo>
                  <a:lnTo>
                    <a:pt x="6" y="29"/>
                  </a:lnTo>
                  <a:lnTo>
                    <a:pt x="3" y="29"/>
                  </a:lnTo>
                  <a:lnTo>
                    <a:pt x="1" y="33"/>
                  </a:lnTo>
                  <a:lnTo>
                    <a:pt x="1" y="33"/>
                  </a:lnTo>
                  <a:lnTo>
                    <a:pt x="0" y="41"/>
                  </a:lnTo>
                  <a:lnTo>
                    <a:pt x="1" y="42"/>
                  </a:lnTo>
                  <a:lnTo>
                    <a:pt x="4" y="44"/>
                  </a:lnTo>
                  <a:lnTo>
                    <a:pt x="4" y="44"/>
                  </a:lnTo>
                  <a:lnTo>
                    <a:pt x="8" y="44"/>
                  </a:lnTo>
                  <a:lnTo>
                    <a:pt x="9" y="46"/>
                  </a:lnTo>
                  <a:lnTo>
                    <a:pt x="8" y="49"/>
                  </a:lnTo>
                  <a:lnTo>
                    <a:pt x="4" y="52"/>
                  </a:lnTo>
                  <a:lnTo>
                    <a:pt x="4" y="52"/>
                  </a:lnTo>
                  <a:lnTo>
                    <a:pt x="4" y="54"/>
                  </a:lnTo>
                  <a:lnTo>
                    <a:pt x="6" y="54"/>
                  </a:lnTo>
                  <a:lnTo>
                    <a:pt x="11" y="54"/>
                  </a:lnTo>
                  <a:lnTo>
                    <a:pt x="11" y="54"/>
                  </a:lnTo>
                  <a:lnTo>
                    <a:pt x="13" y="54"/>
                  </a:lnTo>
                  <a:lnTo>
                    <a:pt x="13" y="54"/>
                  </a:lnTo>
                  <a:lnTo>
                    <a:pt x="14" y="59"/>
                  </a:lnTo>
                  <a:lnTo>
                    <a:pt x="16" y="62"/>
                  </a:lnTo>
                  <a:lnTo>
                    <a:pt x="16" y="65"/>
                  </a:lnTo>
                  <a:lnTo>
                    <a:pt x="16" y="65"/>
                  </a:lnTo>
                  <a:lnTo>
                    <a:pt x="14" y="73"/>
                  </a:lnTo>
                  <a:lnTo>
                    <a:pt x="16" y="83"/>
                  </a:lnTo>
                  <a:lnTo>
                    <a:pt x="16" y="83"/>
                  </a:lnTo>
                  <a:lnTo>
                    <a:pt x="22" y="81"/>
                  </a:lnTo>
                  <a:lnTo>
                    <a:pt x="26" y="80"/>
                  </a:lnTo>
                  <a:lnTo>
                    <a:pt x="26" y="80"/>
                  </a:lnTo>
                  <a:lnTo>
                    <a:pt x="31" y="75"/>
                  </a:lnTo>
                  <a:lnTo>
                    <a:pt x="34" y="73"/>
                  </a:lnTo>
                  <a:lnTo>
                    <a:pt x="37" y="72"/>
                  </a:lnTo>
                  <a:lnTo>
                    <a:pt x="37" y="72"/>
                  </a:lnTo>
                  <a:lnTo>
                    <a:pt x="44" y="73"/>
                  </a:lnTo>
                  <a:lnTo>
                    <a:pt x="45" y="72"/>
                  </a:lnTo>
                  <a:lnTo>
                    <a:pt x="47" y="72"/>
                  </a:lnTo>
                  <a:lnTo>
                    <a:pt x="47" y="72"/>
                  </a:lnTo>
                  <a:lnTo>
                    <a:pt x="50" y="70"/>
                  </a:lnTo>
                  <a:lnTo>
                    <a:pt x="55" y="70"/>
                  </a:lnTo>
                  <a:lnTo>
                    <a:pt x="60" y="70"/>
                  </a:lnTo>
                  <a:lnTo>
                    <a:pt x="61" y="72"/>
                  </a:lnTo>
                  <a:lnTo>
                    <a:pt x="61" y="72"/>
                  </a:lnTo>
                  <a:lnTo>
                    <a:pt x="66" y="75"/>
                  </a:lnTo>
                  <a:lnTo>
                    <a:pt x="71" y="77"/>
                  </a:lnTo>
                  <a:lnTo>
                    <a:pt x="71" y="77"/>
                  </a:lnTo>
                  <a:lnTo>
                    <a:pt x="75" y="78"/>
                  </a:lnTo>
                  <a:lnTo>
                    <a:pt x="76" y="78"/>
                  </a:lnTo>
                  <a:lnTo>
                    <a:pt x="78" y="78"/>
                  </a:lnTo>
                  <a:lnTo>
                    <a:pt x="78" y="78"/>
                  </a:lnTo>
                  <a:lnTo>
                    <a:pt x="84" y="80"/>
                  </a:lnTo>
                  <a:lnTo>
                    <a:pt x="88" y="81"/>
                  </a:lnTo>
                  <a:lnTo>
                    <a:pt x="89" y="83"/>
                  </a:lnTo>
                  <a:lnTo>
                    <a:pt x="89" y="83"/>
                  </a:lnTo>
                  <a:lnTo>
                    <a:pt x="91" y="86"/>
                  </a:lnTo>
                  <a:lnTo>
                    <a:pt x="96" y="86"/>
                  </a:lnTo>
                  <a:lnTo>
                    <a:pt x="96" y="86"/>
                  </a:lnTo>
                  <a:lnTo>
                    <a:pt x="97" y="88"/>
                  </a:lnTo>
                  <a:lnTo>
                    <a:pt x="99" y="91"/>
                  </a:lnTo>
                  <a:lnTo>
                    <a:pt x="102" y="93"/>
                  </a:lnTo>
                  <a:lnTo>
                    <a:pt x="104" y="94"/>
                  </a:lnTo>
                  <a:lnTo>
                    <a:pt x="104" y="94"/>
                  </a:lnTo>
                  <a:lnTo>
                    <a:pt x="110" y="94"/>
                  </a:lnTo>
                  <a:lnTo>
                    <a:pt x="112" y="94"/>
                  </a:lnTo>
                  <a:lnTo>
                    <a:pt x="114" y="96"/>
                  </a:lnTo>
                  <a:lnTo>
                    <a:pt x="114" y="96"/>
                  </a:lnTo>
                  <a:lnTo>
                    <a:pt x="114" y="103"/>
                  </a:lnTo>
                  <a:lnTo>
                    <a:pt x="115" y="112"/>
                  </a:lnTo>
                  <a:lnTo>
                    <a:pt x="115" y="112"/>
                  </a:lnTo>
                  <a:lnTo>
                    <a:pt x="118" y="112"/>
                  </a:lnTo>
                  <a:lnTo>
                    <a:pt x="118" y="112"/>
                  </a:lnTo>
                  <a:lnTo>
                    <a:pt x="123" y="112"/>
                  </a:lnTo>
                  <a:lnTo>
                    <a:pt x="127" y="112"/>
                  </a:lnTo>
                  <a:lnTo>
                    <a:pt x="128" y="114"/>
                  </a:lnTo>
                  <a:lnTo>
                    <a:pt x="128" y="114"/>
                  </a:lnTo>
                  <a:lnTo>
                    <a:pt x="130" y="116"/>
                  </a:lnTo>
                  <a:lnTo>
                    <a:pt x="133" y="116"/>
                  </a:lnTo>
                  <a:lnTo>
                    <a:pt x="138" y="114"/>
                  </a:lnTo>
                  <a:lnTo>
                    <a:pt x="140" y="111"/>
                  </a:lnTo>
                  <a:lnTo>
                    <a:pt x="140" y="111"/>
                  </a:lnTo>
                  <a:lnTo>
                    <a:pt x="140" y="108"/>
                  </a:lnTo>
                  <a:lnTo>
                    <a:pt x="141" y="108"/>
                  </a:lnTo>
                  <a:lnTo>
                    <a:pt x="148" y="104"/>
                  </a:lnTo>
                  <a:lnTo>
                    <a:pt x="154" y="103"/>
                  </a:lnTo>
                  <a:lnTo>
                    <a:pt x="156" y="101"/>
                  </a:lnTo>
                  <a:lnTo>
                    <a:pt x="158" y="99"/>
                  </a:lnTo>
                  <a:lnTo>
                    <a:pt x="158" y="99"/>
                  </a:lnTo>
                  <a:lnTo>
                    <a:pt x="161" y="90"/>
                  </a:lnTo>
                  <a:lnTo>
                    <a:pt x="162" y="86"/>
                  </a:lnTo>
                  <a:lnTo>
                    <a:pt x="166" y="86"/>
                  </a:lnTo>
                  <a:lnTo>
                    <a:pt x="166" y="86"/>
                  </a:lnTo>
                  <a:lnTo>
                    <a:pt x="169" y="86"/>
                  </a:lnTo>
                  <a:lnTo>
                    <a:pt x="171" y="83"/>
                  </a:lnTo>
                  <a:lnTo>
                    <a:pt x="174" y="81"/>
                  </a:lnTo>
                  <a:lnTo>
                    <a:pt x="175" y="80"/>
                  </a:lnTo>
                  <a:lnTo>
                    <a:pt x="175" y="80"/>
                  </a:lnTo>
                  <a:lnTo>
                    <a:pt x="180" y="81"/>
                  </a:lnTo>
                  <a:lnTo>
                    <a:pt x="185" y="83"/>
                  </a:lnTo>
                  <a:lnTo>
                    <a:pt x="184" y="7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1">
              <a:extLst>
                <a:ext uri="{FF2B5EF4-FFF2-40B4-BE49-F238E27FC236}">
                  <a16:creationId xmlns="" xmlns:a16="http://schemas.microsoft.com/office/drawing/2014/main" id="{8C436EFF-D56E-4413-8FF2-11A0228C4040}"/>
                </a:ext>
              </a:extLst>
            </p:cNvPr>
            <p:cNvSpPr>
              <a:spLocks/>
            </p:cNvSpPr>
            <p:nvPr/>
          </p:nvSpPr>
          <p:spPr bwMode="auto">
            <a:xfrm>
              <a:off x="7339013" y="3755447"/>
              <a:ext cx="404812" cy="344488"/>
            </a:xfrm>
            <a:custGeom>
              <a:avLst/>
              <a:gdLst>
                <a:gd name="T0" fmla="*/ 247 w 255"/>
                <a:gd name="T1" fmla="*/ 176 h 217"/>
                <a:gd name="T2" fmla="*/ 232 w 255"/>
                <a:gd name="T3" fmla="*/ 165 h 217"/>
                <a:gd name="T4" fmla="*/ 223 w 255"/>
                <a:gd name="T5" fmla="*/ 153 h 217"/>
                <a:gd name="T6" fmla="*/ 234 w 255"/>
                <a:gd name="T7" fmla="*/ 137 h 217"/>
                <a:gd name="T8" fmla="*/ 228 w 255"/>
                <a:gd name="T9" fmla="*/ 127 h 217"/>
                <a:gd name="T10" fmla="*/ 221 w 255"/>
                <a:gd name="T11" fmla="*/ 114 h 217"/>
                <a:gd name="T12" fmla="*/ 221 w 255"/>
                <a:gd name="T13" fmla="*/ 98 h 217"/>
                <a:gd name="T14" fmla="*/ 221 w 255"/>
                <a:gd name="T15" fmla="*/ 85 h 217"/>
                <a:gd name="T16" fmla="*/ 226 w 255"/>
                <a:gd name="T17" fmla="*/ 73 h 217"/>
                <a:gd name="T18" fmla="*/ 228 w 255"/>
                <a:gd name="T19" fmla="*/ 52 h 217"/>
                <a:gd name="T20" fmla="*/ 218 w 255"/>
                <a:gd name="T21" fmla="*/ 50 h 217"/>
                <a:gd name="T22" fmla="*/ 210 w 255"/>
                <a:gd name="T23" fmla="*/ 42 h 217"/>
                <a:gd name="T24" fmla="*/ 198 w 255"/>
                <a:gd name="T25" fmla="*/ 36 h 217"/>
                <a:gd name="T26" fmla="*/ 185 w 255"/>
                <a:gd name="T27" fmla="*/ 33 h 217"/>
                <a:gd name="T28" fmla="*/ 174 w 255"/>
                <a:gd name="T29" fmla="*/ 26 h 217"/>
                <a:gd name="T30" fmla="*/ 159 w 255"/>
                <a:gd name="T31" fmla="*/ 28 h 217"/>
                <a:gd name="T32" fmla="*/ 145 w 255"/>
                <a:gd name="T33" fmla="*/ 31 h 217"/>
                <a:gd name="T34" fmla="*/ 130 w 255"/>
                <a:gd name="T35" fmla="*/ 39 h 217"/>
                <a:gd name="T36" fmla="*/ 101 w 255"/>
                <a:gd name="T37" fmla="*/ 52 h 217"/>
                <a:gd name="T38" fmla="*/ 84 w 255"/>
                <a:gd name="T39" fmla="*/ 39 h 217"/>
                <a:gd name="T40" fmla="*/ 65 w 255"/>
                <a:gd name="T41" fmla="*/ 33 h 217"/>
                <a:gd name="T42" fmla="*/ 52 w 255"/>
                <a:gd name="T43" fmla="*/ 16 h 217"/>
                <a:gd name="T44" fmla="*/ 50 w 255"/>
                <a:gd name="T45" fmla="*/ 3 h 217"/>
                <a:gd name="T46" fmla="*/ 22 w 255"/>
                <a:gd name="T47" fmla="*/ 15 h 217"/>
                <a:gd name="T48" fmla="*/ 14 w 255"/>
                <a:gd name="T49" fmla="*/ 10 h 217"/>
                <a:gd name="T50" fmla="*/ 6 w 255"/>
                <a:gd name="T51" fmla="*/ 0 h 217"/>
                <a:gd name="T52" fmla="*/ 1 w 255"/>
                <a:gd name="T53" fmla="*/ 7 h 217"/>
                <a:gd name="T54" fmla="*/ 1 w 255"/>
                <a:gd name="T55" fmla="*/ 16 h 217"/>
                <a:gd name="T56" fmla="*/ 6 w 255"/>
                <a:gd name="T57" fmla="*/ 36 h 217"/>
                <a:gd name="T58" fmla="*/ 13 w 255"/>
                <a:gd name="T59" fmla="*/ 52 h 217"/>
                <a:gd name="T60" fmla="*/ 19 w 255"/>
                <a:gd name="T61" fmla="*/ 59 h 217"/>
                <a:gd name="T62" fmla="*/ 26 w 255"/>
                <a:gd name="T63" fmla="*/ 68 h 217"/>
                <a:gd name="T64" fmla="*/ 21 w 255"/>
                <a:gd name="T65" fmla="*/ 77 h 217"/>
                <a:gd name="T66" fmla="*/ 18 w 255"/>
                <a:gd name="T67" fmla="*/ 88 h 217"/>
                <a:gd name="T68" fmla="*/ 26 w 255"/>
                <a:gd name="T69" fmla="*/ 99 h 217"/>
                <a:gd name="T70" fmla="*/ 40 w 255"/>
                <a:gd name="T71" fmla="*/ 111 h 217"/>
                <a:gd name="T72" fmla="*/ 47 w 255"/>
                <a:gd name="T73" fmla="*/ 119 h 217"/>
                <a:gd name="T74" fmla="*/ 48 w 255"/>
                <a:gd name="T75" fmla="*/ 132 h 217"/>
                <a:gd name="T76" fmla="*/ 52 w 255"/>
                <a:gd name="T77" fmla="*/ 142 h 217"/>
                <a:gd name="T78" fmla="*/ 63 w 255"/>
                <a:gd name="T79" fmla="*/ 145 h 217"/>
                <a:gd name="T80" fmla="*/ 70 w 255"/>
                <a:gd name="T81" fmla="*/ 145 h 217"/>
                <a:gd name="T82" fmla="*/ 83 w 255"/>
                <a:gd name="T83" fmla="*/ 151 h 217"/>
                <a:gd name="T84" fmla="*/ 97 w 255"/>
                <a:gd name="T85" fmla="*/ 178 h 217"/>
                <a:gd name="T86" fmla="*/ 118 w 255"/>
                <a:gd name="T87" fmla="*/ 189 h 217"/>
                <a:gd name="T88" fmla="*/ 148 w 255"/>
                <a:gd name="T89" fmla="*/ 195 h 217"/>
                <a:gd name="T90" fmla="*/ 166 w 255"/>
                <a:gd name="T91" fmla="*/ 192 h 217"/>
                <a:gd name="T92" fmla="*/ 174 w 255"/>
                <a:gd name="T93" fmla="*/ 207 h 217"/>
                <a:gd name="T94" fmla="*/ 219 w 255"/>
                <a:gd name="T95" fmla="*/ 217 h 217"/>
                <a:gd name="T96" fmla="*/ 232 w 255"/>
                <a:gd name="T97" fmla="*/ 210 h 217"/>
                <a:gd name="T98" fmla="*/ 247 w 255"/>
                <a:gd name="T99" fmla="*/ 199 h 217"/>
                <a:gd name="T100" fmla="*/ 252 w 255"/>
                <a:gd name="T101" fmla="*/ 1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217">
                  <a:moveTo>
                    <a:pt x="250" y="187"/>
                  </a:moveTo>
                  <a:lnTo>
                    <a:pt x="250" y="187"/>
                  </a:lnTo>
                  <a:lnTo>
                    <a:pt x="249" y="184"/>
                  </a:lnTo>
                  <a:lnTo>
                    <a:pt x="247" y="181"/>
                  </a:lnTo>
                  <a:lnTo>
                    <a:pt x="247" y="176"/>
                  </a:lnTo>
                  <a:lnTo>
                    <a:pt x="246" y="174"/>
                  </a:lnTo>
                  <a:lnTo>
                    <a:pt x="244" y="173"/>
                  </a:lnTo>
                  <a:lnTo>
                    <a:pt x="244" y="173"/>
                  </a:lnTo>
                  <a:lnTo>
                    <a:pt x="236" y="168"/>
                  </a:lnTo>
                  <a:lnTo>
                    <a:pt x="232" y="165"/>
                  </a:lnTo>
                  <a:lnTo>
                    <a:pt x="231" y="161"/>
                  </a:lnTo>
                  <a:lnTo>
                    <a:pt x="231" y="161"/>
                  </a:lnTo>
                  <a:lnTo>
                    <a:pt x="228" y="158"/>
                  </a:lnTo>
                  <a:lnTo>
                    <a:pt x="224" y="155"/>
                  </a:lnTo>
                  <a:lnTo>
                    <a:pt x="223" y="153"/>
                  </a:lnTo>
                  <a:lnTo>
                    <a:pt x="221" y="150"/>
                  </a:lnTo>
                  <a:lnTo>
                    <a:pt x="221" y="150"/>
                  </a:lnTo>
                  <a:lnTo>
                    <a:pt x="224" y="147"/>
                  </a:lnTo>
                  <a:lnTo>
                    <a:pt x="229" y="142"/>
                  </a:lnTo>
                  <a:lnTo>
                    <a:pt x="234" y="137"/>
                  </a:lnTo>
                  <a:lnTo>
                    <a:pt x="234" y="134"/>
                  </a:lnTo>
                  <a:lnTo>
                    <a:pt x="234" y="132"/>
                  </a:lnTo>
                  <a:lnTo>
                    <a:pt x="234" y="132"/>
                  </a:lnTo>
                  <a:lnTo>
                    <a:pt x="232" y="129"/>
                  </a:lnTo>
                  <a:lnTo>
                    <a:pt x="228" y="127"/>
                  </a:lnTo>
                  <a:lnTo>
                    <a:pt x="224" y="125"/>
                  </a:lnTo>
                  <a:lnTo>
                    <a:pt x="223" y="124"/>
                  </a:lnTo>
                  <a:lnTo>
                    <a:pt x="223" y="124"/>
                  </a:lnTo>
                  <a:lnTo>
                    <a:pt x="221" y="119"/>
                  </a:lnTo>
                  <a:lnTo>
                    <a:pt x="221" y="114"/>
                  </a:lnTo>
                  <a:lnTo>
                    <a:pt x="219" y="109"/>
                  </a:lnTo>
                  <a:lnTo>
                    <a:pt x="219" y="109"/>
                  </a:lnTo>
                  <a:lnTo>
                    <a:pt x="219" y="106"/>
                  </a:lnTo>
                  <a:lnTo>
                    <a:pt x="219" y="101"/>
                  </a:lnTo>
                  <a:lnTo>
                    <a:pt x="221" y="98"/>
                  </a:lnTo>
                  <a:lnTo>
                    <a:pt x="219" y="96"/>
                  </a:lnTo>
                  <a:lnTo>
                    <a:pt x="219" y="96"/>
                  </a:lnTo>
                  <a:lnTo>
                    <a:pt x="219" y="93"/>
                  </a:lnTo>
                  <a:lnTo>
                    <a:pt x="219" y="90"/>
                  </a:lnTo>
                  <a:lnTo>
                    <a:pt x="221" y="85"/>
                  </a:lnTo>
                  <a:lnTo>
                    <a:pt x="221" y="85"/>
                  </a:lnTo>
                  <a:lnTo>
                    <a:pt x="224" y="80"/>
                  </a:lnTo>
                  <a:lnTo>
                    <a:pt x="226" y="78"/>
                  </a:lnTo>
                  <a:lnTo>
                    <a:pt x="226" y="73"/>
                  </a:lnTo>
                  <a:lnTo>
                    <a:pt x="226" y="73"/>
                  </a:lnTo>
                  <a:lnTo>
                    <a:pt x="228" y="70"/>
                  </a:lnTo>
                  <a:lnTo>
                    <a:pt x="229" y="68"/>
                  </a:lnTo>
                  <a:lnTo>
                    <a:pt x="229" y="68"/>
                  </a:lnTo>
                  <a:lnTo>
                    <a:pt x="228" y="59"/>
                  </a:lnTo>
                  <a:lnTo>
                    <a:pt x="228" y="52"/>
                  </a:lnTo>
                  <a:lnTo>
                    <a:pt x="228" y="52"/>
                  </a:lnTo>
                  <a:lnTo>
                    <a:pt x="226" y="50"/>
                  </a:lnTo>
                  <a:lnTo>
                    <a:pt x="224" y="50"/>
                  </a:lnTo>
                  <a:lnTo>
                    <a:pt x="218" y="50"/>
                  </a:lnTo>
                  <a:lnTo>
                    <a:pt x="218" y="50"/>
                  </a:lnTo>
                  <a:lnTo>
                    <a:pt x="216" y="49"/>
                  </a:lnTo>
                  <a:lnTo>
                    <a:pt x="213" y="47"/>
                  </a:lnTo>
                  <a:lnTo>
                    <a:pt x="211" y="44"/>
                  </a:lnTo>
                  <a:lnTo>
                    <a:pt x="210" y="42"/>
                  </a:lnTo>
                  <a:lnTo>
                    <a:pt x="210" y="42"/>
                  </a:lnTo>
                  <a:lnTo>
                    <a:pt x="205" y="42"/>
                  </a:lnTo>
                  <a:lnTo>
                    <a:pt x="203" y="39"/>
                  </a:lnTo>
                  <a:lnTo>
                    <a:pt x="203" y="39"/>
                  </a:lnTo>
                  <a:lnTo>
                    <a:pt x="202" y="37"/>
                  </a:lnTo>
                  <a:lnTo>
                    <a:pt x="198" y="36"/>
                  </a:lnTo>
                  <a:lnTo>
                    <a:pt x="192" y="34"/>
                  </a:lnTo>
                  <a:lnTo>
                    <a:pt x="192" y="34"/>
                  </a:lnTo>
                  <a:lnTo>
                    <a:pt x="190" y="34"/>
                  </a:lnTo>
                  <a:lnTo>
                    <a:pt x="189" y="34"/>
                  </a:lnTo>
                  <a:lnTo>
                    <a:pt x="185" y="33"/>
                  </a:lnTo>
                  <a:lnTo>
                    <a:pt x="185" y="33"/>
                  </a:lnTo>
                  <a:lnTo>
                    <a:pt x="180" y="31"/>
                  </a:lnTo>
                  <a:lnTo>
                    <a:pt x="175" y="28"/>
                  </a:lnTo>
                  <a:lnTo>
                    <a:pt x="175" y="28"/>
                  </a:lnTo>
                  <a:lnTo>
                    <a:pt x="174" y="26"/>
                  </a:lnTo>
                  <a:lnTo>
                    <a:pt x="169" y="26"/>
                  </a:lnTo>
                  <a:lnTo>
                    <a:pt x="164" y="26"/>
                  </a:lnTo>
                  <a:lnTo>
                    <a:pt x="161" y="28"/>
                  </a:lnTo>
                  <a:lnTo>
                    <a:pt x="161" y="28"/>
                  </a:lnTo>
                  <a:lnTo>
                    <a:pt x="159" y="28"/>
                  </a:lnTo>
                  <a:lnTo>
                    <a:pt x="158" y="29"/>
                  </a:lnTo>
                  <a:lnTo>
                    <a:pt x="151" y="28"/>
                  </a:lnTo>
                  <a:lnTo>
                    <a:pt x="151" y="28"/>
                  </a:lnTo>
                  <a:lnTo>
                    <a:pt x="148" y="29"/>
                  </a:lnTo>
                  <a:lnTo>
                    <a:pt x="145" y="31"/>
                  </a:lnTo>
                  <a:lnTo>
                    <a:pt x="140" y="36"/>
                  </a:lnTo>
                  <a:lnTo>
                    <a:pt x="140" y="36"/>
                  </a:lnTo>
                  <a:lnTo>
                    <a:pt x="136" y="37"/>
                  </a:lnTo>
                  <a:lnTo>
                    <a:pt x="130" y="39"/>
                  </a:lnTo>
                  <a:lnTo>
                    <a:pt x="130" y="39"/>
                  </a:lnTo>
                  <a:lnTo>
                    <a:pt x="128" y="46"/>
                  </a:lnTo>
                  <a:lnTo>
                    <a:pt x="128" y="46"/>
                  </a:lnTo>
                  <a:lnTo>
                    <a:pt x="125" y="47"/>
                  </a:lnTo>
                  <a:lnTo>
                    <a:pt x="118" y="49"/>
                  </a:lnTo>
                  <a:lnTo>
                    <a:pt x="101" y="52"/>
                  </a:lnTo>
                  <a:lnTo>
                    <a:pt x="101" y="52"/>
                  </a:lnTo>
                  <a:lnTo>
                    <a:pt x="97" y="50"/>
                  </a:lnTo>
                  <a:lnTo>
                    <a:pt x="94" y="49"/>
                  </a:lnTo>
                  <a:lnTo>
                    <a:pt x="89" y="44"/>
                  </a:lnTo>
                  <a:lnTo>
                    <a:pt x="84" y="39"/>
                  </a:lnTo>
                  <a:lnTo>
                    <a:pt x="81" y="37"/>
                  </a:lnTo>
                  <a:lnTo>
                    <a:pt x="76" y="37"/>
                  </a:lnTo>
                  <a:lnTo>
                    <a:pt x="76" y="37"/>
                  </a:lnTo>
                  <a:lnTo>
                    <a:pt x="70" y="36"/>
                  </a:lnTo>
                  <a:lnTo>
                    <a:pt x="65" y="33"/>
                  </a:lnTo>
                  <a:lnTo>
                    <a:pt x="61" y="28"/>
                  </a:lnTo>
                  <a:lnTo>
                    <a:pt x="60" y="21"/>
                  </a:lnTo>
                  <a:lnTo>
                    <a:pt x="60" y="21"/>
                  </a:lnTo>
                  <a:lnTo>
                    <a:pt x="53" y="18"/>
                  </a:lnTo>
                  <a:lnTo>
                    <a:pt x="52" y="16"/>
                  </a:lnTo>
                  <a:lnTo>
                    <a:pt x="52" y="15"/>
                  </a:lnTo>
                  <a:lnTo>
                    <a:pt x="52" y="15"/>
                  </a:lnTo>
                  <a:lnTo>
                    <a:pt x="53" y="7"/>
                  </a:lnTo>
                  <a:lnTo>
                    <a:pt x="52" y="3"/>
                  </a:lnTo>
                  <a:lnTo>
                    <a:pt x="50" y="3"/>
                  </a:lnTo>
                  <a:lnTo>
                    <a:pt x="48" y="3"/>
                  </a:lnTo>
                  <a:lnTo>
                    <a:pt x="48" y="3"/>
                  </a:lnTo>
                  <a:lnTo>
                    <a:pt x="37" y="10"/>
                  </a:lnTo>
                  <a:lnTo>
                    <a:pt x="31" y="13"/>
                  </a:lnTo>
                  <a:lnTo>
                    <a:pt x="22" y="15"/>
                  </a:lnTo>
                  <a:lnTo>
                    <a:pt x="22" y="15"/>
                  </a:lnTo>
                  <a:lnTo>
                    <a:pt x="18" y="13"/>
                  </a:lnTo>
                  <a:lnTo>
                    <a:pt x="16" y="13"/>
                  </a:lnTo>
                  <a:lnTo>
                    <a:pt x="16" y="11"/>
                  </a:lnTo>
                  <a:lnTo>
                    <a:pt x="14" y="10"/>
                  </a:lnTo>
                  <a:lnTo>
                    <a:pt x="14" y="10"/>
                  </a:lnTo>
                  <a:lnTo>
                    <a:pt x="11" y="7"/>
                  </a:lnTo>
                  <a:lnTo>
                    <a:pt x="9" y="3"/>
                  </a:lnTo>
                  <a:lnTo>
                    <a:pt x="9" y="2"/>
                  </a:lnTo>
                  <a:lnTo>
                    <a:pt x="6" y="0"/>
                  </a:lnTo>
                  <a:lnTo>
                    <a:pt x="6" y="0"/>
                  </a:lnTo>
                  <a:lnTo>
                    <a:pt x="3" y="0"/>
                  </a:lnTo>
                  <a:lnTo>
                    <a:pt x="3" y="2"/>
                  </a:lnTo>
                  <a:lnTo>
                    <a:pt x="3" y="5"/>
                  </a:lnTo>
                  <a:lnTo>
                    <a:pt x="1" y="7"/>
                  </a:lnTo>
                  <a:lnTo>
                    <a:pt x="1" y="7"/>
                  </a:lnTo>
                  <a:lnTo>
                    <a:pt x="0" y="8"/>
                  </a:lnTo>
                  <a:lnTo>
                    <a:pt x="0" y="11"/>
                  </a:lnTo>
                  <a:lnTo>
                    <a:pt x="1" y="16"/>
                  </a:lnTo>
                  <a:lnTo>
                    <a:pt x="1" y="16"/>
                  </a:lnTo>
                  <a:lnTo>
                    <a:pt x="1" y="24"/>
                  </a:lnTo>
                  <a:lnTo>
                    <a:pt x="1" y="29"/>
                  </a:lnTo>
                  <a:lnTo>
                    <a:pt x="1" y="31"/>
                  </a:lnTo>
                  <a:lnTo>
                    <a:pt x="1" y="31"/>
                  </a:lnTo>
                  <a:lnTo>
                    <a:pt x="6" y="36"/>
                  </a:lnTo>
                  <a:lnTo>
                    <a:pt x="8" y="41"/>
                  </a:lnTo>
                  <a:lnTo>
                    <a:pt x="8" y="41"/>
                  </a:lnTo>
                  <a:lnTo>
                    <a:pt x="9" y="46"/>
                  </a:lnTo>
                  <a:lnTo>
                    <a:pt x="11" y="49"/>
                  </a:lnTo>
                  <a:lnTo>
                    <a:pt x="13" y="52"/>
                  </a:lnTo>
                  <a:lnTo>
                    <a:pt x="13" y="52"/>
                  </a:lnTo>
                  <a:lnTo>
                    <a:pt x="13" y="54"/>
                  </a:lnTo>
                  <a:lnTo>
                    <a:pt x="16" y="57"/>
                  </a:lnTo>
                  <a:lnTo>
                    <a:pt x="19" y="59"/>
                  </a:lnTo>
                  <a:lnTo>
                    <a:pt x="19" y="59"/>
                  </a:lnTo>
                  <a:lnTo>
                    <a:pt x="24" y="60"/>
                  </a:lnTo>
                  <a:lnTo>
                    <a:pt x="26" y="62"/>
                  </a:lnTo>
                  <a:lnTo>
                    <a:pt x="26" y="64"/>
                  </a:lnTo>
                  <a:lnTo>
                    <a:pt x="26" y="64"/>
                  </a:lnTo>
                  <a:lnTo>
                    <a:pt x="26" y="68"/>
                  </a:lnTo>
                  <a:lnTo>
                    <a:pt x="24" y="72"/>
                  </a:lnTo>
                  <a:lnTo>
                    <a:pt x="24" y="72"/>
                  </a:lnTo>
                  <a:lnTo>
                    <a:pt x="24" y="72"/>
                  </a:lnTo>
                  <a:lnTo>
                    <a:pt x="22" y="73"/>
                  </a:lnTo>
                  <a:lnTo>
                    <a:pt x="21" y="77"/>
                  </a:lnTo>
                  <a:lnTo>
                    <a:pt x="19" y="80"/>
                  </a:lnTo>
                  <a:lnTo>
                    <a:pt x="18" y="81"/>
                  </a:lnTo>
                  <a:lnTo>
                    <a:pt x="18" y="81"/>
                  </a:lnTo>
                  <a:lnTo>
                    <a:pt x="18" y="85"/>
                  </a:lnTo>
                  <a:lnTo>
                    <a:pt x="18" y="88"/>
                  </a:lnTo>
                  <a:lnTo>
                    <a:pt x="18" y="91"/>
                  </a:lnTo>
                  <a:lnTo>
                    <a:pt x="19" y="94"/>
                  </a:lnTo>
                  <a:lnTo>
                    <a:pt x="19" y="94"/>
                  </a:lnTo>
                  <a:lnTo>
                    <a:pt x="24" y="96"/>
                  </a:lnTo>
                  <a:lnTo>
                    <a:pt x="26" y="99"/>
                  </a:lnTo>
                  <a:lnTo>
                    <a:pt x="26" y="101"/>
                  </a:lnTo>
                  <a:lnTo>
                    <a:pt x="26" y="101"/>
                  </a:lnTo>
                  <a:lnTo>
                    <a:pt x="27" y="104"/>
                  </a:lnTo>
                  <a:lnTo>
                    <a:pt x="32" y="108"/>
                  </a:lnTo>
                  <a:lnTo>
                    <a:pt x="40" y="111"/>
                  </a:lnTo>
                  <a:lnTo>
                    <a:pt x="40" y="111"/>
                  </a:lnTo>
                  <a:lnTo>
                    <a:pt x="42" y="112"/>
                  </a:lnTo>
                  <a:lnTo>
                    <a:pt x="44" y="114"/>
                  </a:lnTo>
                  <a:lnTo>
                    <a:pt x="47" y="119"/>
                  </a:lnTo>
                  <a:lnTo>
                    <a:pt x="47" y="119"/>
                  </a:lnTo>
                  <a:lnTo>
                    <a:pt x="47" y="121"/>
                  </a:lnTo>
                  <a:lnTo>
                    <a:pt x="47" y="124"/>
                  </a:lnTo>
                  <a:lnTo>
                    <a:pt x="45" y="127"/>
                  </a:lnTo>
                  <a:lnTo>
                    <a:pt x="45" y="127"/>
                  </a:lnTo>
                  <a:lnTo>
                    <a:pt x="48" y="132"/>
                  </a:lnTo>
                  <a:lnTo>
                    <a:pt x="50" y="134"/>
                  </a:lnTo>
                  <a:lnTo>
                    <a:pt x="50" y="137"/>
                  </a:lnTo>
                  <a:lnTo>
                    <a:pt x="50" y="137"/>
                  </a:lnTo>
                  <a:lnTo>
                    <a:pt x="50" y="138"/>
                  </a:lnTo>
                  <a:lnTo>
                    <a:pt x="52" y="142"/>
                  </a:lnTo>
                  <a:lnTo>
                    <a:pt x="58" y="147"/>
                  </a:lnTo>
                  <a:lnTo>
                    <a:pt x="58" y="147"/>
                  </a:lnTo>
                  <a:lnTo>
                    <a:pt x="61" y="147"/>
                  </a:lnTo>
                  <a:lnTo>
                    <a:pt x="61" y="147"/>
                  </a:lnTo>
                  <a:lnTo>
                    <a:pt x="63" y="145"/>
                  </a:lnTo>
                  <a:lnTo>
                    <a:pt x="65" y="145"/>
                  </a:lnTo>
                  <a:lnTo>
                    <a:pt x="65" y="143"/>
                  </a:lnTo>
                  <a:lnTo>
                    <a:pt x="66" y="145"/>
                  </a:lnTo>
                  <a:lnTo>
                    <a:pt x="66" y="145"/>
                  </a:lnTo>
                  <a:lnTo>
                    <a:pt x="70" y="145"/>
                  </a:lnTo>
                  <a:lnTo>
                    <a:pt x="71" y="145"/>
                  </a:lnTo>
                  <a:lnTo>
                    <a:pt x="76" y="145"/>
                  </a:lnTo>
                  <a:lnTo>
                    <a:pt x="76" y="145"/>
                  </a:lnTo>
                  <a:lnTo>
                    <a:pt x="79" y="147"/>
                  </a:lnTo>
                  <a:lnTo>
                    <a:pt x="83" y="151"/>
                  </a:lnTo>
                  <a:lnTo>
                    <a:pt x="89" y="165"/>
                  </a:lnTo>
                  <a:lnTo>
                    <a:pt x="89" y="165"/>
                  </a:lnTo>
                  <a:lnTo>
                    <a:pt x="92" y="173"/>
                  </a:lnTo>
                  <a:lnTo>
                    <a:pt x="97" y="178"/>
                  </a:lnTo>
                  <a:lnTo>
                    <a:pt x="97" y="178"/>
                  </a:lnTo>
                  <a:lnTo>
                    <a:pt x="104" y="179"/>
                  </a:lnTo>
                  <a:lnTo>
                    <a:pt x="109" y="181"/>
                  </a:lnTo>
                  <a:lnTo>
                    <a:pt x="112" y="184"/>
                  </a:lnTo>
                  <a:lnTo>
                    <a:pt x="112" y="184"/>
                  </a:lnTo>
                  <a:lnTo>
                    <a:pt x="118" y="189"/>
                  </a:lnTo>
                  <a:lnTo>
                    <a:pt x="127" y="192"/>
                  </a:lnTo>
                  <a:lnTo>
                    <a:pt x="136" y="195"/>
                  </a:lnTo>
                  <a:lnTo>
                    <a:pt x="143" y="195"/>
                  </a:lnTo>
                  <a:lnTo>
                    <a:pt x="143" y="195"/>
                  </a:lnTo>
                  <a:lnTo>
                    <a:pt x="148" y="195"/>
                  </a:lnTo>
                  <a:lnTo>
                    <a:pt x="153" y="192"/>
                  </a:lnTo>
                  <a:lnTo>
                    <a:pt x="158" y="191"/>
                  </a:lnTo>
                  <a:lnTo>
                    <a:pt x="164" y="191"/>
                  </a:lnTo>
                  <a:lnTo>
                    <a:pt x="164" y="191"/>
                  </a:lnTo>
                  <a:lnTo>
                    <a:pt x="166" y="192"/>
                  </a:lnTo>
                  <a:lnTo>
                    <a:pt x="169" y="194"/>
                  </a:lnTo>
                  <a:lnTo>
                    <a:pt x="171" y="199"/>
                  </a:lnTo>
                  <a:lnTo>
                    <a:pt x="172" y="204"/>
                  </a:lnTo>
                  <a:lnTo>
                    <a:pt x="174" y="207"/>
                  </a:lnTo>
                  <a:lnTo>
                    <a:pt x="174" y="207"/>
                  </a:lnTo>
                  <a:lnTo>
                    <a:pt x="177" y="208"/>
                  </a:lnTo>
                  <a:lnTo>
                    <a:pt x="182" y="210"/>
                  </a:lnTo>
                  <a:lnTo>
                    <a:pt x="195" y="213"/>
                  </a:lnTo>
                  <a:lnTo>
                    <a:pt x="219" y="217"/>
                  </a:lnTo>
                  <a:lnTo>
                    <a:pt x="219" y="217"/>
                  </a:lnTo>
                  <a:lnTo>
                    <a:pt x="232" y="217"/>
                  </a:lnTo>
                  <a:lnTo>
                    <a:pt x="232" y="217"/>
                  </a:lnTo>
                  <a:lnTo>
                    <a:pt x="232" y="213"/>
                  </a:lnTo>
                  <a:lnTo>
                    <a:pt x="232" y="213"/>
                  </a:lnTo>
                  <a:lnTo>
                    <a:pt x="232" y="210"/>
                  </a:lnTo>
                  <a:lnTo>
                    <a:pt x="236" y="205"/>
                  </a:lnTo>
                  <a:lnTo>
                    <a:pt x="237" y="202"/>
                  </a:lnTo>
                  <a:lnTo>
                    <a:pt x="241" y="200"/>
                  </a:lnTo>
                  <a:lnTo>
                    <a:pt x="241" y="200"/>
                  </a:lnTo>
                  <a:lnTo>
                    <a:pt x="247" y="199"/>
                  </a:lnTo>
                  <a:lnTo>
                    <a:pt x="254" y="197"/>
                  </a:lnTo>
                  <a:lnTo>
                    <a:pt x="254" y="197"/>
                  </a:lnTo>
                  <a:lnTo>
                    <a:pt x="255" y="195"/>
                  </a:lnTo>
                  <a:lnTo>
                    <a:pt x="254" y="192"/>
                  </a:lnTo>
                  <a:lnTo>
                    <a:pt x="252" y="189"/>
                  </a:lnTo>
                  <a:lnTo>
                    <a:pt x="250" y="187"/>
                  </a:lnTo>
                  <a:lnTo>
                    <a:pt x="250" y="187"/>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62">
              <a:extLst>
                <a:ext uri="{FF2B5EF4-FFF2-40B4-BE49-F238E27FC236}">
                  <a16:creationId xmlns="" xmlns:a16="http://schemas.microsoft.com/office/drawing/2014/main" id="{F76A176A-0A38-46F1-AB32-3385F6F40257}"/>
                </a:ext>
              </a:extLst>
            </p:cNvPr>
            <p:cNvSpPr>
              <a:spLocks noEditPoints="1"/>
            </p:cNvSpPr>
            <p:nvPr/>
          </p:nvSpPr>
          <p:spPr bwMode="auto">
            <a:xfrm>
              <a:off x="7389813" y="3341110"/>
              <a:ext cx="846137" cy="396875"/>
            </a:xfrm>
            <a:custGeom>
              <a:avLst/>
              <a:gdLst>
                <a:gd name="T0" fmla="*/ 512 w 533"/>
                <a:gd name="T1" fmla="*/ 103 h 250"/>
                <a:gd name="T2" fmla="*/ 497 w 533"/>
                <a:gd name="T3" fmla="*/ 87 h 250"/>
                <a:gd name="T4" fmla="*/ 463 w 533"/>
                <a:gd name="T5" fmla="*/ 82 h 250"/>
                <a:gd name="T6" fmla="*/ 445 w 533"/>
                <a:gd name="T7" fmla="*/ 83 h 250"/>
                <a:gd name="T8" fmla="*/ 402 w 533"/>
                <a:gd name="T9" fmla="*/ 28 h 250"/>
                <a:gd name="T10" fmla="*/ 389 w 533"/>
                <a:gd name="T11" fmla="*/ 25 h 250"/>
                <a:gd name="T12" fmla="*/ 358 w 533"/>
                <a:gd name="T13" fmla="*/ 35 h 250"/>
                <a:gd name="T14" fmla="*/ 357 w 533"/>
                <a:gd name="T15" fmla="*/ 26 h 250"/>
                <a:gd name="T16" fmla="*/ 347 w 533"/>
                <a:gd name="T17" fmla="*/ 25 h 250"/>
                <a:gd name="T18" fmla="*/ 329 w 533"/>
                <a:gd name="T19" fmla="*/ 22 h 250"/>
                <a:gd name="T20" fmla="*/ 321 w 533"/>
                <a:gd name="T21" fmla="*/ 4 h 250"/>
                <a:gd name="T22" fmla="*/ 292 w 533"/>
                <a:gd name="T23" fmla="*/ 7 h 250"/>
                <a:gd name="T24" fmla="*/ 228 w 533"/>
                <a:gd name="T25" fmla="*/ 22 h 250"/>
                <a:gd name="T26" fmla="*/ 196 w 533"/>
                <a:gd name="T27" fmla="*/ 28 h 250"/>
                <a:gd name="T28" fmla="*/ 204 w 533"/>
                <a:gd name="T29" fmla="*/ 44 h 250"/>
                <a:gd name="T30" fmla="*/ 184 w 533"/>
                <a:gd name="T31" fmla="*/ 61 h 250"/>
                <a:gd name="T32" fmla="*/ 200 w 533"/>
                <a:gd name="T33" fmla="*/ 74 h 250"/>
                <a:gd name="T34" fmla="*/ 183 w 533"/>
                <a:gd name="T35" fmla="*/ 80 h 250"/>
                <a:gd name="T36" fmla="*/ 171 w 533"/>
                <a:gd name="T37" fmla="*/ 83 h 250"/>
                <a:gd name="T38" fmla="*/ 148 w 533"/>
                <a:gd name="T39" fmla="*/ 80 h 250"/>
                <a:gd name="T40" fmla="*/ 126 w 533"/>
                <a:gd name="T41" fmla="*/ 85 h 250"/>
                <a:gd name="T42" fmla="*/ 106 w 533"/>
                <a:gd name="T43" fmla="*/ 82 h 250"/>
                <a:gd name="T44" fmla="*/ 80 w 533"/>
                <a:gd name="T45" fmla="*/ 67 h 250"/>
                <a:gd name="T46" fmla="*/ 62 w 533"/>
                <a:gd name="T47" fmla="*/ 67 h 250"/>
                <a:gd name="T48" fmla="*/ 36 w 533"/>
                <a:gd name="T49" fmla="*/ 82 h 250"/>
                <a:gd name="T50" fmla="*/ 29 w 533"/>
                <a:gd name="T51" fmla="*/ 98 h 250"/>
                <a:gd name="T52" fmla="*/ 10 w 533"/>
                <a:gd name="T53" fmla="*/ 96 h 250"/>
                <a:gd name="T54" fmla="*/ 7 w 533"/>
                <a:gd name="T55" fmla="*/ 111 h 250"/>
                <a:gd name="T56" fmla="*/ 8 w 533"/>
                <a:gd name="T57" fmla="*/ 126 h 250"/>
                <a:gd name="T58" fmla="*/ 28 w 533"/>
                <a:gd name="T59" fmla="*/ 142 h 250"/>
                <a:gd name="T60" fmla="*/ 36 w 533"/>
                <a:gd name="T61" fmla="*/ 158 h 250"/>
                <a:gd name="T62" fmla="*/ 78 w 533"/>
                <a:gd name="T63" fmla="*/ 149 h 250"/>
                <a:gd name="T64" fmla="*/ 85 w 533"/>
                <a:gd name="T65" fmla="*/ 175 h 250"/>
                <a:gd name="T66" fmla="*/ 60 w 533"/>
                <a:gd name="T67" fmla="*/ 189 h 250"/>
                <a:gd name="T68" fmla="*/ 60 w 533"/>
                <a:gd name="T69" fmla="*/ 197 h 250"/>
                <a:gd name="T70" fmla="*/ 75 w 533"/>
                <a:gd name="T71" fmla="*/ 215 h 250"/>
                <a:gd name="T72" fmla="*/ 83 w 533"/>
                <a:gd name="T73" fmla="*/ 238 h 250"/>
                <a:gd name="T74" fmla="*/ 100 w 533"/>
                <a:gd name="T75" fmla="*/ 222 h 250"/>
                <a:gd name="T76" fmla="*/ 160 w 533"/>
                <a:gd name="T77" fmla="*/ 170 h 250"/>
                <a:gd name="T78" fmla="*/ 176 w 533"/>
                <a:gd name="T79" fmla="*/ 163 h 250"/>
                <a:gd name="T80" fmla="*/ 189 w 533"/>
                <a:gd name="T81" fmla="*/ 181 h 250"/>
                <a:gd name="T82" fmla="*/ 222 w 533"/>
                <a:gd name="T83" fmla="*/ 202 h 250"/>
                <a:gd name="T84" fmla="*/ 261 w 533"/>
                <a:gd name="T85" fmla="*/ 215 h 250"/>
                <a:gd name="T86" fmla="*/ 279 w 533"/>
                <a:gd name="T87" fmla="*/ 240 h 250"/>
                <a:gd name="T88" fmla="*/ 297 w 533"/>
                <a:gd name="T89" fmla="*/ 245 h 250"/>
                <a:gd name="T90" fmla="*/ 321 w 533"/>
                <a:gd name="T91" fmla="*/ 227 h 250"/>
                <a:gd name="T92" fmla="*/ 352 w 533"/>
                <a:gd name="T93" fmla="*/ 219 h 250"/>
                <a:gd name="T94" fmla="*/ 381 w 533"/>
                <a:gd name="T95" fmla="*/ 214 h 250"/>
                <a:gd name="T96" fmla="*/ 433 w 533"/>
                <a:gd name="T97" fmla="*/ 217 h 250"/>
                <a:gd name="T98" fmla="*/ 448 w 533"/>
                <a:gd name="T99" fmla="*/ 217 h 250"/>
                <a:gd name="T100" fmla="*/ 445 w 533"/>
                <a:gd name="T101" fmla="*/ 183 h 250"/>
                <a:gd name="T102" fmla="*/ 469 w 533"/>
                <a:gd name="T103" fmla="*/ 178 h 250"/>
                <a:gd name="T104" fmla="*/ 482 w 533"/>
                <a:gd name="T105" fmla="*/ 147 h 250"/>
                <a:gd name="T106" fmla="*/ 513 w 533"/>
                <a:gd name="T107" fmla="*/ 145 h 250"/>
                <a:gd name="T108" fmla="*/ 520 w 533"/>
                <a:gd name="T109" fmla="*/ 124 h 250"/>
                <a:gd name="T110" fmla="*/ 529 w 533"/>
                <a:gd name="T111" fmla="*/ 103 h 250"/>
                <a:gd name="T112" fmla="*/ 183 w 533"/>
                <a:gd name="T113" fmla="*/ 153 h 250"/>
                <a:gd name="T114" fmla="*/ 378 w 533"/>
                <a:gd name="T115" fmla="*/ 160 h 250"/>
                <a:gd name="T116" fmla="*/ 363 w 533"/>
                <a:gd name="T117" fmla="*/ 171 h 250"/>
                <a:gd name="T118" fmla="*/ 409 w 533"/>
                <a:gd name="T119" fmla="*/ 1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 h="250">
                  <a:moveTo>
                    <a:pt x="529" y="103"/>
                  </a:moveTo>
                  <a:lnTo>
                    <a:pt x="529" y="103"/>
                  </a:lnTo>
                  <a:lnTo>
                    <a:pt x="529" y="101"/>
                  </a:lnTo>
                  <a:lnTo>
                    <a:pt x="528" y="101"/>
                  </a:lnTo>
                  <a:lnTo>
                    <a:pt x="526" y="103"/>
                  </a:lnTo>
                  <a:lnTo>
                    <a:pt x="526" y="103"/>
                  </a:lnTo>
                  <a:lnTo>
                    <a:pt x="520" y="103"/>
                  </a:lnTo>
                  <a:lnTo>
                    <a:pt x="515" y="105"/>
                  </a:lnTo>
                  <a:lnTo>
                    <a:pt x="515" y="105"/>
                  </a:lnTo>
                  <a:lnTo>
                    <a:pt x="512" y="103"/>
                  </a:lnTo>
                  <a:lnTo>
                    <a:pt x="508" y="98"/>
                  </a:lnTo>
                  <a:lnTo>
                    <a:pt x="508" y="98"/>
                  </a:lnTo>
                  <a:lnTo>
                    <a:pt x="508" y="95"/>
                  </a:lnTo>
                  <a:lnTo>
                    <a:pt x="507" y="95"/>
                  </a:lnTo>
                  <a:lnTo>
                    <a:pt x="505" y="93"/>
                  </a:lnTo>
                  <a:lnTo>
                    <a:pt x="505" y="93"/>
                  </a:lnTo>
                  <a:lnTo>
                    <a:pt x="502" y="93"/>
                  </a:lnTo>
                  <a:lnTo>
                    <a:pt x="500" y="90"/>
                  </a:lnTo>
                  <a:lnTo>
                    <a:pt x="497" y="87"/>
                  </a:lnTo>
                  <a:lnTo>
                    <a:pt x="497" y="87"/>
                  </a:lnTo>
                  <a:lnTo>
                    <a:pt x="495" y="83"/>
                  </a:lnTo>
                  <a:lnTo>
                    <a:pt x="494" y="82"/>
                  </a:lnTo>
                  <a:lnTo>
                    <a:pt x="489" y="80"/>
                  </a:lnTo>
                  <a:lnTo>
                    <a:pt x="489" y="80"/>
                  </a:lnTo>
                  <a:lnTo>
                    <a:pt x="487" y="80"/>
                  </a:lnTo>
                  <a:lnTo>
                    <a:pt x="482" y="82"/>
                  </a:lnTo>
                  <a:lnTo>
                    <a:pt x="476" y="83"/>
                  </a:lnTo>
                  <a:lnTo>
                    <a:pt x="476" y="83"/>
                  </a:lnTo>
                  <a:lnTo>
                    <a:pt x="469" y="83"/>
                  </a:lnTo>
                  <a:lnTo>
                    <a:pt x="463" y="82"/>
                  </a:lnTo>
                  <a:lnTo>
                    <a:pt x="463" y="82"/>
                  </a:lnTo>
                  <a:lnTo>
                    <a:pt x="461" y="80"/>
                  </a:lnTo>
                  <a:lnTo>
                    <a:pt x="458" y="77"/>
                  </a:lnTo>
                  <a:lnTo>
                    <a:pt x="456" y="75"/>
                  </a:lnTo>
                  <a:lnTo>
                    <a:pt x="453" y="75"/>
                  </a:lnTo>
                  <a:lnTo>
                    <a:pt x="453" y="75"/>
                  </a:lnTo>
                  <a:lnTo>
                    <a:pt x="451" y="77"/>
                  </a:lnTo>
                  <a:lnTo>
                    <a:pt x="450" y="79"/>
                  </a:lnTo>
                  <a:lnTo>
                    <a:pt x="448" y="82"/>
                  </a:lnTo>
                  <a:lnTo>
                    <a:pt x="445" y="83"/>
                  </a:lnTo>
                  <a:lnTo>
                    <a:pt x="445" y="83"/>
                  </a:lnTo>
                  <a:lnTo>
                    <a:pt x="443" y="80"/>
                  </a:lnTo>
                  <a:lnTo>
                    <a:pt x="440" y="74"/>
                  </a:lnTo>
                  <a:lnTo>
                    <a:pt x="432" y="59"/>
                  </a:lnTo>
                  <a:lnTo>
                    <a:pt x="432" y="59"/>
                  </a:lnTo>
                  <a:lnTo>
                    <a:pt x="420" y="43"/>
                  </a:lnTo>
                  <a:lnTo>
                    <a:pt x="414" y="36"/>
                  </a:lnTo>
                  <a:lnTo>
                    <a:pt x="407" y="31"/>
                  </a:lnTo>
                  <a:lnTo>
                    <a:pt x="407" y="31"/>
                  </a:lnTo>
                  <a:lnTo>
                    <a:pt x="402" y="28"/>
                  </a:lnTo>
                  <a:lnTo>
                    <a:pt x="402" y="26"/>
                  </a:lnTo>
                  <a:lnTo>
                    <a:pt x="402" y="23"/>
                  </a:lnTo>
                  <a:lnTo>
                    <a:pt x="404" y="22"/>
                  </a:lnTo>
                  <a:lnTo>
                    <a:pt x="404" y="22"/>
                  </a:lnTo>
                  <a:lnTo>
                    <a:pt x="404" y="20"/>
                  </a:lnTo>
                  <a:lnTo>
                    <a:pt x="402" y="18"/>
                  </a:lnTo>
                  <a:lnTo>
                    <a:pt x="399" y="20"/>
                  </a:lnTo>
                  <a:lnTo>
                    <a:pt x="396" y="20"/>
                  </a:lnTo>
                  <a:lnTo>
                    <a:pt x="396" y="20"/>
                  </a:lnTo>
                  <a:lnTo>
                    <a:pt x="389" y="25"/>
                  </a:lnTo>
                  <a:lnTo>
                    <a:pt x="383" y="26"/>
                  </a:lnTo>
                  <a:lnTo>
                    <a:pt x="383" y="26"/>
                  </a:lnTo>
                  <a:lnTo>
                    <a:pt x="376" y="31"/>
                  </a:lnTo>
                  <a:lnTo>
                    <a:pt x="373" y="33"/>
                  </a:lnTo>
                  <a:lnTo>
                    <a:pt x="370" y="33"/>
                  </a:lnTo>
                  <a:lnTo>
                    <a:pt x="370" y="33"/>
                  </a:lnTo>
                  <a:lnTo>
                    <a:pt x="367" y="33"/>
                  </a:lnTo>
                  <a:lnTo>
                    <a:pt x="363" y="35"/>
                  </a:lnTo>
                  <a:lnTo>
                    <a:pt x="362" y="36"/>
                  </a:lnTo>
                  <a:lnTo>
                    <a:pt x="358" y="35"/>
                  </a:lnTo>
                  <a:lnTo>
                    <a:pt x="358" y="35"/>
                  </a:lnTo>
                  <a:lnTo>
                    <a:pt x="358" y="33"/>
                  </a:lnTo>
                  <a:lnTo>
                    <a:pt x="360" y="31"/>
                  </a:lnTo>
                  <a:lnTo>
                    <a:pt x="363" y="28"/>
                  </a:lnTo>
                  <a:lnTo>
                    <a:pt x="363" y="26"/>
                  </a:lnTo>
                  <a:lnTo>
                    <a:pt x="363" y="26"/>
                  </a:lnTo>
                  <a:lnTo>
                    <a:pt x="363" y="25"/>
                  </a:lnTo>
                  <a:lnTo>
                    <a:pt x="362" y="26"/>
                  </a:lnTo>
                  <a:lnTo>
                    <a:pt x="358" y="26"/>
                  </a:lnTo>
                  <a:lnTo>
                    <a:pt x="357" y="26"/>
                  </a:lnTo>
                  <a:lnTo>
                    <a:pt x="357" y="26"/>
                  </a:lnTo>
                  <a:lnTo>
                    <a:pt x="354" y="23"/>
                  </a:lnTo>
                  <a:lnTo>
                    <a:pt x="352" y="23"/>
                  </a:lnTo>
                  <a:lnTo>
                    <a:pt x="350" y="25"/>
                  </a:lnTo>
                  <a:lnTo>
                    <a:pt x="350" y="25"/>
                  </a:lnTo>
                  <a:lnTo>
                    <a:pt x="350" y="26"/>
                  </a:lnTo>
                  <a:lnTo>
                    <a:pt x="349" y="26"/>
                  </a:lnTo>
                  <a:lnTo>
                    <a:pt x="347" y="25"/>
                  </a:lnTo>
                  <a:lnTo>
                    <a:pt x="347" y="25"/>
                  </a:lnTo>
                  <a:lnTo>
                    <a:pt x="347" y="25"/>
                  </a:lnTo>
                  <a:lnTo>
                    <a:pt x="345" y="20"/>
                  </a:lnTo>
                  <a:lnTo>
                    <a:pt x="344" y="20"/>
                  </a:lnTo>
                  <a:lnTo>
                    <a:pt x="342" y="22"/>
                  </a:lnTo>
                  <a:lnTo>
                    <a:pt x="342" y="22"/>
                  </a:lnTo>
                  <a:lnTo>
                    <a:pt x="339" y="23"/>
                  </a:lnTo>
                  <a:lnTo>
                    <a:pt x="336" y="23"/>
                  </a:lnTo>
                  <a:lnTo>
                    <a:pt x="332" y="23"/>
                  </a:lnTo>
                  <a:lnTo>
                    <a:pt x="331" y="23"/>
                  </a:lnTo>
                  <a:lnTo>
                    <a:pt x="331" y="23"/>
                  </a:lnTo>
                  <a:lnTo>
                    <a:pt x="329" y="22"/>
                  </a:lnTo>
                  <a:lnTo>
                    <a:pt x="331" y="20"/>
                  </a:lnTo>
                  <a:lnTo>
                    <a:pt x="332" y="17"/>
                  </a:lnTo>
                  <a:lnTo>
                    <a:pt x="332" y="17"/>
                  </a:lnTo>
                  <a:lnTo>
                    <a:pt x="331" y="13"/>
                  </a:lnTo>
                  <a:lnTo>
                    <a:pt x="329" y="9"/>
                  </a:lnTo>
                  <a:lnTo>
                    <a:pt x="329" y="9"/>
                  </a:lnTo>
                  <a:lnTo>
                    <a:pt x="329" y="5"/>
                  </a:lnTo>
                  <a:lnTo>
                    <a:pt x="326" y="4"/>
                  </a:lnTo>
                  <a:lnTo>
                    <a:pt x="324" y="2"/>
                  </a:lnTo>
                  <a:lnTo>
                    <a:pt x="321" y="4"/>
                  </a:lnTo>
                  <a:lnTo>
                    <a:pt x="321" y="4"/>
                  </a:lnTo>
                  <a:lnTo>
                    <a:pt x="316" y="4"/>
                  </a:lnTo>
                  <a:lnTo>
                    <a:pt x="311" y="2"/>
                  </a:lnTo>
                  <a:lnTo>
                    <a:pt x="311" y="2"/>
                  </a:lnTo>
                  <a:lnTo>
                    <a:pt x="306" y="0"/>
                  </a:lnTo>
                  <a:lnTo>
                    <a:pt x="301" y="2"/>
                  </a:lnTo>
                  <a:lnTo>
                    <a:pt x="297" y="4"/>
                  </a:lnTo>
                  <a:lnTo>
                    <a:pt x="295" y="5"/>
                  </a:lnTo>
                  <a:lnTo>
                    <a:pt x="295" y="5"/>
                  </a:lnTo>
                  <a:lnTo>
                    <a:pt x="292" y="7"/>
                  </a:lnTo>
                  <a:lnTo>
                    <a:pt x="285" y="9"/>
                  </a:lnTo>
                  <a:lnTo>
                    <a:pt x="275" y="12"/>
                  </a:lnTo>
                  <a:lnTo>
                    <a:pt x="275" y="12"/>
                  </a:lnTo>
                  <a:lnTo>
                    <a:pt x="257" y="15"/>
                  </a:lnTo>
                  <a:lnTo>
                    <a:pt x="257" y="15"/>
                  </a:lnTo>
                  <a:lnTo>
                    <a:pt x="251" y="17"/>
                  </a:lnTo>
                  <a:lnTo>
                    <a:pt x="243" y="20"/>
                  </a:lnTo>
                  <a:lnTo>
                    <a:pt x="243" y="20"/>
                  </a:lnTo>
                  <a:lnTo>
                    <a:pt x="233" y="20"/>
                  </a:lnTo>
                  <a:lnTo>
                    <a:pt x="228" y="22"/>
                  </a:lnTo>
                  <a:lnTo>
                    <a:pt x="223" y="23"/>
                  </a:lnTo>
                  <a:lnTo>
                    <a:pt x="223" y="23"/>
                  </a:lnTo>
                  <a:lnTo>
                    <a:pt x="220" y="25"/>
                  </a:lnTo>
                  <a:lnTo>
                    <a:pt x="215" y="25"/>
                  </a:lnTo>
                  <a:lnTo>
                    <a:pt x="209" y="25"/>
                  </a:lnTo>
                  <a:lnTo>
                    <a:pt x="209" y="25"/>
                  </a:lnTo>
                  <a:lnTo>
                    <a:pt x="202" y="25"/>
                  </a:lnTo>
                  <a:lnTo>
                    <a:pt x="197" y="25"/>
                  </a:lnTo>
                  <a:lnTo>
                    <a:pt x="197" y="25"/>
                  </a:lnTo>
                  <a:lnTo>
                    <a:pt x="196" y="28"/>
                  </a:lnTo>
                  <a:lnTo>
                    <a:pt x="196" y="30"/>
                  </a:lnTo>
                  <a:lnTo>
                    <a:pt x="197" y="36"/>
                  </a:lnTo>
                  <a:lnTo>
                    <a:pt x="197" y="36"/>
                  </a:lnTo>
                  <a:lnTo>
                    <a:pt x="200" y="38"/>
                  </a:lnTo>
                  <a:lnTo>
                    <a:pt x="204" y="39"/>
                  </a:lnTo>
                  <a:lnTo>
                    <a:pt x="207" y="41"/>
                  </a:lnTo>
                  <a:lnTo>
                    <a:pt x="209" y="43"/>
                  </a:lnTo>
                  <a:lnTo>
                    <a:pt x="209" y="43"/>
                  </a:lnTo>
                  <a:lnTo>
                    <a:pt x="207" y="43"/>
                  </a:lnTo>
                  <a:lnTo>
                    <a:pt x="204" y="44"/>
                  </a:lnTo>
                  <a:lnTo>
                    <a:pt x="196" y="44"/>
                  </a:lnTo>
                  <a:lnTo>
                    <a:pt x="196" y="44"/>
                  </a:lnTo>
                  <a:lnTo>
                    <a:pt x="192" y="46"/>
                  </a:lnTo>
                  <a:lnTo>
                    <a:pt x="192" y="49"/>
                  </a:lnTo>
                  <a:lnTo>
                    <a:pt x="192" y="54"/>
                  </a:lnTo>
                  <a:lnTo>
                    <a:pt x="192" y="54"/>
                  </a:lnTo>
                  <a:lnTo>
                    <a:pt x="192" y="56"/>
                  </a:lnTo>
                  <a:lnTo>
                    <a:pt x="191" y="57"/>
                  </a:lnTo>
                  <a:lnTo>
                    <a:pt x="184" y="61"/>
                  </a:lnTo>
                  <a:lnTo>
                    <a:pt x="184" y="61"/>
                  </a:lnTo>
                  <a:lnTo>
                    <a:pt x="183" y="62"/>
                  </a:lnTo>
                  <a:lnTo>
                    <a:pt x="184" y="66"/>
                  </a:lnTo>
                  <a:lnTo>
                    <a:pt x="186" y="67"/>
                  </a:lnTo>
                  <a:lnTo>
                    <a:pt x="187" y="67"/>
                  </a:lnTo>
                  <a:lnTo>
                    <a:pt x="187" y="67"/>
                  </a:lnTo>
                  <a:lnTo>
                    <a:pt x="192" y="69"/>
                  </a:lnTo>
                  <a:lnTo>
                    <a:pt x="197" y="70"/>
                  </a:lnTo>
                  <a:lnTo>
                    <a:pt x="197" y="70"/>
                  </a:lnTo>
                  <a:lnTo>
                    <a:pt x="199" y="72"/>
                  </a:lnTo>
                  <a:lnTo>
                    <a:pt x="200" y="74"/>
                  </a:lnTo>
                  <a:lnTo>
                    <a:pt x="200" y="80"/>
                  </a:lnTo>
                  <a:lnTo>
                    <a:pt x="200" y="80"/>
                  </a:lnTo>
                  <a:lnTo>
                    <a:pt x="200" y="82"/>
                  </a:lnTo>
                  <a:lnTo>
                    <a:pt x="199" y="83"/>
                  </a:lnTo>
                  <a:lnTo>
                    <a:pt x="192" y="85"/>
                  </a:lnTo>
                  <a:lnTo>
                    <a:pt x="192" y="85"/>
                  </a:lnTo>
                  <a:lnTo>
                    <a:pt x="189" y="83"/>
                  </a:lnTo>
                  <a:lnTo>
                    <a:pt x="187" y="83"/>
                  </a:lnTo>
                  <a:lnTo>
                    <a:pt x="183" y="80"/>
                  </a:lnTo>
                  <a:lnTo>
                    <a:pt x="183" y="80"/>
                  </a:lnTo>
                  <a:lnTo>
                    <a:pt x="181" y="82"/>
                  </a:lnTo>
                  <a:lnTo>
                    <a:pt x="181" y="83"/>
                  </a:lnTo>
                  <a:lnTo>
                    <a:pt x="179" y="85"/>
                  </a:lnTo>
                  <a:lnTo>
                    <a:pt x="178" y="87"/>
                  </a:lnTo>
                  <a:lnTo>
                    <a:pt x="178" y="87"/>
                  </a:lnTo>
                  <a:lnTo>
                    <a:pt x="176" y="87"/>
                  </a:lnTo>
                  <a:lnTo>
                    <a:pt x="176" y="85"/>
                  </a:lnTo>
                  <a:lnTo>
                    <a:pt x="174" y="83"/>
                  </a:lnTo>
                  <a:lnTo>
                    <a:pt x="171" y="83"/>
                  </a:lnTo>
                  <a:lnTo>
                    <a:pt x="171" y="83"/>
                  </a:lnTo>
                  <a:lnTo>
                    <a:pt x="166" y="82"/>
                  </a:lnTo>
                  <a:lnTo>
                    <a:pt x="165" y="82"/>
                  </a:lnTo>
                  <a:lnTo>
                    <a:pt x="163" y="79"/>
                  </a:lnTo>
                  <a:lnTo>
                    <a:pt x="163" y="79"/>
                  </a:lnTo>
                  <a:lnTo>
                    <a:pt x="161" y="77"/>
                  </a:lnTo>
                  <a:lnTo>
                    <a:pt x="158" y="75"/>
                  </a:lnTo>
                  <a:lnTo>
                    <a:pt x="153" y="77"/>
                  </a:lnTo>
                  <a:lnTo>
                    <a:pt x="150" y="79"/>
                  </a:lnTo>
                  <a:lnTo>
                    <a:pt x="150" y="79"/>
                  </a:lnTo>
                  <a:lnTo>
                    <a:pt x="148" y="80"/>
                  </a:lnTo>
                  <a:lnTo>
                    <a:pt x="147" y="80"/>
                  </a:lnTo>
                  <a:lnTo>
                    <a:pt x="143" y="79"/>
                  </a:lnTo>
                  <a:lnTo>
                    <a:pt x="143" y="79"/>
                  </a:lnTo>
                  <a:lnTo>
                    <a:pt x="140" y="77"/>
                  </a:lnTo>
                  <a:lnTo>
                    <a:pt x="135" y="79"/>
                  </a:lnTo>
                  <a:lnTo>
                    <a:pt x="132" y="80"/>
                  </a:lnTo>
                  <a:lnTo>
                    <a:pt x="130" y="82"/>
                  </a:lnTo>
                  <a:lnTo>
                    <a:pt x="130" y="82"/>
                  </a:lnTo>
                  <a:lnTo>
                    <a:pt x="129" y="83"/>
                  </a:lnTo>
                  <a:lnTo>
                    <a:pt x="126" y="85"/>
                  </a:lnTo>
                  <a:lnTo>
                    <a:pt x="122" y="85"/>
                  </a:lnTo>
                  <a:lnTo>
                    <a:pt x="117" y="83"/>
                  </a:lnTo>
                  <a:lnTo>
                    <a:pt x="117" y="83"/>
                  </a:lnTo>
                  <a:lnTo>
                    <a:pt x="113" y="80"/>
                  </a:lnTo>
                  <a:lnTo>
                    <a:pt x="111" y="80"/>
                  </a:lnTo>
                  <a:lnTo>
                    <a:pt x="111" y="83"/>
                  </a:lnTo>
                  <a:lnTo>
                    <a:pt x="111" y="83"/>
                  </a:lnTo>
                  <a:lnTo>
                    <a:pt x="109" y="85"/>
                  </a:lnTo>
                  <a:lnTo>
                    <a:pt x="109" y="85"/>
                  </a:lnTo>
                  <a:lnTo>
                    <a:pt x="106" y="82"/>
                  </a:lnTo>
                  <a:lnTo>
                    <a:pt x="106" y="82"/>
                  </a:lnTo>
                  <a:lnTo>
                    <a:pt x="106" y="79"/>
                  </a:lnTo>
                  <a:lnTo>
                    <a:pt x="103" y="77"/>
                  </a:lnTo>
                  <a:lnTo>
                    <a:pt x="96" y="72"/>
                  </a:lnTo>
                  <a:lnTo>
                    <a:pt x="96" y="72"/>
                  </a:lnTo>
                  <a:lnTo>
                    <a:pt x="91" y="70"/>
                  </a:lnTo>
                  <a:lnTo>
                    <a:pt x="86" y="70"/>
                  </a:lnTo>
                  <a:lnTo>
                    <a:pt x="83" y="69"/>
                  </a:lnTo>
                  <a:lnTo>
                    <a:pt x="80" y="67"/>
                  </a:lnTo>
                  <a:lnTo>
                    <a:pt x="80" y="67"/>
                  </a:lnTo>
                  <a:lnTo>
                    <a:pt x="80" y="66"/>
                  </a:lnTo>
                  <a:lnTo>
                    <a:pt x="77" y="66"/>
                  </a:lnTo>
                  <a:lnTo>
                    <a:pt x="73" y="66"/>
                  </a:lnTo>
                  <a:lnTo>
                    <a:pt x="72" y="67"/>
                  </a:lnTo>
                  <a:lnTo>
                    <a:pt x="72" y="67"/>
                  </a:lnTo>
                  <a:lnTo>
                    <a:pt x="70" y="69"/>
                  </a:lnTo>
                  <a:lnTo>
                    <a:pt x="69" y="69"/>
                  </a:lnTo>
                  <a:lnTo>
                    <a:pt x="64" y="67"/>
                  </a:lnTo>
                  <a:lnTo>
                    <a:pt x="64" y="67"/>
                  </a:lnTo>
                  <a:lnTo>
                    <a:pt x="62" y="67"/>
                  </a:lnTo>
                  <a:lnTo>
                    <a:pt x="59" y="67"/>
                  </a:lnTo>
                  <a:lnTo>
                    <a:pt x="54" y="70"/>
                  </a:lnTo>
                  <a:lnTo>
                    <a:pt x="54" y="70"/>
                  </a:lnTo>
                  <a:lnTo>
                    <a:pt x="49" y="74"/>
                  </a:lnTo>
                  <a:lnTo>
                    <a:pt x="44" y="75"/>
                  </a:lnTo>
                  <a:lnTo>
                    <a:pt x="41" y="77"/>
                  </a:lnTo>
                  <a:lnTo>
                    <a:pt x="41" y="77"/>
                  </a:lnTo>
                  <a:lnTo>
                    <a:pt x="39" y="77"/>
                  </a:lnTo>
                  <a:lnTo>
                    <a:pt x="38" y="80"/>
                  </a:lnTo>
                  <a:lnTo>
                    <a:pt x="36" y="82"/>
                  </a:lnTo>
                  <a:lnTo>
                    <a:pt x="34" y="83"/>
                  </a:lnTo>
                  <a:lnTo>
                    <a:pt x="34" y="83"/>
                  </a:lnTo>
                  <a:lnTo>
                    <a:pt x="31" y="85"/>
                  </a:lnTo>
                  <a:lnTo>
                    <a:pt x="29" y="87"/>
                  </a:lnTo>
                  <a:lnTo>
                    <a:pt x="29" y="90"/>
                  </a:lnTo>
                  <a:lnTo>
                    <a:pt x="29" y="90"/>
                  </a:lnTo>
                  <a:lnTo>
                    <a:pt x="31" y="95"/>
                  </a:lnTo>
                  <a:lnTo>
                    <a:pt x="31" y="96"/>
                  </a:lnTo>
                  <a:lnTo>
                    <a:pt x="29" y="98"/>
                  </a:lnTo>
                  <a:lnTo>
                    <a:pt x="29" y="98"/>
                  </a:lnTo>
                  <a:lnTo>
                    <a:pt x="26" y="98"/>
                  </a:lnTo>
                  <a:lnTo>
                    <a:pt x="23" y="95"/>
                  </a:lnTo>
                  <a:lnTo>
                    <a:pt x="18" y="90"/>
                  </a:lnTo>
                  <a:lnTo>
                    <a:pt x="18" y="90"/>
                  </a:lnTo>
                  <a:lnTo>
                    <a:pt x="15" y="88"/>
                  </a:lnTo>
                  <a:lnTo>
                    <a:pt x="13" y="88"/>
                  </a:lnTo>
                  <a:lnTo>
                    <a:pt x="12" y="92"/>
                  </a:lnTo>
                  <a:lnTo>
                    <a:pt x="12" y="95"/>
                  </a:lnTo>
                  <a:lnTo>
                    <a:pt x="12" y="95"/>
                  </a:lnTo>
                  <a:lnTo>
                    <a:pt x="10" y="96"/>
                  </a:lnTo>
                  <a:lnTo>
                    <a:pt x="8" y="98"/>
                  </a:lnTo>
                  <a:lnTo>
                    <a:pt x="7" y="100"/>
                  </a:lnTo>
                  <a:lnTo>
                    <a:pt x="3" y="103"/>
                  </a:lnTo>
                  <a:lnTo>
                    <a:pt x="3" y="103"/>
                  </a:lnTo>
                  <a:lnTo>
                    <a:pt x="3" y="105"/>
                  </a:lnTo>
                  <a:lnTo>
                    <a:pt x="5" y="106"/>
                  </a:lnTo>
                  <a:lnTo>
                    <a:pt x="7" y="108"/>
                  </a:lnTo>
                  <a:lnTo>
                    <a:pt x="8" y="108"/>
                  </a:lnTo>
                  <a:lnTo>
                    <a:pt x="8" y="108"/>
                  </a:lnTo>
                  <a:lnTo>
                    <a:pt x="7" y="111"/>
                  </a:lnTo>
                  <a:lnTo>
                    <a:pt x="3" y="113"/>
                  </a:lnTo>
                  <a:lnTo>
                    <a:pt x="3" y="113"/>
                  </a:lnTo>
                  <a:lnTo>
                    <a:pt x="2" y="116"/>
                  </a:lnTo>
                  <a:lnTo>
                    <a:pt x="0" y="119"/>
                  </a:lnTo>
                  <a:lnTo>
                    <a:pt x="0" y="121"/>
                  </a:lnTo>
                  <a:lnTo>
                    <a:pt x="0" y="121"/>
                  </a:lnTo>
                  <a:lnTo>
                    <a:pt x="5" y="123"/>
                  </a:lnTo>
                  <a:lnTo>
                    <a:pt x="7" y="124"/>
                  </a:lnTo>
                  <a:lnTo>
                    <a:pt x="8" y="126"/>
                  </a:lnTo>
                  <a:lnTo>
                    <a:pt x="8" y="126"/>
                  </a:lnTo>
                  <a:lnTo>
                    <a:pt x="8" y="131"/>
                  </a:lnTo>
                  <a:lnTo>
                    <a:pt x="8" y="132"/>
                  </a:lnTo>
                  <a:lnTo>
                    <a:pt x="10" y="132"/>
                  </a:lnTo>
                  <a:lnTo>
                    <a:pt x="10" y="132"/>
                  </a:lnTo>
                  <a:lnTo>
                    <a:pt x="15" y="132"/>
                  </a:lnTo>
                  <a:lnTo>
                    <a:pt x="20" y="132"/>
                  </a:lnTo>
                  <a:lnTo>
                    <a:pt x="20" y="132"/>
                  </a:lnTo>
                  <a:lnTo>
                    <a:pt x="21" y="134"/>
                  </a:lnTo>
                  <a:lnTo>
                    <a:pt x="23" y="136"/>
                  </a:lnTo>
                  <a:lnTo>
                    <a:pt x="28" y="142"/>
                  </a:lnTo>
                  <a:lnTo>
                    <a:pt x="28" y="142"/>
                  </a:lnTo>
                  <a:lnTo>
                    <a:pt x="31" y="147"/>
                  </a:lnTo>
                  <a:lnTo>
                    <a:pt x="31" y="149"/>
                  </a:lnTo>
                  <a:lnTo>
                    <a:pt x="29" y="150"/>
                  </a:lnTo>
                  <a:lnTo>
                    <a:pt x="29" y="150"/>
                  </a:lnTo>
                  <a:lnTo>
                    <a:pt x="28" y="150"/>
                  </a:lnTo>
                  <a:lnTo>
                    <a:pt x="28" y="152"/>
                  </a:lnTo>
                  <a:lnTo>
                    <a:pt x="33" y="155"/>
                  </a:lnTo>
                  <a:lnTo>
                    <a:pt x="33" y="155"/>
                  </a:lnTo>
                  <a:lnTo>
                    <a:pt x="36" y="158"/>
                  </a:lnTo>
                  <a:lnTo>
                    <a:pt x="36" y="158"/>
                  </a:lnTo>
                  <a:lnTo>
                    <a:pt x="39" y="157"/>
                  </a:lnTo>
                  <a:lnTo>
                    <a:pt x="39" y="157"/>
                  </a:lnTo>
                  <a:lnTo>
                    <a:pt x="44" y="152"/>
                  </a:lnTo>
                  <a:lnTo>
                    <a:pt x="52" y="149"/>
                  </a:lnTo>
                  <a:lnTo>
                    <a:pt x="59" y="147"/>
                  </a:lnTo>
                  <a:lnTo>
                    <a:pt x="67" y="147"/>
                  </a:lnTo>
                  <a:lnTo>
                    <a:pt x="67" y="147"/>
                  </a:lnTo>
                  <a:lnTo>
                    <a:pt x="73" y="149"/>
                  </a:lnTo>
                  <a:lnTo>
                    <a:pt x="78" y="149"/>
                  </a:lnTo>
                  <a:lnTo>
                    <a:pt x="83" y="149"/>
                  </a:lnTo>
                  <a:lnTo>
                    <a:pt x="86" y="152"/>
                  </a:lnTo>
                  <a:lnTo>
                    <a:pt x="86" y="152"/>
                  </a:lnTo>
                  <a:lnTo>
                    <a:pt x="88" y="157"/>
                  </a:lnTo>
                  <a:lnTo>
                    <a:pt x="88" y="162"/>
                  </a:lnTo>
                  <a:lnTo>
                    <a:pt x="88" y="167"/>
                  </a:lnTo>
                  <a:lnTo>
                    <a:pt x="88" y="171"/>
                  </a:lnTo>
                  <a:lnTo>
                    <a:pt x="88" y="171"/>
                  </a:lnTo>
                  <a:lnTo>
                    <a:pt x="88" y="173"/>
                  </a:lnTo>
                  <a:lnTo>
                    <a:pt x="85" y="175"/>
                  </a:lnTo>
                  <a:lnTo>
                    <a:pt x="75" y="175"/>
                  </a:lnTo>
                  <a:lnTo>
                    <a:pt x="75" y="175"/>
                  </a:lnTo>
                  <a:lnTo>
                    <a:pt x="70" y="175"/>
                  </a:lnTo>
                  <a:lnTo>
                    <a:pt x="65" y="176"/>
                  </a:lnTo>
                  <a:lnTo>
                    <a:pt x="60" y="178"/>
                  </a:lnTo>
                  <a:lnTo>
                    <a:pt x="59" y="180"/>
                  </a:lnTo>
                  <a:lnTo>
                    <a:pt x="59" y="180"/>
                  </a:lnTo>
                  <a:lnTo>
                    <a:pt x="59" y="180"/>
                  </a:lnTo>
                  <a:lnTo>
                    <a:pt x="62" y="186"/>
                  </a:lnTo>
                  <a:lnTo>
                    <a:pt x="60" y="189"/>
                  </a:lnTo>
                  <a:lnTo>
                    <a:pt x="57" y="188"/>
                  </a:lnTo>
                  <a:lnTo>
                    <a:pt x="57" y="188"/>
                  </a:lnTo>
                  <a:lnTo>
                    <a:pt x="52" y="186"/>
                  </a:lnTo>
                  <a:lnTo>
                    <a:pt x="49" y="188"/>
                  </a:lnTo>
                  <a:lnTo>
                    <a:pt x="49" y="191"/>
                  </a:lnTo>
                  <a:lnTo>
                    <a:pt x="51" y="191"/>
                  </a:lnTo>
                  <a:lnTo>
                    <a:pt x="51" y="191"/>
                  </a:lnTo>
                  <a:lnTo>
                    <a:pt x="54" y="193"/>
                  </a:lnTo>
                  <a:lnTo>
                    <a:pt x="57" y="194"/>
                  </a:lnTo>
                  <a:lnTo>
                    <a:pt x="60" y="197"/>
                  </a:lnTo>
                  <a:lnTo>
                    <a:pt x="60" y="201"/>
                  </a:lnTo>
                  <a:lnTo>
                    <a:pt x="60" y="201"/>
                  </a:lnTo>
                  <a:lnTo>
                    <a:pt x="62" y="207"/>
                  </a:lnTo>
                  <a:lnTo>
                    <a:pt x="62" y="211"/>
                  </a:lnTo>
                  <a:lnTo>
                    <a:pt x="65" y="211"/>
                  </a:lnTo>
                  <a:lnTo>
                    <a:pt x="65" y="211"/>
                  </a:lnTo>
                  <a:lnTo>
                    <a:pt x="67" y="211"/>
                  </a:lnTo>
                  <a:lnTo>
                    <a:pt x="69" y="212"/>
                  </a:lnTo>
                  <a:lnTo>
                    <a:pt x="72" y="215"/>
                  </a:lnTo>
                  <a:lnTo>
                    <a:pt x="75" y="215"/>
                  </a:lnTo>
                  <a:lnTo>
                    <a:pt x="75" y="215"/>
                  </a:lnTo>
                  <a:lnTo>
                    <a:pt x="78" y="215"/>
                  </a:lnTo>
                  <a:lnTo>
                    <a:pt x="82" y="217"/>
                  </a:lnTo>
                  <a:lnTo>
                    <a:pt x="82" y="219"/>
                  </a:lnTo>
                  <a:lnTo>
                    <a:pt x="80" y="222"/>
                  </a:lnTo>
                  <a:lnTo>
                    <a:pt x="80" y="222"/>
                  </a:lnTo>
                  <a:lnTo>
                    <a:pt x="80" y="225"/>
                  </a:lnTo>
                  <a:lnTo>
                    <a:pt x="78" y="227"/>
                  </a:lnTo>
                  <a:lnTo>
                    <a:pt x="80" y="233"/>
                  </a:lnTo>
                  <a:lnTo>
                    <a:pt x="83" y="238"/>
                  </a:lnTo>
                  <a:lnTo>
                    <a:pt x="83" y="238"/>
                  </a:lnTo>
                  <a:lnTo>
                    <a:pt x="85" y="238"/>
                  </a:lnTo>
                  <a:lnTo>
                    <a:pt x="85" y="238"/>
                  </a:lnTo>
                  <a:lnTo>
                    <a:pt x="85" y="233"/>
                  </a:lnTo>
                  <a:lnTo>
                    <a:pt x="86" y="230"/>
                  </a:lnTo>
                  <a:lnTo>
                    <a:pt x="86" y="230"/>
                  </a:lnTo>
                  <a:lnTo>
                    <a:pt x="86" y="227"/>
                  </a:lnTo>
                  <a:lnTo>
                    <a:pt x="86" y="225"/>
                  </a:lnTo>
                  <a:lnTo>
                    <a:pt x="91" y="224"/>
                  </a:lnTo>
                  <a:lnTo>
                    <a:pt x="100" y="222"/>
                  </a:lnTo>
                  <a:lnTo>
                    <a:pt x="100" y="222"/>
                  </a:lnTo>
                  <a:lnTo>
                    <a:pt x="103" y="224"/>
                  </a:lnTo>
                  <a:lnTo>
                    <a:pt x="108" y="227"/>
                  </a:lnTo>
                  <a:lnTo>
                    <a:pt x="116" y="235"/>
                  </a:lnTo>
                  <a:lnTo>
                    <a:pt x="116" y="235"/>
                  </a:lnTo>
                  <a:lnTo>
                    <a:pt x="119" y="238"/>
                  </a:lnTo>
                  <a:lnTo>
                    <a:pt x="122" y="238"/>
                  </a:lnTo>
                  <a:lnTo>
                    <a:pt x="126" y="237"/>
                  </a:lnTo>
                  <a:lnTo>
                    <a:pt x="127" y="178"/>
                  </a:lnTo>
                  <a:lnTo>
                    <a:pt x="160" y="170"/>
                  </a:lnTo>
                  <a:lnTo>
                    <a:pt x="160" y="170"/>
                  </a:lnTo>
                  <a:lnTo>
                    <a:pt x="161" y="168"/>
                  </a:lnTo>
                  <a:lnTo>
                    <a:pt x="161" y="168"/>
                  </a:lnTo>
                  <a:lnTo>
                    <a:pt x="165" y="165"/>
                  </a:lnTo>
                  <a:lnTo>
                    <a:pt x="168" y="165"/>
                  </a:lnTo>
                  <a:lnTo>
                    <a:pt x="173" y="168"/>
                  </a:lnTo>
                  <a:lnTo>
                    <a:pt x="173" y="168"/>
                  </a:lnTo>
                  <a:lnTo>
                    <a:pt x="174" y="168"/>
                  </a:lnTo>
                  <a:lnTo>
                    <a:pt x="174" y="165"/>
                  </a:lnTo>
                  <a:lnTo>
                    <a:pt x="176" y="163"/>
                  </a:lnTo>
                  <a:lnTo>
                    <a:pt x="178" y="162"/>
                  </a:lnTo>
                  <a:lnTo>
                    <a:pt x="178" y="162"/>
                  </a:lnTo>
                  <a:lnTo>
                    <a:pt x="181" y="163"/>
                  </a:lnTo>
                  <a:lnTo>
                    <a:pt x="181" y="167"/>
                  </a:lnTo>
                  <a:lnTo>
                    <a:pt x="181" y="168"/>
                  </a:lnTo>
                  <a:lnTo>
                    <a:pt x="181" y="170"/>
                  </a:lnTo>
                  <a:lnTo>
                    <a:pt x="181" y="170"/>
                  </a:lnTo>
                  <a:lnTo>
                    <a:pt x="184" y="171"/>
                  </a:lnTo>
                  <a:lnTo>
                    <a:pt x="187" y="175"/>
                  </a:lnTo>
                  <a:lnTo>
                    <a:pt x="189" y="181"/>
                  </a:lnTo>
                  <a:lnTo>
                    <a:pt x="189" y="186"/>
                  </a:lnTo>
                  <a:lnTo>
                    <a:pt x="189" y="186"/>
                  </a:lnTo>
                  <a:lnTo>
                    <a:pt x="197" y="196"/>
                  </a:lnTo>
                  <a:lnTo>
                    <a:pt x="204" y="204"/>
                  </a:lnTo>
                  <a:lnTo>
                    <a:pt x="204" y="204"/>
                  </a:lnTo>
                  <a:lnTo>
                    <a:pt x="207" y="204"/>
                  </a:lnTo>
                  <a:lnTo>
                    <a:pt x="212" y="204"/>
                  </a:lnTo>
                  <a:lnTo>
                    <a:pt x="217" y="202"/>
                  </a:lnTo>
                  <a:lnTo>
                    <a:pt x="222" y="202"/>
                  </a:lnTo>
                  <a:lnTo>
                    <a:pt x="222" y="202"/>
                  </a:lnTo>
                  <a:lnTo>
                    <a:pt x="233" y="204"/>
                  </a:lnTo>
                  <a:lnTo>
                    <a:pt x="248" y="204"/>
                  </a:lnTo>
                  <a:lnTo>
                    <a:pt x="248" y="204"/>
                  </a:lnTo>
                  <a:lnTo>
                    <a:pt x="249" y="204"/>
                  </a:lnTo>
                  <a:lnTo>
                    <a:pt x="253" y="207"/>
                  </a:lnTo>
                  <a:lnTo>
                    <a:pt x="254" y="209"/>
                  </a:lnTo>
                  <a:lnTo>
                    <a:pt x="257" y="211"/>
                  </a:lnTo>
                  <a:lnTo>
                    <a:pt x="257" y="211"/>
                  </a:lnTo>
                  <a:lnTo>
                    <a:pt x="259" y="214"/>
                  </a:lnTo>
                  <a:lnTo>
                    <a:pt x="261" y="215"/>
                  </a:lnTo>
                  <a:lnTo>
                    <a:pt x="261" y="224"/>
                  </a:lnTo>
                  <a:lnTo>
                    <a:pt x="261" y="224"/>
                  </a:lnTo>
                  <a:lnTo>
                    <a:pt x="262" y="227"/>
                  </a:lnTo>
                  <a:lnTo>
                    <a:pt x="264" y="230"/>
                  </a:lnTo>
                  <a:lnTo>
                    <a:pt x="267" y="233"/>
                  </a:lnTo>
                  <a:lnTo>
                    <a:pt x="267" y="237"/>
                  </a:lnTo>
                  <a:lnTo>
                    <a:pt x="267" y="237"/>
                  </a:lnTo>
                  <a:lnTo>
                    <a:pt x="269" y="240"/>
                  </a:lnTo>
                  <a:lnTo>
                    <a:pt x="272" y="240"/>
                  </a:lnTo>
                  <a:lnTo>
                    <a:pt x="279" y="240"/>
                  </a:lnTo>
                  <a:lnTo>
                    <a:pt x="279" y="240"/>
                  </a:lnTo>
                  <a:lnTo>
                    <a:pt x="287" y="243"/>
                  </a:lnTo>
                  <a:lnTo>
                    <a:pt x="288" y="245"/>
                  </a:lnTo>
                  <a:lnTo>
                    <a:pt x="290" y="246"/>
                  </a:lnTo>
                  <a:lnTo>
                    <a:pt x="290" y="246"/>
                  </a:lnTo>
                  <a:lnTo>
                    <a:pt x="292" y="250"/>
                  </a:lnTo>
                  <a:lnTo>
                    <a:pt x="293" y="248"/>
                  </a:lnTo>
                  <a:lnTo>
                    <a:pt x="295" y="246"/>
                  </a:lnTo>
                  <a:lnTo>
                    <a:pt x="297" y="245"/>
                  </a:lnTo>
                  <a:lnTo>
                    <a:pt x="297" y="245"/>
                  </a:lnTo>
                  <a:lnTo>
                    <a:pt x="298" y="243"/>
                  </a:lnTo>
                  <a:lnTo>
                    <a:pt x="300" y="240"/>
                  </a:lnTo>
                  <a:lnTo>
                    <a:pt x="310" y="235"/>
                  </a:lnTo>
                  <a:lnTo>
                    <a:pt x="310" y="235"/>
                  </a:lnTo>
                  <a:lnTo>
                    <a:pt x="314" y="233"/>
                  </a:lnTo>
                  <a:lnTo>
                    <a:pt x="318" y="233"/>
                  </a:lnTo>
                  <a:lnTo>
                    <a:pt x="318" y="233"/>
                  </a:lnTo>
                  <a:lnTo>
                    <a:pt x="319" y="228"/>
                  </a:lnTo>
                  <a:lnTo>
                    <a:pt x="321" y="227"/>
                  </a:lnTo>
                  <a:lnTo>
                    <a:pt x="321" y="227"/>
                  </a:lnTo>
                  <a:lnTo>
                    <a:pt x="326" y="224"/>
                  </a:lnTo>
                  <a:lnTo>
                    <a:pt x="329" y="220"/>
                  </a:lnTo>
                  <a:lnTo>
                    <a:pt x="329" y="217"/>
                  </a:lnTo>
                  <a:lnTo>
                    <a:pt x="329" y="217"/>
                  </a:lnTo>
                  <a:lnTo>
                    <a:pt x="331" y="215"/>
                  </a:lnTo>
                  <a:lnTo>
                    <a:pt x="336" y="215"/>
                  </a:lnTo>
                  <a:lnTo>
                    <a:pt x="342" y="215"/>
                  </a:lnTo>
                  <a:lnTo>
                    <a:pt x="347" y="217"/>
                  </a:lnTo>
                  <a:lnTo>
                    <a:pt x="347" y="217"/>
                  </a:lnTo>
                  <a:lnTo>
                    <a:pt x="352" y="219"/>
                  </a:lnTo>
                  <a:lnTo>
                    <a:pt x="355" y="220"/>
                  </a:lnTo>
                  <a:lnTo>
                    <a:pt x="358" y="219"/>
                  </a:lnTo>
                  <a:lnTo>
                    <a:pt x="358" y="215"/>
                  </a:lnTo>
                  <a:lnTo>
                    <a:pt x="358" y="215"/>
                  </a:lnTo>
                  <a:lnTo>
                    <a:pt x="360" y="212"/>
                  </a:lnTo>
                  <a:lnTo>
                    <a:pt x="365" y="211"/>
                  </a:lnTo>
                  <a:lnTo>
                    <a:pt x="370" y="209"/>
                  </a:lnTo>
                  <a:lnTo>
                    <a:pt x="373" y="211"/>
                  </a:lnTo>
                  <a:lnTo>
                    <a:pt x="373" y="211"/>
                  </a:lnTo>
                  <a:lnTo>
                    <a:pt x="381" y="214"/>
                  </a:lnTo>
                  <a:lnTo>
                    <a:pt x="386" y="215"/>
                  </a:lnTo>
                  <a:lnTo>
                    <a:pt x="389" y="215"/>
                  </a:lnTo>
                  <a:lnTo>
                    <a:pt x="389" y="215"/>
                  </a:lnTo>
                  <a:lnTo>
                    <a:pt x="396" y="214"/>
                  </a:lnTo>
                  <a:lnTo>
                    <a:pt x="406" y="215"/>
                  </a:lnTo>
                  <a:lnTo>
                    <a:pt x="424" y="217"/>
                  </a:lnTo>
                  <a:lnTo>
                    <a:pt x="424" y="217"/>
                  </a:lnTo>
                  <a:lnTo>
                    <a:pt x="427" y="217"/>
                  </a:lnTo>
                  <a:lnTo>
                    <a:pt x="430" y="217"/>
                  </a:lnTo>
                  <a:lnTo>
                    <a:pt x="433" y="217"/>
                  </a:lnTo>
                  <a:lnTo>
                    <a:pt x="437" y="220"/>
                  </a:lnTo>
                  <a:lnTo>
                    <a:pt x="437" y="220"/>
                  </a:lnTo>
                  <a:lnTo>
                    <a:pt x="438" y="222"/>
                  </a:lnTo>
                  <a:lnTo>
                    <a:pt x="442" y="224"/>
                  </a:lnTo>
                  <a:lnTo>
                    <a:pt x="443" y="224"/>
                  </a:lnTo>
                  <a:lnTo>
                    <a:pt x="446" y="225"/>
                  </a:lnTo>
                  <a:lnTo>
                    <a:pt x="446" y="225"/>
                  </a:lnTo>
                  <a:lnTo>
                    <a:pt x="446" y="219"/>
                  </a:lnTo>
                  <a:lnTo>
                    <a:pt x="446" y="219"/>
                  </a:lnTo>
                  <a:lnTo>
                    <a:pt x="448" y="217"/>
                  </a:lnTo>
                  <a:lnTo>
                    <a:pt x="450" y="214"/>
                  </a:lnTo>
                  <a:lnTo>
                    <a:pt x="453" y="209"/>
                  </a:lnTo>
                  <a:lnTo>
                    <a:pt x="453" y="209"/>
                  </a:lnTo>
                  <a:lnTo>
                    <a:pt x="453" y="206"/>
                  </a:lnTo>
                  <a:lnTo>
                    <a:pt x="451" y="202"/>
                  </a:lnTo>
                  <a:lnTo>
                    <a:pt x="448" y="194"/>
                  </a:lnTo>
                  <a:lnTo>
                    <a:pt x="448" y="194"/>
                  </a:lnTo>
                  <a:lnTo>
                    <a:pt x="448" y="189"/>
                  </a:lnTo>
                  <a:lnTo>
                    <a:pt x="446" y="186"/>
                  </a:lnTo>
                  <a:lnTo>
                    <a:pt x="445" y="183"/>
                  </a:lnTo>
                  <a:lnTo>
                    <a:pt x="445" y="183"/>
                  </a:lnTo>
                  <a:lnTo>
                    <a:pt x="445" y="183"/>
                  </a:lnTo>
                  <a:lnTo>
                    <a:pt x="448" y="181"/>
                  </a:lnTo>
                  <a:lnTo>
                    <a:pt x="453" y="178"/>
                  </a:lnTo>
                  <a:lnTo>
                    <a:pt x="453" y="178"/>
                  </a:lnTo>
                  <a:lnTo>
                    <a:pt x="459" y="176"/>
                  </a:lnTo>
                  <a:lnTo>
                    <a:pt x="463" y="176"/>
                  </a:lnTo>
                  <a:lnTo>
                    <a:pt x="466" y="176"/>
                  </a:lnTo>
                  <a:lnTo>
                    <a:pt x="466" y="176"/>
                  </a:lnTo>
                  <a:lnTo>
                    <a:pt x="469" y="178"/>
                  </a:lnTo>
                  <a:lnTo>
                    <a:pt x="474" y="178"/>
                  </a:lnTo>
                  <a:lnTo>
                    <a:pt x="474" y="178"/>
                  </a:lnTo>
                  <a:lnTo>
                    <a:pt x="477" y="178"/>
                  </a:lnTo>
                  <a:lnTo>
                    <a:pt x="477" y="176"/>
                  </a:lnTo>
                  <a:lnTo>
                    <a:pt x="474" y="173"/>
                  </a:lnTo>
                  <a:lnTo>
                    <a:pt x="474" y="173"/>
                  </a:lnTo>
                  <a:lnTo>
                    <a:pt x="474" y="168"/>
                  </a:lnTo>
                  <a:lnTo>
                    <a:pt x="477" y="162"/>
                  </a:lnTo>
                  <a:lnTo>
                    <a:pt x="482" y="147"/>
                  </a:lnTo>
                  <a:lnTo>
                    <a:pt x="482" y="147"/>
                  </a:lnTo>
                  <a:lnTo>
                    <a:pt x="484" y="144"/>
                  </a:lnTo>
                  <a:lnTo>
                    <a:pt x="485" y="145"/>
                  </a:lnTo>
                  <a:lnTo>
                    <a:pt x="492" y="147"/>
                  </a:lnTo>
                  <a:lnTo>
                    <a:pt x="492" y="147"/>
                  </a:lnTo>
                  <a:lnTo>
                    <a:pt x="498" y="147"/>
                  </a:lnTo>
                  <a:lnTo>
                    <a:pt x="503" y="149"/>
                  </a:lnTo>
                  <a:lnTo>
                    <a:pt x="503" y="149"/>
                  </a:lnTo>
                  <a:lnTo>
                    <a:pt x="507" y="149"/>
                  </a:lnTo>
                  <a:lnTo>
                    <a:pt x="510" y="147"/>
                  </a:lnTo>
                  <a:lnTo>
                    <a:pt x="513" y="145"/>
                  </a:lnTo>
                  <a:lnTo>
                    <a:pt x="516" y="144"/>
                  </a:lnTo>
                  <a:lnTo>
                    <a:pt x="516" y="144"/>
                  </a:lnTo>
                  <a:lnTo>
                    <a:pt x="516" y="142"/>
                  </a:lnTo>
                  <a:lnTo>
                    <a:pt x="516" y="140"/>
                  </a:lnTo>
                  <a:lnTo>
                    <a:pt x="515" y="137"/>
                  </a:lnTo>
                  <a:lnTo>
                    <a:pt x="515" y="132"/>
                  </a:lnTo>
                  <a:lnTo>
                    <a:pt x="515" y="132"/>
                  </a:lnTo>
                  <a:lnTo>
                    <a:pt x="515" y="129"/>
                  </a:lnTo>
                  <a:lnTo>
                    <a:pt x="516" y="126"/>
                  </a:lnTo>
                  <a:lnTo>
                    <a:pt x="520" y="124"/>
                  </a:lnTo>
                  <a:lnTo>
                    <a:pt x="523" y="123"/>
                  </a:lnTo>
                  <a:lnTo>
                    <a:pt x="523" y="123"/>
                  </a:lnTo>
                  <a:lnTo>
                    <a:pt x="526" y="123"/>
                  </a:lnTo>
                  <a:lnTo>
                    <a:pt x="528" y="121"/>
                  </a:lnTo>
                  <a:lnTo>
                    <a:pt x="528" y="116"/>
                  </a:lnTo>
                  <a:lnTo>
                    <a:pt x="528" y="116"/>
                  </a:lnTo>
                  <a:lnTo>
                    <a:pt x="529" y="113"/>
                  </a:lnTo>
                  <a:lnTo>
                    <a:pt x="533" y="108"/>
                  </a:lnTo>
                  <a:lnTo>
                    <a:pt x="533" y="108"/>
                  </a:lnTo>
                  <a:lnTo>
                    <a:pt x="529" y="103"/>
                  </a:lnTo>
                  <a:lnTo>
                    <a:pt x="529" y="103"/>
                  </a:lnTo>
                  <a:close/>
                  <a:moveTo>
                    <a:pt x="199" y="160"/>
                  </a:moveTo>
                  <a:lnTo>
                    <a:pt x="199" y="160"/>
                  </a:lnTo>
                  <a:lnTo>
                    <a:pt x="196" y="160"/>
                  </a:lnTo>
                  <a:lnTo>
                    <a:pt x="189" y="158"/>
                  </a:lnTo>
                  <a:lnTo>
                    <a:pt x="184" y="157"/>
                  </a:lnTo>
                  <a:lnTo>
                    <a:pt x="181" y="155"/>
                  </a:lnTo>
                  <a:lnTo>
                    <a:pt x="181" y="155"/>
                  </a:lnTo>
                  <a:lnTo>
                    <a:pt x="181" y="153"/>
                  </a:lnTo>
                  <a:lnTo>
                    <a:pt x="183" y="153"/>
                  </a:lnTo>
                  <a:lnTo>
                    <a:pt x="191" y="153"/>
                  </a:lnTo>
                  <a:lnTo>
                    <a:pt x="197" y="157"/>
                  </a:lnTo>
                  <a:lnTo>
                    <a:pt x="199" y="158"/>
                  </a:lnTo>
                  <a:lnTo>
                    <a:pt x="199" y="160"/>
                  </a:lnTo>
                  <a:lnTo>
                    <a:pt x="199" y="160"/>
                  </a:lnTo>
                  <a:close/>
                  <a:moveTo>
                    <a:pt x="419" y="158"/>
                  </a:moveTo>
                  <a:lnTo>
                    <a:pt x="419" y="158"/>
                  </a:lnTo>
                  <a:lnTo>
                    <a:pt x="396" y="157"/>
                  </a:lnTo>
                  <a:lnTo>
                    <a:pt x="383" y="158"/>
                  </a:lnTo>
                  <a:lnTo>
                    <a:pt x="378" y="160"/>
                  </a:lnTo>
                  <a:lnTo>
                    <a:pt x="375" y="163"/>
                  </a:lnTo>
                  <a:lnTo>
                    <a:pt x="375" y="163"/>
                  </a:lnTo>
                  <a:lnTo>
                    <a:pt x="370" y="170"/>
                  </a:lnTo>
                  <a:lnTo>
                    <a:pt x="368" y="175"/>
                  </a:lnTo>
                  <a:lnTo>
                    <a:pt x="368" y="178"/>
                  </a:lnTo>
                  <a:lnTo>
                    <a:pt x="367" y="180"/>
                  </a:lnTo>
                  <a:lnTo>
                    <a:pt x="367" y="180"/>
                  </a:lnTo>
                  <a:lnTo>
                    <a:pt x="365" y="180"/>
                  </a:lnTo>
                  <a:lnTo>
                    <a:pt x="363" y="178"/>
                  </a:lnTo>
                  <a:lnTo>
                    <a:pt x="363" y="171"/>
                  </a:lnTo>
                  <a:lnTo>
                    <a:pt x="363" y="165"/>
                  </a:lnTo>
                  <a:lnTo>
                    <a:pt x="363" y="162"/>
                  </a:lnTo>
                  <a:lnTo>
                    <a:pt x="365" y="158"/>
                  </a:lnTo>
                  <a:lnTo>
                    <a:pt x="365" y="158"/>
                  </a:lnTo>
                  <a:lnTo>
                    <a:pt x="371" y="155"/>
                  </a:lnTo>
                  <a:lnTo>
                    <a:pt x="380" y="153"/>
                  </a:lnTo>
                  <a:lnTo>
                    <a:pt x="389" y="152"/>
                  </a:lnTo>
                  <a:lnTo>
                    <a:pt x="399" y="153"/>
                  </a:lnTo>
                  <a:lnTo>
                    <a:pt x="399" y="153"/>
                  </a:lnTo>
                  <a:lnTo>
                    <a:pt x="409" y="153"/>
                  </a:lnTo>
                  <a:lnTo>
                    <a:pt x="419" y="153"/>
                  </a:lnTo>
                  <a:lnTo>
                    <a:pt x="432" y="152"/>
                  </a:lnTo>
                  <a:lnTo>
                    <a:pt x="432" y="152"/>
                  </a:lnTo>
                  <a:lnTo>
                    <a:pt x="433" y="153"/>
                  </a:lnTo>
                  <a:lnTo>
                    <a:pt x="430" y="155"/>
                  </a:lnTo>
                  <a:lnTo>
                    <a:pt x="425" y="157"/>
                  </a:lnTo>
                  <a:lnTo>
                    <a:pt x="419" y="158"/>
                  </a:lnTo>
                  <a:lnTo>
                    <a:pt x="419" y="15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63">
              <a:extLst>
                <a:ext uri="{FF2B5EF4-FFF2-40B4-BE49-F238E27FC236}">
                  <a16:creationId xmlns="" xmlns:a16="http://schemas.microsoft.com/office/drawing/2014/main" id="{C484E07C-C347-4776-AEC4-00E03A06CEA2}"/>
                </a:ext>
              </a:extLst>
            </p:cNvPr>
            <p:cNvSpPr>
              <a:spLocks noEditPoints="1"/>
            </p:cNvSpPr>
            <p:nvPr/>
          </p:nvSpPr>
          <p:spPr bwMode="auto">
            <a:xfrm>
              <a:off x="6831013" y="2364797"/>
              <a:ext cx="3549650" cy="1357313"/>
            </a:xfrm>
            <a:custGeom>
              <a:avLst/>
              <a:gdLst>
                <a:gd name="T0" fmla="*/ 688 w 2236"/>
                <a:gd name="T1" fmla="*/ 234 h 855"/>
                <a:gd name="T2" fmla="*/ 961 w 2236"/>
                <a:gd name="T3" fmla="*/ 21 h 855"/>
                <a:gd name="T4" fmla="*/ 794 w 2236"/>
                <a:gd name="T5" fmla="*/ 239 h 855"/>
                <a:gd name="T6" fmla="*/ 1100 w 2236"/>
                <a:gd name="T7" fmla="*/ 75 h 855"/>
                <a:gd name="T8" fmla="*/ 1604 w 2236"/>
                <a:gd name="T9" fmla="*/ 189 h 855"/>
                <a:gd name="T10" fmla="*/ 1578 w 2236"/>
                <a:gd name="T11" fmla="*/ 228 h 855"/>
                <a:gd name="T12" fmla="*/ 381 w 2236"/>
                <a:gd name="T13" fmla="*/ 21 h 855"/>
                <a:gd name="T14" fmla="*/ 1604 w 2236"/>
                <a:gd name="T15" fmla="*/ 770 h 855"/>
                <a:gd name="T16" fmla="*/ 414 w 2236"/>
                <a:gd name="T17" fmla="*/ 26 h 855"/>
                <a:gd name="T18" fmla="*/ 2176 w 2236"/>
                <a:gd name="T19" fmla="*/ 395 h 855"/>
                <a:gd name="T20" fmla="*/ 1955 w 2236"/>
                <a:gd name="T21" fmla="*/ 334 h 855"/>
                <a:gd name="T22" fmla="*/ 1766 w 2236"/>
                <a:gd name="T23" fmla="*/ 291 h 855"/>
                <a:gd name="T24" fmla="*/ 1650 w 2236"/>
                <a:gd name="T25" fmla="*/ 255 h 855"/>
                <a:gd name="T26" fmla="*/ 1539 w 2236"/>
                <a:gd name="T27" fmla="*/ 283 h 855"/>
                <a:gd name="T28" fmla="*/ 1425 w 2236"/>
                <a:gd name="T29" fmla="*/ 244 h 855"/>
                <a:gd name="T30" fmla="*/ 1302 w 2236"/>
                <a:gd name="T31" fmla="*/ 237 h 855"/>
                <a:gd name="T32" fmla="*/ 1119 w 2236"/>
                <a:gd name="T33" fmla="*/ 241 h 855"/>
                <a:gd name="T34" fmla="*/ 1201 w 2236"/>
                <a:gd name="T35" fmla="*/ 146 h 855"/>
                <a:gd name="T36" fmla="*/ 1056 w 2236"/>
                <a:gd name="T37" fmla="*/ 133 h 855"/>
                <a:gd name="T38" fmla="*/ 958 w 2236"/>
                <a:gd name="T39" fmla="*/ 166 h 855"/>
                <a:gd name="T40" fmla="*/ 886 w 2236"/>
                <a:gd name="T41" fmla="*/ 210 h 855"/>
                <a:gd name="T42" fmla="*/ 763 w 2236"/>
                <a:gd name="T43" fmla="*/ 252 h 855"/>
                <a:gd name="T44" fmla="*/ 730 w 2236"/>
                <a:gd name="T45" fmla="*/ 262 h 855"/>
                <a:gd name="T46" fmla="*/ 763 w 2236"/>
                <a:gd name="T47" fmla="*/ 345 h 855"/>
                <a:gd name="T48" fmla="*/ 688 w 2236"/>
                <a:gd name="T49" fmla="*/ 387 h 855"/>
                <a:gd name="T50" fmla="*/ 665 w 2236"/>
                <a:gd name="T51" fmla="*/ 241 h 855"/>
                <a:gd name="T52" fmla="*/ 575 w 2236"/>
                <a:gd name="T53" fmla="*/ 317 h 855"/>
                <a:gd name="T54" fmla="*/ 466 w 2236"/>
                <a:gd name="T55" fmla="*/ 353 h 855"/>
                <a:gd name="T56" fmla="*/ 346 w 2236"/>
                <a:gd name="T57" fmla="*/ 361 h 855"/>
                <a:gd name="T58" fmla="*/ 281 w 2236"/>
                <a:gd name="T59" fmla="*/ 399 h 855"/>
                <a:gd name="T60" fmla="*/ 197 w 2236"/>
                <a:gd name="T61" fmla="*/ 418 h 855"/>
                <a:gd name="T62" fmla="*/ 246 w 2236"/>
                <a:gd name="T63" fmla="*/ 345 h 855"/>
                <a:gd name="T64" fmla="*/ 118 w 2236"/>
                <a:gd name="T65" fmla="*/ 342 h 855"/>
                <a:gd name="T66" fmla="*/ 136 w 2236"/>
                <a:gd name="T67" fmla="*/ 488 h 855"/>
                <a:gd name="T68" fmla="*/ 129 w 2236"/>
                <a:gd name="T69" fmla="*/ 606 h 855"/>
                <a:gd name="T70" fmla="*/ 207 w 2236"/>
                <a:gd name="T71" fmla="*/ 695 h 855"/>
                <a:gd name="T72" fmla="*/ 240 w 2236"/>
                <a:gd name="T73" fmla="*/ 770 h 855"/>
                <a:gd name="T74" fmla="*/ 368 w 2236"/>
                <a:gd name="T75" fmla="*/ 855 h 855"/>
                <a:gd name="T76" fmla="*/ 364 w 2236"/>
                <a:gd name="T77" fmla="*/ 710 h 855"/>
                <a:gd name="T78" fmla="*/ 495 w 2236"/>
                <a:gd name="T79" fmla="*/ 694 h 855"/>
                <a:gd name="T80" fmla="*/ 554 w 2236"/>
                <a:gd name="T81" fmla="*/ 640 h 855"/>
                <a:gd name="T82" fmla="*/ 710 w 2236"/>
                <a:gd name="T83" fmla="*/ 650 h 855"/>
                <a:gd name="T84" fmla="*/ 878 w 2236"/>
                <a:gd name="T85" fmla="*/ 718 h 855"/>
                <a:gd name="T86" fmla="*/ 1013 w 2236"/>
                <a:gd name="T87" fmla="*/ 692 h 855"/>
                <a:gd name="T88" fmla="*/ 1179 w 2236"/>
                <a:gd name="T89" fmla="*/ 726 h 855"/>
                <a:gd name="T90" fmla="*/ 1347 w 2236"/>
                <a:gd name="T91" fmla="*/ 651 h 855"/>
                <a:gd name="T92" fmla="*/ 1495 w 2236"/>
                <a:gd name="T93" fmla="*/ 744 h 855"/>
                <a:gd name="T94" fmla="*/ 1564 w 2236"/>
                <a:gd name="T95" fmla="*/ 746 h 855"/>
                <a:gd name="T96" fmla="*/ 1530 w 2236"/>
                <a:gd name="T97" fmla="*/ 645 h 855"/>
                <a:gd name="T98" fmla="*/ 1699 w 2236"/>
                <a:gd name="T99" fmla="*/ 534 h 855"/>
                <a:gd name="T100" fmla="*/ 1821 w 2236"/>
                <a:gd name="T101" fmla="*/ 492 h 855"/>
                <a:gd name="T102" fmla="*/ 1881 w 2236"/>
                <a:gd name="T103" fmla="*/ 511 h 855"/>
                <a:gd name="T104" fmla="*/ 1829 w 2236"/>
                <a:gd name="T105" fmla="*/ 658 h 855"/>
                <a:gd name="T106" fmla="*/ 1898 w 2236"/>
                <a:gd name="T107" fmla="*/ 531 h 855"/>
                <a:gd name="T108" fmla="*/ 2095 w 2236"/>
                <a:gd name="T109" fmla="*/ 472 h 855"/>
                <a:gd name="T110" fmla="*/ 2121 w 2236"/>
                <a:gd name="T111" fmla="*/ 399 h 855"/>
                <a:gd name="T112" fmla="*/ 2220 w 2236"/>
                <a:gd name="T113" fmla="*/ 417 h 855"/>
                <a:gd name="T114" fmla="*/ 1204 w 2236"/>
                <a:gd name="T115" fmla="*/ 202 h 855"/>
                <a:gd name="T116" fmla="*/ 482 w 2236"/>
                <a:gd name="T117" fmla="*/ 37 h 855"/>
                <a:gd name="T118" fmla="*/ 460 w 2236"/>
                <a:gd name="T119" fmla="*/ 21 h 855"/>
                <a:gd name="T120" fmla="*/ 500 w 2236"/>
                <a:gd name="T121" fmla="*/ 294 h 855"/>
                <a:gd name="T122" fmla="*/ 600 w 2236"/>
                <a:gd name="T123" fmla="*/ 146 h 855"/>
                <a:gd name="T124" fmla="*/ 460 w 2236"/>
                <a:gd name="T125" fmla="*/ 2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6" h="855">
                  <a:moveTo>
                    <a:pt x="35" y="619"/>
                  </a:moveTo>
                  <a:lnTo>
                    <a:pt x="35" y="619"/>
                  </a:lnTo>
                  <a:lnTo>
                    <a:pt x="31" y="617"/>
                  </a:lnTo>
                  <a:lnTo>
                    <a:pt x="26" y="615"/>
                  </a:lnTo>
                  <a:lnTo>
                    <a:pt x="26" y="615"/>
                  </a:lnTo>
                  <a:lnTo>
                    <a:pt x="23" y="614"/>
                  </a:lnTo>
                  <a:lnTo>
                    <a:pt x="18" y="614"/>
                  </a:lnTo>
                  <a:lnTo>
                    <a:pt x="18" y="614"/>
                  </a:lnTo>
                  <a:lnTo>
                    <a:pt x="22" y="617"/>
                  </a:lnTo>
                  <a:lnTo>
                    <a:pt x="22" y="617"/>
                  </a:lnTo>
                  <a:lnTo>
                    <a:pt x="20" y="619"/>
                  </a:lnTo>
                  <a:lnTo>
                    <a:pt x="18" y="620"/>
                  </a:lnTo>
                  <a:lnTo>
                    <a:pt x="17" y="622"/>
                  </a:lnTo>
                  <a:lnTo>
                    <a:pt x="17" y="624"/>
                  </a:lnTo>
                  <a:lnTo>
                    <a:pt x="17" y="624"/>
                  </a:lnTo>
                  <a:lnTo>
                    <a:pt x="17" y="625"/>
                  </a:lnTo>
                  <a:lnTo>
                    <a:pt x="15" y="627"/>
                  </a:lnTo>
                  <a:lnTo>
                    <a:pt x="12" y="625"/>
                  </a:lnTo>
                  <a:lnTo>
                    <a:pt x="10" y="624"/>
                  </a:lnTo>
                  <a:lnTo>
                    <a:pt x="10" y="624"/>
                  </a:lnTo>
                  <a:lnTo>
                    <a:pt x="9" y="622"/>
                  </a:lnTo>
                  <a:lnTo>
                    <a:pt x="5" y="622"/>
                  </a:lnTo>
                  <a:lnTo>
                    <a:pt x="4" y="622"/>
                  </a:lnTo>
                  <a:lnTo>
                    <a:pt x="2" y="624"/>
                  </a:lnTo>
                  <a:lnTo>
                    <a:pt x="2" y="624"/>
                  </a:lnTo>
                  <a:lnTo>
                    <a:pt x="0" y="627"/>
                  </a:lnTo>
                  <a:lnTo>
                    <a:pt x="0" y="627"/>
                  </a:lnTo>
                  <a:lnTo>
                    <a:pt x="7" y="630"/>
                  </a:lnTo>
                  <a:lnTo>
                    <a:pt x="7" y="630"/>
                  </a:lnTo>
                  <a:lnTo>
                    <a:pt x="22" y="632"/>
                  </a:lnTo>
                  <a:lnTo>
                    <a:pt x="33" y="632"/>
                  </a:lnTo>
                  <a:lnTo>
                    <a:pt x="41" y="632"/>
                  </a:lnTo>
                  <a:lnTo>
                    <a:pt x="41" y="632"/>
                  </a:lnTo>
                  <a:lnTo>
                    <a:pt x="43" y="622"/>
                  </a:lnTo>
                  <a:lnTo>
                    <a:pt x="43" y="622"/>
                  </a:lnTo>
                  <a:lnTo>
                    <a:pt x="41" y="620"/>
                  </a:lnTo>
                  <a:lnTo>
                    <a:pt x="40" y="619"/>
                  </a:lnTo>
                  <a:lnTo>
                    <a:pt x="35" y="619"/>
                  </a:lnTo>
                  <a:lnTo>
                    <a:pt x="35" y="619"/>
                  </a:lnTo>
                  <a:close/>
                  <a:moveTo>
                    <a:pt x="595" y="21"/>
                  </a:moveTo>
                  <a:lnTo>
                    <a:pt x="595" y="21"/>
                  </a:lnTo>
                  <a:lnTo>
                    <a:pt x="603" y="19"/>
                  </a:lnTo>
                  <a:lnTo>
                    <a:pt x="606" y="18"/>
                  </a:lnTo>
                  <a:lnTo>
                    <a:pt x="606" y="16"/>
                  </a:lnTo>
                  <a:lnTo>
                    <a:pt x="606" y="14"/>
                  </a:lnTo>
                  <a:lnTo>
                    <a:pt x="606" y="13"/>
                  </a:lnTo>
                  <a:lnTo>
                    <a:pt x="601" y="11"/>
                  </a:lnTo>
                  <a:lnTo>
                    <a:pt x="601" y="11"/>
                  </a:lnTo>
                  <a:lnTo>
                    <a:pt x="596" y="11"/>
                  </a:lnTo>
                  <a:lnTo>
                    <a:pt x="593" y="13"/>
                  </a:lnTo>
                  <a:lnTo>
                    <a:pt x="592" y="14"/>
                  </a:lnTo>
                  <a:lnTo>
                    <a:pt x="588" y="14"/>
                  </a:lnTo>
                  <a:lnTo>
                    <a:pt x="588" y="14"/>
                  </a:lnTo>
                  <a:lnTo>
                    <a:pt x="579" y="16"/>
                  </a:lnTo>
                  <a:lnTo>
                    <a:pt x="574" y="18"/>
                  </a:lnTo>
                  <a:lnTo>
                    <a:pt x="574" y="19"/>
                  </a:lnTo>
                  <a:lnTo>
                    <a:pt x="574" y="21"/>
                  </a:lnTo>
                  <a:lnTo>
                    <a:pt x="574" y="21"/>
                  </a:lnTo>
                  <a:lnTo>
                    <a:pt x="577" y="22"/>
                  </a:lnTo>
                  <a:lnTo>
                    <a:pt x="583" y="22"/>
                  </a:lnTo>
                  <a:lnTo>
                    <a:pt x="595" y="21"/>
                  </a:lnTo>
                  <a:lnTo>
                    <a:pt x="595" y="21"/>
                  </a:lnTo>
                  <a:close/>
                  <a:moveTo>
                    <a:pt x="670" y="237"/>
                  </a:moveTo>
                  <a:lnTo>
                    <a:pt x="670" y="237"/>
                  </a:lnTo>
                  <a:lnTo>
                    <a:pt x="681" y="236"/>
                  </a:lnTo>
                  <a:lnTo>
                    <a:pt x="688" y="234"/>
                  </a:lnTo>
                  <a:lnTo>
                    <a:pt x="689" y="233"/>
                  </a:lnTo>
                  <a:lnTo>
                    <a:pt x="689" y="233"/>
                  </a:lnTo>
                  <a:lnTo>
                    <a:pt x="689" y="231"/>
                  </a:lnTo>
                  <a:lnTo>
                    <a:pt x="686" y="228"/>
                  </a:lnTo>
                  <a:lnTo>
                    <a:pt x="681" y="228"/>
                  </a:lnTo>
                  <a:lnTo>
                    <a:pt x="676" y="226"/>
                  </a:lnTo>
                  <a:lnTo>
                    <a:pt x="676" y="226"/>
                  </a:lnTo>
                  <a:lnTo>
                    <a:pt x="670" y="228"/>
                  </a:lnTo>
                  <a:lnTo>
                    <a:pt x="668" y="231"/>
                  </a:lnTo>
                  <a:lnTo>
                    <a:pt x="668" y="234"/>
                  </a:lnTo>
                  <a:lnTo>
                    <a:pt x="670" y="237"/>
                  </a:lnTo>
                  <a:lnTo>
                    <a:pt x="670" y="237"/>
                  </a:lnTo>
                  <a:close/>
                  <a:moveTo>
                    <a:pt x="956" y="39"/>
                  </a:moveTo>
                  <a:lnTo>
                    <a:pt x="956" y="39"/>
                  </a:lnTo>
                  <a:lnTo>
                    <a:pt x="960" y="40"/>
                  </a:lnTo>
                  <a:lnTo>
                    <a:pt x="960" y="42"/>
                  </a:lnTo>
                  <a:lnTo>
                    <a:pt x="958" y="44"/>
                  </a:lnTo>
                  <a:lnTo>
                    <a:pt x="953" y="44"/>
                  </a:lnTo>
                  <a:lnTo>
                    <a:pt x="953" y="44"/>
                  </a:lnTo>
                  <a:lnTo>
                    <a:pt x="943" y="45"/>
                  </a:lnTo>
                  <a:lnTo>
                    <a:pt x="942" y="47"/>
                  </a:lnTo>
                  <a:lnTo>
                    <a:pt x="943" y="49"/>
                  </a:lnTo>
                  <a:lnTo>
                    <a:pt x="943" y="49"/>
                  </a:lnTo>
                  <a:lnTo>
                    <a:pt x="947" y="50"/>
                  </a:lnTo>
                  <a:lnTo>
                    <a:pt x="948" y="52"/>
                  </a:lnTo>
                  <a:lnTo>
                    <a:pt x="950" y="55"/>
                  </a:lnTo>
                  <a:lnTo>
                    <a:pt x="955" y="57"/>
                  </a:lnTo>
                  <a:lnTo>
                    <a:pt x="955" y="57"/>
                  </a:lnTo>
                  <a:lnTo>
                    <a:pt x="961" y="57"/>
                  </a:lnTo>
                  <a:lnTo>
                    <a:pt x="966" y="55"/>
                  </a:lnTo>
                  <a:lnTo>
                    <a:pt x="969" y="50"/>
                  </a:lnTo>
                  <a:lnTo>
                    <a:pt x="971" y="47"/>
                  </a:lnTo>
                  <a:lnTo>
                    <a:pt x="971" y="47"/>
                  </a:lnTo>
                  <a:lnTo>
                    <a:pt x="971" y="45"/>
                  </a:lnTo>
                  <a:lnTo>
                    <a:pt x="974" y="44"/>
                  </a:lnTo>
                  <a:lnTo>
                    <a:pt x="986" y="40"/>
                  </a:lnTo>
                  <a:lnTo>
                    <a:pt x="1007" y="36"/>
                  </a:lnTo>
                  <a:lnTo>
                    <a:pt x="1007" y="36"/>
                  </a:lnTo>
                  <a:lnTo>
                    <a:pt x="1008" y="36"/>
                  </a:lnTo>
                  <a:lnTo>
                    <a:pt x="1010" y="34"/>
                  </a:lnTo>
                  <a:lnTo>
                    <a:pt x="1008" y="31"/>
                  </a:lnTo>
                  <a:lnTo>
                    <a:pt x="1007" y="27"/>
                  </a:lnTo>
                  <a:lnTo>
                    <a:pt x="1008" y="26"/>
                  </a:lnTo>
                  <a:lnTo>
                    <a:pt x="1010" y="26"/>
                  </a:lnTo>
                  <a:lnTo>
                    <a:pt x="1010" y="26"/>
                  </a:lnTo>
                  <a:lnTo>
                    <a:pt x="1015" y="24"/>
                  </a:lnTo>
                  <a:lnTo>
                    <a:pt x="1015" y="22"/>
                  </a:lnTo>
                  <a:lnTo>
                    <a:pt x="1012" y="21"/>
                  </a:lnTo>
                  <a:lnTo>
                    <a:pt x="1005" y="19"/>
                  </a:lnTo>
                  <a:lnTo>
                    <a:pt x="1005" y="19"/>
                  </a:lnTo>
                  <a:lnTo>
                    <a:pt x="1002" y="18"/>
                  </a:lnTo>
                  <a:lnTo>
                    <a:pt x="999" y="18"/>
                  </a:lnTo>
                  <a:lnTo>
                    <a:pt x="997" y="13"/>
                  </a:lnTo>
                  <a:lnTo>
                    <a:pt x="997" y="9"/>
                  </a:lnTo>
                  <a:lnTo>
                    <a:pt x="995" y="6"/>
                  </a:lnTo>
                  <a:lnTo>
                    <a:pt x="995" y="6"/>
                  </a:lnTo>
                  <a:lnTo>
                    <a:pt x="992" y="5"/>
                  </a:lnTo>
                  <a:lnTo>
                    <a:pt x="989" y="6"/>
                  </a:lnTo>
                  <a:lnTo>
                    <a:pt x="984" y="9"/>
                  </a:lnTo>
                  <a:lnTo>
                    <a:pt x="976" y="13"/>
                  </a:lnTo>
                  <a:lnTo>
                    <a:pt x="976" y="13"/>
                  </a:lnTo>
                  <a:lnTo>
                    <a:pt x="968" y="14"/>
                  </a:lnTo>
                  <a:lnTo>
                    <a:pt x="961" y="16"/>
                  </a:lnTo>
                  <a:lnTo>
                    <a:pt x="960" y="19"/>
                  </a:lnTo>
                  <a:lnTo>
                    <a:pt x="961" y="21"/>
                  </a:lnTo>
                  <a:lnTo>
                    <a:pt x="961" y="21"/>
                  </a:lnTo>
                  <a:lnTo>
                    <a:pt x="964" y="24"/>
                  </a:lnTo>
                  <a:lnTo>
                    <a:pt x="963" y="27"/>
                  </a:lnTo>
                  <a:lnTo>
                    <a:pt x="960" y="29"/>
                  </a:lnTo>
                  <a:lnTo>
                    <a:pt x="956" y="31"/>
                  </a:lnTo>
                  <a:lnTo>
                    <a:pt x="956" y="31"/>
                  </a:lnTo>
                  <a:lnTo>
                    <a:pt x="951" y="31"/>
                  </a:lnTo>
                  <a:lnTo>
                    <a:pt x="951" y="34"/>
                  </a:lnTo>
                  <a:lnTo>
                    <a:pt x="951" y="36"/>
                  </a:lnTo>
                  <a:lnTo>
                    <a:pt x="956" y="39"/>
                  </a:lnTo>
                  <a:lnTo>
                    <a:pt x="956" y="39"/>
                  </a:lnTo>
                  <a:close/>
                  <a:moveTo>
                    <a:pt x="976" y="50"/>
                  </a:moveTo>
                  <a:lnTo>
                    <a:pt x="976" y="50"/>
                  </a:lnTo>
                  <a:lnTo>
                    <a:pt x="974" y="53"/>
                  </a:lnTo>
                  <a:lnTo>
                    <a:pt x="971" y="57"/>
                  </a:lnTo>
                  <a:lnTo>
                    <a:pt x="968" y="58"/>
                  </a:lnTo>
                  <a:lnTo>
                    <a:pt x="968" y="60"/>
                  </a:lnTo>
                  <a:lnTo>
                    <a:pt x="968" y="62"/>
                  </a:lnTo>
                  <a:lnTo>
                    <a:pt x="968" y="62"/>
                  </a:lnTo>
                  <a:lnTo>
                    <a:pt x="973" y="63"/>
                  </a:lnTo>
                  <a:lnTo>
                    <a:pt x="978" y="65"/>
                  </a:lnTo>
                  <a:lnTo>
                    <a:pt x="978" y="65"/>
                  </a:lnTo>
                  <a:lnTo>
                    <a:pt x="981" y="66"/>
                  </a:lnTo>
                  <a:lnTo>
                    <a:pt x="982" y="70"/>
                  </a:lnTo>
                  <a:lnTo>
                    <a:pt x="986" y="73"/>
                  </a:lnTo>
                  <a:lnTo>
                    <a:pt x="991" y="73"/>
                  </a:lnTo>
                  <a:lnTo>
                    <a:pt x="991" y="73"/>
                  </a:lnTo>
                  <a:lnTo>
                    <a:pt x="997" y="73"/>
                  </a:lnTo>
                  <a:lnTo>
                    <a:pt x="1007" y="76"/>
                  </a:lnTo>
                  <a:lnTo>
                    <a:pt x="1018" y="79"/>
                  </a:lnTo>
                  <a:lnTo>
                    <a:pt x="1028" y="81"/>
                  </a:lnTo>
                  <a:lnTo>
                    <a:pt x="1028" y="81"/>
                  </a:lnTo>
                  <a:lnTo>
                    <a:pt x="1035" y="79"/>
                  </a:lnTo>
                  <a:lnTo>
                    <a:pt x="1038" y="76"/>
                  </a:lnTo>
                  <a:lnTo>
                    <a:pt x="1038" y="73"/>
                  </a:lnTo>
                  <a:lnTo>
                    <a:pt x="1036" y="71"/>
                  </a:lnTo>
                  <a:lnTo>
                    <a:pt x="1036" y="71"/>
                  </a:lnTo>
                  <a:lnTo>
                    <a:pt x="1035" y="70"/>
                  </a:lnTo>
                  <a:lnTo>
                    <a:pt x="1036" y="66"/>
                  </a:lnTo>
                  <a:lnTo>
                    <a:pt x="1043" y="57"/>
                  </a:lnTo>
                  <a:lnTo>
                    <a:pt x="1043" y="57"/>
                  </a:lnTo>
                  <a:lnTo>
                    <a:pt x="1043" y="53"/>
                  </a:lnTo>
                  <a:lnTo>
                    <a:pt x="1041" y="50"/>
                  </a:lnTo>
                  <a:lnTo>
                    <a:pt x="1039" y="49"/>
                  </a:lnTo>
                  <a:lnTo>
                    <a:pt x="1035" y="47"/>
                  </a:lnTo>
                  <a:lnTo>
                    <a:pt x="1026" y="45"/>
                  </a:lnTo>
                  <a:lnTo>
                    <a:pt x="1023" y="45"/>
                  </a:lnTo>
                  <a:lnTo>
                    <a:pt x="1023" y="49"/>
                  </a:lnTo>
                  <a:lnTo>
                    <a:pt x="1023" y="49"/>
                  </a:lnTo>
                  <a:lnTo>
                    <a:pt x="1023" y="50"/>
                  </a:lnTo>
                  <a:lnTo>
                    <a:pt x="1021" y="50"/>
                  </a:lnTo>
                  <a:lnTo>
                    <a:pt x="1018" y="49"/>
                  </a:lnTo>
                  <a:lnTo>
                    <a:pt x="1013" y="42"/>
                  </a:lnTo>
                  <a:lnTo>
                    <a:pt x="1013" y="42"/>
                  </a:lnTo>
                  <a:lnTo>
                    <a:pt x="1010" y="40"/>
                  </a:lnTo>
                  <a:lnTo>
                    <a:pt x="1007" y="40"/>
                  </a:lnTo>
                  <a:lnTo>
                    <a:pt x="994" y="42"/>
                  </a:lnTo>
                  <a:lnTo>
                    <a:pt x="982" y="47"/>
                  </a:lnTo>
                  <a:lnTo>
                    <a:pt x="978" y="49"/>
                  </a:lnTo>
                  <a:lnTo>
                    <a:pt x="976" y="50"/>
                  </a:lnTo>
                  <a:lnTo>
                    <a:pt x="976" y="50"/>
                  </a:lnTo>
                  <a:close/>
                  <a:moveTo>
                    <a:pt x="784" y="242"/>
                  </a:moveTo>
                  <a:lnTo>
                    <a:pt x="784" y="242"/>
                  </a:lnTo>
                  <a:lnTo>
                    <a:pt x="787" y="244"/>
                  </a:lnTo>
                  <a:lnTo>
                    <a:pt x="790" y="244"/>
                  </a:lnTo>
                  <a:lnTo>
                    <a:pt x="792" y="242"/>
                  </a:lnTo>
                  <a:lnTo>
                    <a:pt x="794" y="239"/>
                  </a:lnTo>
                  <a:lnTo>
                    <a:pt x="794" y="239"/>
                  </a:lnTo>
                  <a:lnTo>
                    <a:pt x="792" y="237"/>
                  </a:lnTo>
                  <a:lnTo>
                    <a:pt x="790" y="236"/>
                  </a:lnTo>
                  <a:lnTo>
                    <a:pt x="785" y="237"/>
                  </a:lnTo>
                  <a:lnTo>
                    <a:pt x="782" y="241"/>
                  </a:lnTo>
                  <a:lnTo>
                    <a:pt x="782" y="242"/>
                  </a:lnTo>
                  <a:lnTo>
                    <a:pt x="784" y="242"/>
                  </a:lnTo>
                  <a:lnTo>
                    <a:pt x="784" y="242"/>
                  </a:lnTo>
                  <a:close/>
                  <a:moveTo>
                    <a:pt x="947" y="11"/>
                  </a:moveTo>
                  <a:lnTo>
                    <a:pt x="947" y="11"/>
                  </a:lnTo>
                  <a:lnTo>
                    <a:pt x="945" y="9"/>
                  </a:lnTo>
                  <a:lnTo>
                    <a:pt x="943" y="8"/>
                  </a:lnTo>
                  <a:lnTo>
                    <a:pt x="935" y="8"/>
                  </a:lnTo>
                  <a:lnTo>
                    <a:pt x="929" y="11"/>
                  </a:lnTo>
                  <a:lnTo>
                    <a:pt x="927" y="11"/>
                  </a:lnTo>
                  <a:lnTo>
                    <a:pt x="929" y="14"/>
                  </a:lnTo>
                  <a:lnTo>
                    <a:pt x="929" y="14"/>
                  </a:lnTo>
                  <a:lnTo>
                    <a:pt x="932" y="14"/>
                  </a:lnTo>
                  <a:lnTo>
                    <a:pt x="937" y="16"/>
                  </a:lnTo>
                  <a:lnTo>
                    <a:pt x="943" y="14"/>
                  </a:lnTo>
                  <a:lnTo>
                    <a:pt x="945" y="13"/>
                  </a:lnTo>
                  <a:lnTo>
                    <a:pt x="947" y="11"/>
                  </a:lnTo>
                  <a:lnTo>
                    <a:pt x="947" y="11"/>
                  </a:lnTo>
                  <a:close/>
                  <a:moveTo>
                    <a:pt x="2085" y="293"/>
                  </a:moveTo>
                  <a:lnTo>
                    <a:pt x="2085" y="293"/>
                  </a:lnTo>
                  <a:lnTo>
                    <a:pt x="2091" y="293"/>
                  </a:lnTo>
                  <a:lnTo>
                    <a:pt x="2096" y="291"/>
                  </a:lnTo>
                  <a:lnTo>
                    <a:pt x="2100" y="291"/>
                  </a:lnTo>
                  <a:lnTo>
                    <a:pt x="2104" y="291"/>
                  </a:lnTo>
                  <a:lnTo>
                    <a:pt x="2104" y="291"/>
                  </a:lnTo>
                  <a:lnTo>
                    <a:pt x="2108" y="293"/>
                  </a:lnTo>
                  <a:lnTo>
                    <a:pt x="2111" y="293"/>
                  </a:lnTo>
                  <a:lnTo>
                    <a:pt x="2117" y="293"/>
                  </a:lnTo>
                  <a:lnTo>
                    <a:pt x="2132" y="290"/>
                  </a:lnTo>
                  <a:lnTo>
                    <a:pt x="2132" y="290"/>
                  </a:lnTo>
                  <a:lnTo>
                    <a:pt x="2135" y="286"/>
                  </a:lnTo>
                  <a:lnTo>
                    <a:pt x="2134" y="283"/>
                  </a:lnTo>
                  <a:lnTo>
                    <a:pt x="2127" y="280"/>
                  </a:lnTo>
                  <a:lnTo>
                    <a:pt x="2117" y="278"/>
                  </a:lnTo>
                  <a:lnTo>
                    <a:pt x="2117" y="278"/>
                  </a:lnTo>
                  <a:lnTo>
                    <a:pt x="2111" y="278"/>
                  </a:lnTo>
                  <a:lnTo>
                    <a:pt x="2104" y="278"/>
                  </a:lnTo>
                  <a:lnTo>
                    <a:pt x="2091" y="283"/>
                  </a:lnTo>
                  <a:lnTo>
                    <a:pt x="2088" y="285"/>
                  </a:lnTo>
                  <a:lnTo>
                    <a:pt x="2085" y="288"/>
                  </a:lnTo>
                  <a:lnTo>
                    <a:pt x="2083" y="290"/>
                  </a:lnTo>
                  <a:lnTo>
                    <a:pt x="2085" y="293"/>
                  </a:lnTo>
                  <a:lnTo>
                    <a:pt x="2085" y="293"/>
                  </a:lnTo>
                  <a:close/>
                  <a:moveTo>
                    <a:pt x="1036" y="104"/>
                  </a:moveTo>
                  <a:lnTo>
                    <a:pt x="1036" y="104"/>
                  </a:lnTo>
                  <a:lnTo>
                    <a:pt x="1043" y="106"/>
                  </a:lnTo>
                  <a:lnTo>
                    <a:pt x="1051" y="104"/>
                  </a:lnTo>
                  <a:lnTo>
                    <a:pt x="1062" y="102"/>
                  </a:lnTo>
                  <a:lnTo>
                    <a:pt x="1070" y="101"/>
                  </a:lnTo>
                  <a:lnTo>
                    <a:pt x="1070" y="101"/>
                  </a:lnTo>
                  <a:lnTo>
                    <a:pt x="1083" y="99"/>
                  </a:lnTo>
                  <a:lnTo>
                    <a:pt x="1098" y="96"/>
                  </a:lnTo>
                  <a:lnTo>
                    <a:pt x="1111" y="91"/>
                  </a:lnTo>
                  <a:lnTo>
                    <a:pt x="1114" y="88"/>
                  </a:lnTo>
                  <a:lnTo>
                    <a:pt x="1116" y="86"/>
                  </a:lnTo>
                  <a:lnTo>
                    <a:pt x="1116" y="86"/>
                  </a:lnTo>
                  <a:lnTo>
                    <a:pt x="1116" y="84"/>
                  </a:lnTo>
                  <a:lnTo>
                    <a:pt x="1114" y="83"/>
                  </a:lnTo>
                  <a:lnTo>
                    <a:pt x="1109" y="79"/>
                  </a:lnTo>
                  <a:lnTo>
                    <a:pt x="1105" y="78"/>
                  </a:lnTo>
                  <a:lnTo>
                    <a:pt x="1100" y="75"/>
                  </a:lnTo>
                  <a:lnTo>
                    <a:pt x="1100" y="75"/>
                  </a:lnTo>
                  <a:lnTo>
                    <a:pt x="1096" y="73"/>
                  </a:lnTo>
                  <a:lnTo>
                    <a:pt x="1095" y="73"/>
                  </a:lnTo>
                  <a:lnTo>
                    <a:pt x="1088" y="73"/>
                  </a:lnTo>
                  <a:lnTo>
                    <a:pt x="1083" y="75"/>
                  </a:lnTo>
                  <a:lnTo>
                    <a:pt x="1080" y="78"/>
                  </a:lnTo>
                  <a:lnTo>
                    <a:pt x="1080" y="78"/>
                  </a:lnTo>
                  <a:lnTo>
                    <a:pt x="1078" y="81"/>
                  </a:lnTo>
                  <a:lnTo>
                    <a:pt x="1077" y="79"/>
                  </a:lnTo>
                  <a:lnTo>
                    <a:pt x="1078" y="76"/>
                  </a:lnTo>
                  <a:lnTo>
                    <a:pt x="1082" y="71"/>
                  </a:lnTo>
                  <a:lnTo>
                    <a:pt x="1082" y="71"/>
                  </a:lnTo>
                  <a:lnTo>
                    <a:pt x="1083" y="68"/>
                  </a:lnTo>
                  <a:lnTo>
                    <a:pt x="1083" y="66"/>
                  </a:lnTo>
                  <a:lnTo>
                    <a:pt x="1083" y="65"/>
                  </a:lnTo>
                  <a:lnTo>
                    <a:pt x="1082" y="63"/>
                  </a:lnTo>
                  <a:lnTo>
                    <a:pt x="1077" y="62"/>
                  </a:lnTo>
                  <a:lnTo>
                    <a:pt x="1075" y="62"/>
                  </a:lnTo>
                  <a:lnTo>
                    <a:pt x="1074" y="63"/>
                  </a:lnTo>
                  <a:lnTo>
                    <a:pt x="1074" y="63"/>
                  </a:lnTo>
                  <a:lnTo>
                    <a:pt x="1074" y="65"/>
                  </a:lnTo>
                  <a:lnTo>
                    <a:pt x="1072" y="65"/>
                  </a:lnTo>
                  <a:lnTo>
                    <a:pt x="1067" y="66"/>
                  </a:lnTo>
                  <a:lnTo>
                    <a:pt x="1062" y="66"/>
                  </a:lnTo>
                  <a:lnTo>
                    <a:pt x="1061" y="66"/>
                  </a:lnTo>
                  <a:lnTo>
                    <a:pt x="1061" y="68"/>
                  </a:lnTo>
                  <a:lnTo>
                    <a:pt x="1061" y="68"/>
                  </a:lnTo>
                  <a:lnTo>
                    <a:pt x="1059" y="71"/>
                  </a:lnTo>
                  <a:lnTo>
                    <a:pt x="1057" y="73"/>
                  </a:lnTo>
                  <a:lnTo>
                    <a:pt x="1056" y="76"/>
                  </a:lnTo>
                  <a:lnTo>
                    <a:pt x="1056" y="78"/>
                  </a:lnTo>
                  <a:lnTo>
                    <a:pt x="1056" y="78"/>
                  </a:lnTo>
                  <a:lnTo>
                    <a:pt x="1056" y="79"/>
                  </a:lnTo>
                  <a:lnTo>
                    <a:pt x="1054" y="79"/>
                  </a:lnTo>
                  <a:lnTo>
                    <a:pt x="1051" y="79"/>
                  </a:lnTo>
                  <a:lnTo>
                    <a:pt x="1048" y="81"/>
                  </a:lnTo>
                  <a:lnTo>
                    <a:pt x="1046" y="83"/>
                  </a:lnTo>
                  <a:lnTo>
                    <a:pt x="1046" y="86"/>
                  </a:lnTo>
                  <a:lnTo>
                    <a:pt x="1046" y="86"/>
                  </a:lnTo>
                  <a:lnTo>
                    <a:pt x="1046" y="89"/>
                  </a:lnTo>
                  <a:lnTo>
                    <a:pt x="1044" y="93"/>
                  </a:lnTo>
                  <a:lnTo>
                    <a:pt x="1039" y="97"/>
                  </a:lnTo>
                  <a:lnTo>
                    <a:pt x="1036" y="102"/>
                  </a:lnTo>
                  <a:lnTo>
                    <a:pt x="1036" y="104"/>
                  </a:lnTo>
                  <a:lnTo>
                    <a:pt x="1036" y="104"/>
                  </a:lnTo>
                  <a:lnTo>
                    <a:pt x="1036" y="104"/>
                  </a:lnTo>
                  <a:close/>
                  <a:moveTo>
                    <a:pt x="1536" y="184"/>
                  </a:moveTo>
                  <a:lnTo>
                    <a:pt x="1536" y="184"/>
                  </a:lnTo>
                  <a:lnTo>
                    <a:pt x="1543" y="189"/>
                  </a:lnTo>
                  <a:lnTo>
                    <a:pt x="1546" y="194"/>
                  </a:lnTo>
                  <a:lnTo>
                    <a:pt x="1546" y="194"/>
                  </a:lnTo>
                  <a:lnTo>
                    <a:pt x="1551" y="194"/>
                  </a:lnTo>
                  <a:lnTo>
                    <a:pt x="1556" y="194"/>
                  </a:lnTo>
                  <a:lnTo>
                    <a:pt x="1565" y="190"/>
                  </a:lnTo>
                  <a:lnTo>
                    <a:pt x="1565" y="190"/>
                  </a:lnTo>
                  <a:lnTo>
                    <a:pt x="1569" y="190"/>
                  </a:lnTo>
                  <a:lnTo>
                    <a:pt x="1572" y="192"/>
                  </a:lnTo>
                  <a:lnTo>
                    <a:pt x="1574" y="194"/>
                  </a:lnTo>
                  <a:lnTo>
                    <a:pt x="1578" y="192"/>
                  </a:lnTo>
                  <a:lnTo>
                    <a:pt x="1578" y="192"/>
                  </a:lnTo>
                  <a:lnTo>
                    <a:pt x="1583" y="190"/>
                  </a:lnTo>
                  <a:lnTo>
                    <a:pt x="1590" y="189"/>
                  </a:lnTo>
                  <a:lnTo>
                    <a:pt x="1601" y="190"/>
                  </a:lnTo>
                  <a:lnTo>
                    <a:pt x="1601" y="190"/>
                  </a:lnTo>
                  <a:lnTo>
                    <a:pt x="1604" y="189"/>
                  </a:lnTo>
                  <a:lnTo>
                    <a:pt x="1604" y="189"/>
                  </a:lnTo>
                  <a:lnTo>
                    <a:pt x="1604" y="184"/>
                  </a:lnTo>
                  <a:lnTo>
                    <a:pt x="1601" y="179"/>
                  </a:lnTo>
                  <a:lnTo>
                    <a:pt x="1601" y="174"/>
                  </a:lnTo>
                  <a:lnTo>
                    <a:pt x="1601" y="174"/>
                  </a:lnTo>
                  <a:lnTo>
                    <a:pt x="1603" y="172"/>
                  </a:lnTo>
                  <a:lnTo>
                    <a:pt x="1604" y="172"/>
                  </a:lnTo>
                  <a:lnTo>
                    <a:pt x="1608" y="174"/>
                  </a:lnTo>
                  <a:lnTo>
                    <a:pt x="1608" y="176"/>
                  </a:lnTo>
                  <a:lnTo>
                    <a:pt x="1608" y="177"/>
                  </a:lnTo>
                  <a:lnTo>
                    <a:pt x="1608" y="177"/>
                  </a:lnTo>
                  <a:lnTo>
                    <a:pt x="1606" y="179"/>
                  </a:lnTo>
                  <a:lnTo>
                    <a:pt x="1608" y="180"/>
                  </a:lnTo>
                  <a:lnTo>
                    <a:pt x="1609" y="185"/>
                  </a:lnTo>
                  <a:lnTo>
                    <a:pt x="1616" y="189"/>
                  </a:lnTo>
                  <a:lnTo>
                    <a:pt x="1624" y="189"/>
                  </a:lnTo>
                  <a:lnTo>
                    <a:pt x="1624" y="189"/>
                  </a:lnTo>
                  <a:lnTo>
                    <a:pt x="1629" y="189"/>
                  </a:lnTo>
                  <a:lnTo>
                    <a:pt x="1631" y="187"/>
                  </a:lnTo>
                  <a:lnTo>
                    <a:pt x="1632" y="184"/>
                  </a:lnTo>
                  <a:lnTo>
                    <a:pt x="1632" y="180"/>
                  </a:lnTo>
                  <a:lnTo>
                    <a:pt x="1632" y="179"/>
                  </a:lnTo>
                  <a:lnTo>
                    <a:pt x="1634" y="177"/>
                  </a:lnTo>
                  <a:lnTo>
                    <a:pt x="1634" y="177"/>
                  </a:lnTo>
                  <a:lnTo>
                    <a:pt x="1637" y="176"/>
                  </a:lnTo>
                  <a:lnTo>
                    <a:pt x="1637" y="172"/>
                  </a:lnTo>
                  <a:lnTo>
                    <a:pt x="1635" y="171"/>
                  </a:lnTo>
                  <a:lnTo>
                    <a:pt x="1631" y="166"/>
                  </a:lnTo>
                  <a:lnTo>
                    <a:pt x="1631" y="166"/>
                  </a:lnTo>
                  <a:lnTo>
                    <a:pt x="1622" y="164"/>
                  </a:lnTo>
                  <a:lnTo>
                    <a:pt x="1616" y="163"/>
                  </a:lnTo>
                  <a:lnTo>
                    <a:pt x="1608" y="163"/>
                  </a:lnTo>
                  <a:lnTo>
                    <a:pt x="1601" y="161"/>
                  </a:lnTo>
                  <a:lnTo>
                    <a:pt x="1601" y="161"/>
                  </a:lnTo>
                  <a:lnTo>
                    <a:pt x="1596" y="159"/>
                  </a:lnTo>
                  <a:lnTo>
                    <a:pt x="1590" y="159"/>
                  </a:lnTo>
                  <a:lnTo>
                    <a:pt x="1585" y="161"/>
                  </a:lnTo>
                  <a:lnTo>
                    <a:pt x="1583" y="163"/>
                  </a:lnTo>
                  <a:lnTo>
                    <a:pt x="1583" y="166"/>
                  </a:lnTo>
                  <a:lnTo>
                    <a:pt x="1583" y="166"/>
                  </a:lnTo>
                  <a:lnTo>
                    <a:pt x="1583" y="167"/>
                  </a:lnTo>
                  <a:lnTo>
                    <a:pt x="1580" y="167"/>
                  </a:lnTo>
                  <a:lnTo>
                    <a:pt x="1574" y="164"/>
                  </a:lnTo>
                  <a:lnTo>
                    <a:pt x="1565" y="158"/>
                  </a:lnTo>
                  <a:lnTo>
                    <a:pt x="1559" y="154"/>
                  </a:lnTo>
                  <a:lnTo>
                    <a:pt x="1559" y="154"/>
                  </a:lnTo>
                  <a:lnTo>
                    <a:pt x="1554" y="154"/>
                  </a:lnTo>
                  <a:lnTo>
                    <a:pt x="1549" y="156"/>
                  </a:lnTo>
                  <a:lnTo>
                    <a:pt x="1544" y="161"/>
                  </a:lnTo>
                  <a:lnTo>
                    <a:pt x="1539" y="166"/>
                  </a:lnTo>
                  <a:lnTo>
                    <a:pt x="1534" y="171"/>
                  </a:lnTo>
                  <a:lnTo>
                    <a:pt x="1533" y="176"/>
                  </a:lnTo>
                  <a:lnTo>
                    <a:pt x="1533" y="180"/>
                  </a:lnTo>
                  <a:lnTo>
                    <a:pt x="1536" y="184"/>
                  </a:lnTo>
                  <a:lnTo>
                    <a:pt x="1536" y="184"/>
                  </a:lnTo>
                  <a:close/>
                  <a:moveTo>
                    <a:pt x="1618" y="234"/>
                  </a:moveTo>
                  <a:lnTo>
                    <a:pt x="1618" y="234"/>
                  </a:lnTo>
                  <a:lnTo>
                    <a:pt x="1619" y="233"/>
                  </a:lnTo>
                  <a:lnTo>
                    <a:pt x="1619" y="231"/>
                  </a:lnTo>
                  <a:lnTo>
                    <a:pt x="1616" y="226"/>
                  </a:lnTo>
                  <a:lnTo>
                    <a:pt x="1609" y="221"/>
                  </a:lnTo>
                  <a:lnTo>
                    <a:pt x="1600" y="218"/>
                  </a:lnTo>
                  <a:lnTo>
                    <a:pt x="1600" y="218"/>
                  </a:lnTo>
                  <a:lnTo>
                    <a:pt x="1591" y="218"/>
                  </a:lnTo>
                  <a:lnTo>
                    <a:pt x="1585" y="221"/>
                  </a:lnTo>
                  <a:lnTo>
                    <a:pt x="1580" y="224"/>
                  </a:lnTo>
                  <a:lnTo>
                    <a:pt x="1578" y="228"/>
                  </a:lnTo>
                  <a:lnTo>
                    <a:pt x="1578" y="228"/>
                  </a:lnTo>
                  <a:lnTo>
                    <a:pt x="1580" y="229"/>
                  </a:lnTo>
                  <a:lnTo>
                    <a:pt x="1585" y="231"/>
                  </a:lnTo>
                  <a:lnTo>
                    <a:pt x="1596" y="233"/>
                  </a:lnTo>
                  <a:lnTo>
                    <a:pt x="1609" y="234"/>
                  </a:lnTo>
                  <a:lnTo>
                    <a:pt x="1618" y="234"/>
                  </a:lnTo>
                  <a:lnTo>
                    <a:pt x="1618" y="234"/>
                  </a:lnTo>
                  <a:close/>
                  <a:moveTo>
                    <a:pt x="1587" y="208"/>
                  </a:moveTo>
                  <a:lnTo>
                    <a:pt x="1587" y="208"/>
                  </a:lnTo>
                  <a:lnTo>
                    <a:pt x="1585" y="207"/>
                  </a:lnTo>
                  <a:lnTo>
                    <a:pt x="1583" y="207"/>
                  </a:lnTo>
                  <a:lnTo>
                    <a:pt x="1577" y="208"/>
                  </a:lnTo>
                  <a:lnTo>
                    <a:pt x="1572" y="210"/>
                  </a:lnTo>
                  <a:lnTo>
                    <a:pt x="1572" y="211"/>
                  </a:lnTo>
                  <a:lnTo>
                    <a:pt x="1574" y="213"/>
                  </a:lnTo>
                  <a:lnTo>
                    <a:pt x="1574" y="213"/>
                  </a:lnTo>
                  <a:lnTo>
                    <a:pt x="1578" y="215"/>
                  </a:lnTo>
                  <a:lnTo>
                    <a:pt x="1582" y="213"/>
                  </a:lnTo>
                  <a:lnTo>
                    <a:pt x="1585" y="211"/>
                  </a:lnTo>
                  <a:lnTo>
                    <a:pt x="1587" y="208"/>
                  </a:lnTo>
                  <a:lnTo>
                    <a:pt x="1587" y="208"/>
                  </a:lnTo>
                  <a:close/>
                  <a:moveTo>
                    <a:pt x="1653" y="184"/>
                  </a:moveTo>
                  <a:lnTo>
                    <a:pt x="1653" y="184"/>
                  </a:lnTo>
                  <a:lnTo>
                    <a:pt x="1660" y="185"/>
                  </a:lnTo>
                  <a:lnTo>
                    <a:pt x="1666" y="189"/>
                  </a:lnTo>
                  <a:lnTo>
                    <a:pt x="1675" y="192"/>
                  </a:lnTo>
                  <a:lnTo>
                    <a:pt x="1686" y="195"/>
                  </a:lnTo>
                  <a:lnTo>
                    <a:pt x="1686" y="195"/>
                  </a:lnTo>
                  <a:lnTo>
                    <a:pt x="1697" y="195"/>
                  </a:lnTo>
                  <a:lnTo>
                    <a:pt x="1707" y="194"/>
                  </a:lnTo>
                  <a:lnTo>
                    <a:pt x="1714" y="192"/>
                  </a:lnTo>
                  <a:lnTo>
                    <a:pt x="1717" y="189"/>
                  </a:lnTo>
                  <a:lnTo>
                    <a:pt x="1717" y="189"/>
                  </a:lnTo>
                  <a:lnTo>
                    <a:pt x="1715" y="187"/>
                  </a:lnTo>
                  <a:lnTo>
                    <a:pt x="1714" y="185"/>
                  </a:lnTo>
                  <a:lnTo>
                    <a:pt x="1709" y="182"/>
                  </a:lnTo>
                  <a:lnTo>
                    <a:pt x="1701" y="180"/>
                  </a:lnTo>
                  <a:lnTo>
                    <a:pt x="1696" y="182"/>
                  </a:lnTo>
                  <a:lnTo>
                    <a:pt x="1696" y="182"/>
                  </a:lnTo>
                  <a:lnTo>
                    <a:pt x="1692" y="182"/>
                  </a:lnTo>
                  <a:lnTo>
                    <a:pt x="1688" y="180"/>
                  </a:lnTo>
                  <a:lnTo>
                    <a:pt x="1684" y="179"/>
                  </a:lnTo>
                  <a:lnTo>
                    <a:pt x="1681" y="179"/>
                  </a:lnTo>
                  <a:lnTo>
                    <a:pt x="1681" y="179"/>
                  </a:lnTo>
                  <a:lnTo>
                    <a:pt x="1675" y="180"/>
                  </a:lnTo>
                  <a:lnTo>
                    <a:pt x="1670" y="179"/>
                  </a:lnTo>
                  <a:lnTo>
                    <a:pt x="1666" y="179"/>
                  </a:lnTo>
                  <a:lnTo>
                    <a:pt x="1663" y="176"/>
                  </a:lnTo>
                  <a:lnTo>
                    <a:pt x="1663" y="176"/>
                  </a:lnTo>
                  <a:lnTo>
                    <a:pt x="1661" y="174"/>
                  </a:lnTo>
                  <a:lnTo>
                    <a:pt x="1660" y="174"/>
                  </a:lnTo>
                  <a:lnTo>
                    <a:pt x="1655" y="177"/>
                  </a:lnTo>
                  <a:lnTo>
                    <a:pt x="1652" y="182"/>
                  </a:lnTo>
                  <a:lnTo>
                    <a:pt x="1652" y="184"/>
                  </a:lnTo>
                  <a:lnTo>
                    <a:pt x="1653" y="184"/>
                  </a:lnTo>
                  <a:lnTo>
                    <a:pt x="1653" y="184"/>
                  </a:lnTo>
                  <a:close/>
                  <a:moveTo>
                    <a:pt x="360" y="27"/>
                  </a:moveTo>
                  <a:lnTo>
                    <a:pt x="360" y="27"/>
                  </a:lnTo>
                  <a:lnTo>
                    <a:pt x="364" y="24"/>
                  </a:lnTo>
                  <a:lnTo>
                    <a:pt x="367" y="22"/>
                  </a:lnTo>
                  <a:lnTo>
                    <a:pt x="373" y="22"/>
                  </a:lnTo>
                  <a:lnTo>
                    <a:pt x="378" y="24"/>
                  </a:lnTo>
                  <a:lnTo>
                    <a:pt x="381" y="24"/>
                  </a:lnTo>
                  <a:lnTo>
                    <a:pt x="381" y="22"/>
                  </a:lnTo>
                  <a:lnTo>
                    <a:pt x="381" y="22"/>
                  </a:lnTo>
                  <a:lnTo>
                    <a:pt x="381" y="21"/>
                  </a:lnTo>
                  <a:lnTo>
                    <a:pt x="380" y="19"/>
                  </a:lnTo>
                  <a:lnTo>
                    <a:pt x="373" y="19"/>
                  </a:lnTo>
                  <a:lnTo>
                    <a:pt x="365" y="19"/>
                  </a:lnTo>
                  <a:lnTo>
                    <a:pt x="359" y="21"/>
                  </a:lnTo>
                  <a:lnTo>
                    <a:pt x="359" y="21"/>
                  </a:lnTo>
                  <a:lnTo>
                    <a:pt x="352" y="22"/>
                  </a:lnTo>
                  <a:lnTo>
                    <a:pt x="346" y="22"/>
                  </a:lnTo>
                  <a:lnTo>
                    <a:pt x="339" y="24"/>
                  </a:lnTo>
                  <a:lnTo>
                    <a:pt x="339" y="24"/>
                  </a:lnTo>
                  <a:lnTo>
                    <a:pt x="339" y="26"/>
                  </a:lnTo>
                  <a:lnTo>
                    <a:pt x="339" y="26"/>
                  </a:lnTo>
                  <a:lnTo>
                    <a:pt x="341" y="29"/>
                  </a:lnTo>
                  <a:lnTo>
                    <a:pt x="346" y="31"/>
                  </a:lnTo>
                  <a:lnTo>
                    <a:pt x="352" y="31"/>
                  </a:lnTo>
                  <a:lnTo>
                    <a:pt x="357" y="29"/>
                  </a:lnTo>
                  <a:lnTo>
                    <a:pt x="360" y="27"/>
                  </a:lnTo>
                  <a:lnTo>
                    <a:pt x="360" y="27"/>
                  </a:lnTo>
                  <a:close/>
                  <a:moveTo>
                    <a:pt x="1614" y="681"/>
                  </a:moveTo>
                  <a:lnTo>
                    <a:pt x="1614" y="681"/>
                  </a:lnTo>
                  <a:lnTo>
                    <a:pt x="1613" y="677"/>
                  </a:lnTo>
                  <a:lnTo>
                    <a:pt x="1613" y="672"/>
                  </a:lnTo>
                  <a:lnTo>
                    <a:pt x="1614" y="666"/>
                  </a:lnTo>
                  <a:lnTo>
                    <a:pt x="1616" y="658"/>
                  </a:lnTo>
                  <a:lnTo>
                    <a:pt x="1614" y="656"/>
                  </a:lnTo>
                  <a:lnTo>
                    <a:pt x="1613" y="653"/>
                  </a:lnTo>
                  <a:lnTo>
                    <a:pt x="1613" y="653"/>
                  </a:lnTo>
                  <a:lnTo>
                    <a:pt x="1608" y="648"/>
                  </a:lnTo>
                  <a:lnTo>
                    <a:pt x="1606" y="643"/>
                  </a:lnTo>
                  <a:lnTo>
                    <a:pt x="1606" y="638"/>
                  </a:lnTo>
                  <a:lnTo>
                    <a:pt x="1604" y="638"/>
                  </a:lnTo>
                  <a:lnTo>
                    <a:pt x="1604" y="638"/>
                  </a:lnTo>
                  <a:lnTo>
                    <a:pt x="1604" y="638"/>
                  </a:lnTo>
                  <a:lnTo>
                    <a:pt x="1603" y="641"/>
                  </a:lnTo>
                  <a:lnTo>
                    <a:pt x="1601" y="645"/>
                  </a:lnTo>
                  <a:lnTo>
                    <a:pt x="1601" y="650"/>
                  </a:lnTo>
                  <a:lnTo>
                    <a:pt x="1600" y="651"/>
                  </a:lnTo>
                  <a:lnTo>
                    <a:pt x="1598" y="651"/>
                  </a:lnTo>
                  <a:lnTo>
                    <a:pt x="1598" y="651"/>
                  </a:lnTo>
                  <a:lnTo>
                    <a:pt x="1595" y="653"/>
                  </a:lnTo>
                  <a:lnTo>
                    <a:pt x="1595" y="656"/>
                  </a:lnTo>
                  <a:lnTo>
                    <a:pt x="1596" y="661"/>
                  </a:lnTo>
                  <a:lnTo>
                    <a:pt x="1595" y="666"/>
                  </a:lnTo>
                  <a:lnTo>
                    <a:pt x="1595" y="666"/>
                  </a:lnTo>
                  <a:lnTo>
                    <a:pt x="1595" y="672"/>
                  </a:lnTo>
                  <a:lnTo>
                    <a:pt x="1595" y="679"/>
                  </a:lnTo>
                  <a:lnTo>
                    <a:pt x="1600" y="692"/>
                  </a:lnTo>
                  <a:lnTo>
                    <a:pt x="1600" y="692"/>
                  </a:lnTo>
                  <a:lnTo>
                    <a:pt x="1600" y="695"/>
                  </a:lnTo>
                  <a:lnTo>
                    <a:pt x="1600" y="702"/>
                  </a:lnTo>
                  <a:lnTo>
                    <a:pt x="1598" y="716"/>
                  </a:lnTo>
                  <a:lnTo>
                    <a:pt x="1598" y="733"/>
                  </a:lnTo>
                  <a:lnTo>
                    <a:pt x="1598" y="738"/>
                  </a:lnTo>
                  <a:lnTo>
                    <a:pt x="1598" y="742"/>
                  </a:lnTo>
                  <a:lnTo>
                    <a:pt x="1598" y="742"/>
                  </a:lnTo>
                  <a:lnTo>
                    <a:pt x="1600" y="746"/>
                  </a:lnTo>
                  <a:lnTo>
                    <a:pt x="1598" y="751"/>
                  </a:lnTo>
                  <a:lnTo>
                    <a:pt x="1596" y="762"/>
                  </a:lnTo>
                  <a:lnTo>
                    <a:pt x="1595" y="773"/>
                  </a:lnTo>
                  <a:lnTo>
                    <a:pt x="1596" y="778"/>
                  </a:lnTo>
                  <a:lnTo>
                    <a:pt x="1596" y="778"/>
                  </a:lnTo>
                  <a:lnTo>
                    <a:pt x="1598" y="780"/>
                  </a:lnTo>
                  <a:lnTo>
                    <a:pt x="1598" y="780"/>
                  </a:lnTo>
                  <a:lnTo>
                    <a:pt x="1600" y="777"/>
                  </a:lnTo>
                  <a:lnTo>
                    <a:pt x="1601" y="773"/>
                  </a:lnTo>
                  <a:lnTo>
                    <a:pt x="1603" y="772"/>
                  </a:lnTo>
                  <a:lnTo>
                    <a:pt x="1604" y="770"/>
                  </a:lnTo>
                  <a:lnTo>
                    <a:pt x="1604" y="770"/>
                  </a:lnTo>
                  <a:lnTo>
                    <a:pt x="1608" y="772"/>
                  </a:lnTo>
                  <a:lnTo>
                    <a:pt x="1611" y="773"/>
                  </a:lnTo>
                  <a:lnTo>
                    <a:pt x="1613" y="778"/>
                  </a:lnTo>
                  <a:lnTo>
                    <a:pt x="1616" y="780"/>
                  </a:lnTo>
                  <a:lnTo>
                    <a:pt x="1616" y="780"/>
                  </a:lnTo>
                  <a:lnTo>
                    <a:pt x="1618" y="780"/>
                  </a:lnTo>
                  <a:lnTo>
                    <a:pt x="1618" y="778"/>
                  </a:lnTo>
                  <a:lnTo>
                    <a:pt x="1618" y="775"/>
                  </a:lnTo>
                  <a:lnTo>
                    <a:pt x="1616" y="770"/>
                  </a:lnTo>
                  <a:lnTo>
                    <a:pt x="1614" y="768"/>
                  </a:lnTo>
                  <a:lnTo>
                    <a:pt x="1613" y="768"/>
                  </a:lnTo>
                  <a:lnTo>
                    <a:pt x="1613" y="768"/>
                  </a:lnTo>
                  <a:lnTo>
                    <a:pt x="1611" y="767"/>
                  </a:lnTo>
                  <a:lnTo>
                    <a:pt x="1608" y="764"/>
                  </a:lnTo>
                  <a:lnTo>
                    <a:pt x="1604" y="752"/>
                  </a:lnTo>
                  <a:lnTo>
                    <a:pt x="1604" y="752"/>
                  </a:lnTo>
                  <a:lnTo>
                    <a:pt x="1604" y="747"/>
                  </a:lnTo>
                  <a:lnTo>
                    <a:pt x="1606" y="742"/>
                  </a:lnTo>
                  <a:lnTo>
                    <a:pt x="1608" y="738"/>
                  </a:lnTo>
                  <a:lnTo>
                    <a:pt x="1608" y="731"/>
                  </a:lnTo>
                  <a:lnTo>
                    <a:pt x="1608" y="731"/>
                  </a:lnTo>
                  <a:lnTo>
                    <a:pt x="1609" y="729"/>
                  </a:lnTo>
                  <a:lnTo>
                    <a:pt x="1609" y="728"/>
                  </a:lnTo>
                  <a:lnTo>
                    <a:pt x="1614" y="726"/>
                  </a:lnTo>
                  <a:lnTo>
                    <a:pt x="1619" y="726"/>
                  </a:lnTo>
                  <a:lnTo>
                    <a:pt x="1624" y="729"/>
                  </a:lnTo>
                  <a:lnTo>
                    <a:pt x="1624" y="729"/>
                  </a:lnTo>
                  <a:lnTo>
                    <a:pt x="1627" y="733"/>
                  </a:lnTo>
                  <a:lnTo>
                    <a:pt x="1629" y="733"/>
                  </a:lnTo>
                  <a:lnTo>
                    <a:pt x="1629" y="731"/>
                  </a:lnTo>
                  <a:lnTo>
                    <a:pt x="1627" y="728"/>
                  </a:lnTo>
                  <a:lnTo>
                    <a:pt x="1627" y="728"/>
                  </a:lnTo>
                  <a:lnTo>
                    <a:pt x="1622" y="707"/>
                  </a:lnTo>
                  <a:lnTo>
                    <a:pt x="1614" y="681"/>
                  </a:lnTo>
                  <a:lnTo>
                    <a:pt x="1614" y="681"/>
                  </a:lnTo>
                  <a:close/>
                  <a:moveTo>
                    <a:pt x="396" y="22"/>
                  </a:moveTo>
                  <a:lnTo>
                    <a:pt x="396" y="22"/>
                  </a:lnTo>
                  <a:lnTo>
                    <a:pt x="398" y="24"/>
                  </a:lnTo>
                  <a:lnTo>
                    <a:pt x="396" y="26"/>
                  </a:lnTo>
                  <a:lnTo>
                    <a:pt x="390" y="26"/>
                  </a:lnTo>
                  <a:lnTo>
                    <a:pt x="383" y="27"/>
                  </a:lnTo>
                  <a:lnTo>
                    <a:pt x="378" y="29"/>
                  </a:lnTo>
                  <a:lnTo>
                    <a:pt x="378" y="29"/>
                  </a:lnTo>
                  <a:lnTo>
                    <a:pt x="375" y="32"/>
                  </a:lnTo>
                  <a:lnTo>
                    <a:pt x="370" y="32"/>
                  </a:lnTo>
                  <a:lnTo>
                    <a:pt x="367" y="34"/>
                  </a:lnTo>
                  <a:lnTo>
                    <a:pt x="365" y="36"/>
                  </a:lnTo>
                  <a:lnTo>
                    <a:pt x="365" y="37"/>
                  </a:lnTo>
                  <a:lnTo>
                    <a:pt x="365" y="37"/>
                  </a:lnTo>
                  <a:lnTo>
                    <a:pt x="367" y="39"/>
                  </a:lnTo>
                  <a:lnTo>
                    <a:pt x="370" y="39"/>
                  </a:lnTo>
                  <a:lnTo>
                    <a:pt x="378" y="40"/>
                  </a:lnTo>
                  <a:lnTo>
                    <a:pt x="385" y="40"/>
                  </a:lnTo>
                  <a:lnTo>
                    <a:pt x="386" y="39"/>
                  </a:lnTo>
                  <a:lnTo>
                    <a:pt x="388" y="37"/>
                  </a:lnTo>
                  <a:lnTo>
                    <a:pt x="388" y="37"/>
                  </a:lnTo>
                  <a:lnTo>
                    <a:pt x="390" y="36"/>
                  </a:lnTo>
                  <a:lnTo>
                    <a:pt x="393" y="36"/>
                  </a:lnTo>
                  <a:lnTo>
                    <a:pt x="396" y="36"/>
                  </a:lnTo>
                  <a:lnTo>
                    <a:pt x="398" y="34"/>
                  </a:lnTo>
                  <a:lnTo>
                    <a:pt x="398" y="34"/>
                  </a:lnTo>
                  <a:lnTo>
                    <a:pt x="399" y="31"/>
                  </a:lnTo>
                  <a:lnTo>
                    <a:pt x="403" y="29"/>
                  </a:lnTo>
                  <a:lnTo>
                    <a:pt x="406" y="27"/>
                  </a:lnTo>
                  <a:lnTo>
                    <a:pt x="414" y="26"/>
                  </a:lnTo>
                  <a:lnTo>
                    <a:pt x="414" y="26"/>
                  </a:lnTo>
                  <a:lnTo>
                    <a:pt x="419" y="24"/>
                  </a:lnTo>
                  <a:lnTo>
                    <a:pt x="422" y="22"/>
                  </a:lnTo>
                  <a:lnTo>
                    <a:pt x="421" y="19"/>
                  </a:lnTo>
                  <a:lnTo>
                    <a:pt x="414" y="16"/>
                  </a:lnTo>
                  <a:lnTo>
                    <a:pt x="414" y="16"/>
                  </a:lnTo>
                  <a:lnTo>
                    <a:pt x="411" y="16"/>
                  </a:lnTo>
                  <a:lnTo>
                    <a:pt x="406" y="14"/>
                  </a:lnTo>
                  <a:lnTo>
                    <a:pt x="399" y="16"/>
                  </a:lnTo>
                  <a:lnTo>
                    <a:pt x="395" y="19"/>
                  </a:lnTo>
                  <a:lnTo>
                    <a:pt x="395" y="21"/>
                  </a:lnTo>
                  <a:lnTo>
                    <a:pt x="396" y="22"/>
                  </a:lnTo>
                  <a:lnTo>
                    <a:pt x="396" y="22"/>
                  </a:lnTo>
                  <a:close/>
                  <a:moveTo>
                    <a:pt x="380" y="337"/>
                  </a:moveTo>
                  <a:lnTo>
                    <a:pt x="380" y="337"/>
                  </a:lnTo>
                  <a:lnTo>
                    <a:pt x="383" y="338"/>
                  </a:lnTo>
                  <a:lnTo>
                    <a:pt x="386" y="340"/>
                  </a:lnTo>
                  <a:lnTo>
                    <a:pt x="390" y="338"/>
                  </a:lnTo>
                  <a:lnTo>
                    <a:pt x="393" y="337"/>
                  </a:lnTo>
                  <a:lnTo>
                    <a:pt x="399" y="334"/>
                  </a:lnTo>
                  <a:lnTo>
                    <a:pt x="404" y="330"/>
                  </a:lnTo>
                  <a:lnTo>
                    <a:pt x="404" y="330"/>
                  </a:lnTo>
                  <a:lnTo>
                    <a:pt x="406" y="330"/>
                  </a:lnTo>
                  <a:lnTo>
                    <a:pt x="406" y="330"/>
                  </a:lnTo>
                  <a:lnTo>
                    <a:pt x="403" y="327"/>
                  </a:lnTo>
                  <a:lnTo>
                    <a:pt x="398" y="325"/>
                  </a:lnTo>
                  <a:lnTo>
                    <a:pt x="393" y="322"/>
                  </a:lnTo>
                  <a:lnTo>
                    <a:pt x="393" y="322"/>
                  </a:lnTo>
                  <a:lnTo>
                    <a:pt x="385" y="322"/>
                  </a:lnTo>
                  <a:lnTo>
                    <a:pt x="380" y="325"/>
                  </a:lnTo>
                  <a:lnTo>
                    <a:pt x="378" y="329"/>
                  </a:lnTo>
                  <a:lnTo>
                    <a:pt x="377" y="330"/>
                  </a:lnTo>
                  <a:lnTo>
                    <a:pt x="377" y="334"/>
                  </a:lnTo>
                  <a:lnTo>
                    <a:pt x="380" y="337"/>
                  </a:lnTo>
                  <a:lnTo>
                    <a:pt x="380" y="337"/>
                  </a:lnTo>
                  <a:close/>
                  <a:moveTo>
                    <a:pt x="2235" y="402"/>
                  </a:moveTo>
                  <a:lnTo>
                    <a:pt x="2235" y="402"/>
                  </a:lnTo>
                  <a:lnTo>
                    <a:pt x="2225" y="397"/>
                  </a:lnTo>
                  <a:lnTo>
                    <a:pt x="2218" y="392"/>
                  </a:lnTo>
                  <a:lnTo>
                    <a:pt x="2215" y="389"/>
                  </a:lnTo>
                  <a:lnTo>
                    <a:pt x="2215" y="389"/>
                  </a:lnTo>
                  <a:lnTo>
                    <a:pt x="2210" y="386"/>
                  </a:lnTo>
                  <a:lnTo>
                    <a:pt x="2205" y="384"/>
                  </a:lnTo>
                  <a:lnTo>
                    <a:pt x="2199" y="382"/>
                  </a:lnTo>
                  <a:lnTo>
                    <a:pt x="2197" y="384"/>
                  </a:lnTo>
                  <a:lnTo>
                    <a:pt x="2197" y="384"/>
                  </a:lnTo>
                  <a:lnTo>
                    <a:pt x="2196" y="386"/>
                  </a:lnTo>
                  <a:lnTo>
                    <a:pt x="2194" y="384"/>
                  </a:lnTo>
                  <a:lnTo>
                    <a:pt x="2191" y="381"/>
                  </a:lnTo>
                  <a:lnTo>
                    <a:pt x="2191" y="381"/>
                  </a:lnTo>
                  <a:lnTo>
                    <a:pt x="2187" y="379"/>
                  </a:lnTo>
                  <a:lnTo>
                    <a:pt x="2183" y="379"/>
                  </a:lnTo>
                  <a:lnTo>
                    <a:pt x="2176" y="379"/>
                  </a:lnTo>
                  <a:lnTo>
                    <a:pt x="2174" y="381"/>
                  </a:lnTo>
                  <a:lnTo>
                    <a:pt x="2174" y="381"/>
                  </a:lnTo>
                  <a:lnTo>
                    <a:pt x="2174" y="382"/>
                  </a:lnTo>
                  <a:lnTo>
                    <a:pt x="2176" y="384"/>
                  </a:lnTo>
                  <a:lnTo>
                    <a:pt x="2179" y="387"/>
                  </a:lnTo>
                  <a:lnTo>
                    <a:pt x="2179" y="387"/>
                  </a:lnTo>
                  <a:lnTo>
                    <a:pt x="2181" y="389"/>
                  </a:lnTo>
                  <a:lnTo>
                    <a:pt x="2179" y="391"/>
                  </a:lnTo>
                  <a:lnTo>
                    <a:pt x="2178" y="392"/>
                  </a:lnTo>
                  <a:lnTo>
                    <a:pt x="2178" y="395"/>
                  </a:lnTo>
                  <a:lnTo>
                    <a:pt x="2178" y="395"/>
                  </a:lnTo>
                  <a:lnTo>
                    <a:pt x="2178" y="397"/>
                  </a:lnTo>
                  <a:lnTo>
                    <a:pt x="2176" y="395"/>
                  </a:lnTo>
                  <a:lnTo>
                    <a:pt x="2170" y="392"/>
                  </a:lnTo>
                  <a:lnTo>
                    <a:pt x="2170" y="392"/>
                  </a:lnTo>
                  <a:lnTo>
                    <a:pt x="2168" y="389"/>
                  </a:lnTo>
                  <a:lnTo>
                    <a:pt x="2168" y="386"/>
                  </a:lnTo>
                  <a:lnTo>
                    <a:pt x="2170" y="378"/>
                  </a:lnTo>
                  <a:lnTo>
                    <a:pt x="2170" y="378"/>
                  </a:lnTo>
                  <a:lnTo>
                    <a:pt x="2170" y="376"/>
                  </a:lnTo>
                  <a:lnTo>
                    <a:pt x="2168" y="374"/>
                  </a:lnTo>
                  <a:lnTo>
                    <a:pt x="2165" y="373"/>
                  </a:lnTo>
                  <a:lnTo>
                    <a:pt x="2165" y="371"/>
                  </a:lnTo>
                  <a:lnTo>
                    <a:pt x="2165" y="371"/>
                  </a:lnTo>
                  <a:lnTo>
                    <a:pt x="2161" y="368"/>
                  </a:lnTo>
                  <a:lnTo>
                    <a:pt x="2155" y="363"/>
                  </a:lnTo>
                  <a:lnTo>
                    <a:pt x="2139" y="356"/>
                  </a:lnTo>
                  <a:lnTo>
                    <a:pt x="2139" y="356"/>
                  </a:lnTo>
                  <a:lnTo>
                    <a:pt x="2127" y="352"/>
                  </a:lnTo>
                  <a:lnTo>
                    <a:pt x="2122" y="350"/>
                  </a:lnTo>
                  <a:lnTo>
                    <a:pt x="2119" y="347"/>
                  </a:lnTo>
                  <a:lnTo>
                    <a:pt x="2119" y="347"/>
                  </a:lnTo>
                  <a:lnTo>
                    <a:pt x="2116" y="343"/>
                  </a:lnTo>
                  <a:lnTo>
                    <a:pt x="2109" y="342"/>
                  </a:lnTo>
                  <a:lnTo>
                    <a:pt x="2104" y="340"/>
                  </a:lnTo>
                  <a:lnTo>
                    <a:pt x="2100" y="337"/>
                  </a:lnTo>
                  <a:lnTo>
                    <a:pt x="2100" y="337"/>
                  </a:lnTo>
                  <a:lnTo>
                    <a:pt x="2093" y="332"/>
                  </a:lnTo>
                  <a:lnTo>
                    <a:pt x="2082" y="327"/>
                  </a:lnTo>
                  <a:lnTo>
                    <a:pt x="2072" y="324"/>
                  </a:lnTo>
                  <a:lnTo>
                    <a:pt x="2062" y="322"/>
                  </a:lnTo>
                  <a:lnTo>
                    <a:pt x="2062" y="322"/>
                  </a:lnTo>
                  <a:lnTo>
                    <a:pt x="2057" y="321"/>
                  </a:lnTo>
                  <a:lnTo>
                    <a:pt x="2054" y="319"/>
                  </a:lnTo>
                  <a:lnTo>
                    <a:pt x="2052" y="317"/>
                  </a:lnTo>
                  <a:lnTo>
                    <a:pt x="2051" y="317"/>
                  </a:lnTo>
                  <a:lnTo>
                    <a:pt x="2051" y="317"/>
                  </a:lnTo>
                  <a:lnTo>
                    <a:pt x="2036" y="317"/>
                  </a:lnTo>
                  <a:lnTo>
                    <a:pt x="2020" y="316"/>
                  </a:lnTo>
                  <a:lnTo>
                    <a:pt x="2020" y="316"/>
                  </a:lnTo>
                  <a:lnTo>
                    <a:pt x="2015" y="316"/>
                  </a:lnTo>
                  <a:lnTo>
                    <a:pt x="2013" y="317"/>
                  </a:lnTo>
                  <a:lnTo>
                    <a:pt x="2010" y="317"/>
                  </a:lnTo>
                  <a:lnTo>
                    <a:pt x="2007" y="317"/>
                  </a:lnTo>
                  <a:lnTo>
                    <a:pt x="2007" y="317"/>
                  </a:lnTo>
                  <a:lnTo>
                    <a:pt x="1992" y="312"/>
                  </a:lnTo>
                  <a:lnTo>
                    <a:pt x="1982" y="311"/>
                  </a:lnTo>
                  <a:lnTo>
                    <a:pt x="1979" y="311"/>
                  </a:lnTo>
                  <a:lnTo>
                    <a:pt x="1977" y="311"/>
                  </a:lnTo>
                  <a:lnTo>
                    <a:pt x="1977" y="311"/>
                  </a:lnTo>
                  <a:lnTo>
                    <a:pt x="1976" y="316"/>
                  </a:lnTo>
                  <a:lnTo>
                    <a:pt x="1974" y="317"/>
                  </a:lnTo>
                  <a:lnTo>
                    <a:pt x="1973" y="319"/>
                  </a:lnTo>
                  <a:lnTo>
                    <a:pt x="1973" y="319"/>
                  </a:lnTo>
                  <a:lnTo>
                    <a:pt x="1973" y="321"/>
                  </a:lnTo>
                  <a:lnTo>
                    <a:pt x="1973" y="322"/>
                  </a:lnTo>
                  <a:lnTo>
                    <a:pt x="1979" y="329"/>
                  </a:lnTo>
                  <a:lnTo>
                    <a:pt x="1979" y="329"/>
                  </a:lnTo>
                  <a:lnTo>
                    <a:pt x="1982" y="334"/>
                  </a:lnTo>
                  <a:lnTo>
                    <a:pt x="1982" y="337"/>
                  </a:lnTo>
                  <a:lnTo>
                    <a:pt x="1981" y="340"/>
                  </a:lnTo>
                  <a:lnTo>
                    <a:pt x="1976" y="342"/>
                  </a:lnTo>
                  <a:lnTo>
                    <a:pt x="1976" y="342"/>
                  </a:lnTo>
                  <a:lnTo>
                    <a:pt x="1971" y="343"/>
                  </a:lnTo>
                  <a:lnTo>
                    <a:pt x="1966" y="342"/>
                  </a:lnTo>
                  <a:lnTo>
                    <a:pt x="1961" y="338"/>
                  </a:lnTo>
                  <a:lnTo>
                    <a:pt x="1958" y="335"/>
                  </a:lnTo>
                  <a:lnTo>
                    <a:pt x="1958" y="335"/>
                  </a:lnTo>
                  <a:lnTo>
                    <a:pt x="1955" y="334"/>
                  </a:lnTo>
                  <a:lnTo>
                    <a:pt x="1951" y="332"/>
                  </a:lnTo>
                  <a:lnTo>
                    <a:pt x="1948" y="330"/>
                  </a:lnTo>
                  <a:lnTo>
                    <a:pt x="1945" y="327"/>
                  </a:lnTo>
                  <a:lnTo>
                    <a:pt x="1945" y="327"/>
                  </a:lnTo>
                  <a:lnTo>
                    <a:pt x="1945" y="324"/>
                  </a:lnTo>
                  <a:lnTo>
                    <a:pt x="1946" y="322"/>
                  </a:lnTo>
                  <a:lnTo>
                    <a:pt x="1948" y="322"/>
                  </a:lnTo>
                  <a:lnTo>
                    <a:pt x="1951" y="324"/>
                  </a:lnTo>
                  <a:lnTo>
                    <a:pt x="1951" y="324"/>
                  </a:lnTo>
                  <a:lnTo>
                    <a:pt x="1955" y="325"/>
                  </a:lnTo>
                  <a:lnTo>
                    <a:pt x="1958" y="325"/>
                  </a:lnTo>
                  <a:lnTo>
                    <a:pt x="1960" y="322"/>
                  </a:lnTo>
                  <a:lnTo>
                    <a:pt x="1961" y="321"/>
                  </a:lnTo>
                  <a:lnTo>
                    <a:pt x="1961" y="321"/>
                  </a:lnTo>
                  <a:lnTo>
                    <a:pt x="1960" y="317"/>
                  </a:lnTo>
                  <a:lnTo>
                    <a:pt x="1955" y="316"/>
                  </a:lnTo>
                  <a:lnTo>
                    <a:pt x="1950" y="314"/>
                  </a:lnTo>
                  <a:lnTo>
                    <a:pt x="1945" y="314"/>
                  </a:lnTo>
                  <a:lnTo>
                    <a:pt x="1945" y="314"/>
                  </a:lnTo>
                  <a:lnTo>
                    <a:pt x="1940" y="314"/>
                  </a:lnTo>
                  <a:lnTo>
                    <a:pt x="1937" y="319"/>
                  </a:lnTo>
                  <a:lnTo>
                    <a:pt x="1933" y="322"/>
                  </a:lnTo>
                  <a:lnTo>
                    <a:pt x="1929" y="325"/>
                  </a:lnTo>
                  <a:lnTo>
                    <a:pt x="1929" y="325"/>
                  </a:lnTo>
                  <a:lnTo>
                    <a:pt x="1922" y="327"/>
                  </a:lnTo>
                  <a:lnTo>
                    <a:pt x="1912" y="325"/>
                  </a:lnTo>
                  <a:lnTo>
                    <a:pt x="1903" y="324"/>
                  </a:lnTo>
                  <a:lnTo>
                    <a:pt x="1896" y="322"/>
                  </a:lnTo>
                  <a:lnTo>
                    <a:pt x="1896" y="322"/>
                  </a:lnTo>
                  <a:lnTo>
                    <a:pt x="1889" y="321"/>
                  </a:lnTo>
                  <a:lnTo>
                    <a:pt x="1876" y="321"/>
                  </a:lnTo>
                  <a:lnTo>
                    <a:pt x="1865" y="322"/>
                  </a:lnTo>
                  <a:lnTo>
                    <a:pt x="1857" y="324"/>
                  </a:lnTo>
                  <a:lnTo>
                    <a:pt x="1857" y="324"/>
                  </a:lnTo>
                  <a:lnTo>
                    <a:pt x="1855" y="327"/>
                  </a:lnTo>
                  <a:lnTo>
                    <a:pt x="1855" y="330"/>
                  </a:lnTo>
                  <a:lnTo>
                    <a:pt x="1855" y="334"/>
                  </a:lnTo>
                  <a:lnTo>
                    <a:pt x="1854" y="337"/>
                  </a:lnTo>
                  <a:lnTo>
                    <a:pt x="1854" y="337"/>
                  </a:lnTo>
                  <a:lnTo>
                    <a:pt x="1854" y="335"/>
                  </a:lnTo>
                  <a:lnTo>
                    <a:pt x="1852" y="330"/>
                  </a:lnTo>
                  <a:lnTo>
                    <a:pt x="1850" y="324"/>
                  </a:lnTo>
                  <a:lnTo>
                    <a:pt x="1850" y="324"/>
                  </a:lnTo>
                  <a:lnTo>
                    <a:pt x="1850" y="322"/>
                  </a:lnTo>
                  <a:lnTo>
                    <a:pt x="1849" y="321"/>
                  </a:lnTo>
                  <a:lnTo>
                    <a:pt x="1841" y="321"/>
                  </a:lnTo>
                  <a:lnTo>
                    <a:pt x="1841" y="321"/>
                  </a:lnTo>
                  <a:lnTo>
                    <a:pt x="1834" y="319"/>
                  </a:lnTo>
                  <a:lnTo>
                    <a:pt x="1832" y="319"/>
                  </a:lnTo>
                  <a:lnTo>
                    <a:pt x="1834" y="317"/>
                  </a:lnTo>
                  <a:lnTo>
                    <a:pt x="1834" y="317"/>
                  </a:lnTo>
                  <a:lnTo>
                    <a:pt x="1834" y="316"/>
                  </a:lnTo>
                  <a:lnTo>
                    <a:pt x="1834" y="314"/>
                  </a:lnTo>
                  <a:lnTo>
                    <a:pt x="1834" y="311"/>
                  </a:lnTo>
                  <a:lnTo>
                    <a:pt x="1836" y="309"/>
                  </a:lnTo>
                  <a:lnTo>
                    <a:pt x="1836" y="309"/>
                  </a:lnTo>
                  <a:lnTo>
                    <a:pt x="1837" y="308"/>
                  </a:lnTo>
                  <a:lnTo>
                    <a:pt x="1836" y="306"/>
                  </a:lnTo>
                  <a:lnTo>
                    <a:pt x="1832" y="301"/>
                  </a:lnTo>
                  <a:lnTo>
                    <a:pt x="1824" y="294"/>
                  </a:lnTo>
                  <a:lnTo>
                    <a:pt x="1815" y="290"/>
                  </a:lnTo>
                  <a:lnTo>
                    <a:pt x="1815" y="290"/>
                  </a:lnTo>
                  <a:lnTo>
                    <a:pt x="1803" y="288"/>
                  </a:lnTo>
                  <a:lnTo>
                    <a:pt x="1789" y="288"/>
                  </a:lnTo>
                  <a:lnTo>
                    <a:pt x="1774" y="290"/>
                  </a:lnTo>
                  <a:lnTo>
                    <a:pt x="1766" y="291"/>
                  </a:lnTo>
                  <a:lnTo>
                    <a:pt x="1766" y="291"/>
                  </a:lnTo>
                  <a:lnTo>
                    <a:pt x="1758" y="291"/>
                  </a:lnTo>
                  <a:lnTo>
                    <a:pt x="1749" y="293"/>
                  </a:lnTo>
                  <a:lnTo>
                    <a:pt x="1735" y="293"/>
                  </a:lnTo>
                  <a:lnTo>
                    <a:pt x="1735" y="293"/>
                  </a:lnTo>
                  <a:lnTo>
                    <a:pt x="1732" y="291"/>
                  </a:lnTo>
                  <a:lnTo>
                    <a:pt x="1732" y="291"/>
                  </a:lnTo>
                  <a:lnTo>
                    <a:pt x="1732" y="288"/>
                  </a:lnTo>
                  <a:lnTo>
                    <a:pt x="1732" y="286"/>
                  </a:lnTo>
                  <a:lnTo>
                    <a:pt x="1732" y="286"/>
                  </a:lnTo>
                  <a:lnTo>
                    <a:pt x="1728" y="283"/>
                  </a:lnTo>
                  <a:lnTo>
                    <a:pt x="1723" y="281"/>
                  </a:lnTo>
                  <a:lnTo>
                    <a:pt x="1718" y="280"/>
                  </a:lnTo>
                  <a:lnTo>
                    <a:pt x="1715" y="281"/>
                  </a:lnTo>
                  <a:lnTo>
                    <a:pt x="1715" y="281"/>
                  </a:lnTo>
                  <a:lnTo>
                    <a:pt x="1714" y="283"/>
                  </a:lnTo>
                  <a:lnTo>
                    <a:pt x="1712" y="281"/>
                  </a:lnTo>
                  <a:lnTo>
                    <a:pt x="1710" y="278"/>
                  </a:lnTo>
                  <a:lnTo>
                    <a:pt x="1710" y="278"/>
                  </a:lnTo>
                  <a:lnTo>
                    <a:pt x="1707" y="277"/>
                  </a:lnTo>
                  <a:lnTo>
                    <a:pt x="1704" y="275"/>
                  </a:lnTo>
                  <a:lnTo>
                    <a:pt x="1697" y="273"/>
                  </a:lnTo>
                  <a:lnTo>
                    <a:pt x="1692" y="273"/>
                  </a:lnTo>
                  <a:lnTo>
                    <a:pt x="1692" y="273"/>
                  </a:lnTo>
                  <a:lnTo>
                    <a:pt x="1691" y="273"/>
                  </a:lnTo>
                  <a:lnTo>
                    <a:pt x="1689" y="272"/>
                  </a:lnTo>
                  <a:lnTo>
                    <a:pt x="1689" y="270"/>
                  </a:lnTo>
                  <a:lnTo>
                    <a:pt x="1692" y="270"/>
                  </a:lnTo>
                  <a:lnTo>
                    <a:pt x="1692" y="270"/>
                  </a:lnTo>
                  <a:lnTo>
                    <a:pt x="1701" y="268"/>
                  </a:lnTo>
                  <a:lnTo>
                    <a:pt x="1704" y="268"/>
                  </a:lnTo>
                  <a:lnTo>
                    <a:pt x="1702" y="264"/>
                  </a:lnTo>
                  <a:lnTo>
                    <a:pt x="1702" y="264"/>
                  </a:lnTo>
                  <a:lnTo>
                    <a:pt x="1699" y="262"/>
                  </a:lnTo>
                  <a:lnTo>
                    <a:pt x="1694" y="260"/>
                  </a:lnTo>
                  <a:lnTo>
                    <a:pt x="1681" y="259"/>
                  </a:lnTo>
                  <a:lnTo>
                    <a:pt x="1668" y="257"/>
                  </a:lnTo>
                  <a:lnTo>
                    <a:pt x="1660" y="257"/>
                  </a:lnTo>
                  <a:lnTo>
                    <a:pt x="1660" y="257"/>
                  </a:lnTo>
                  <a:lnTo>
                    <a:pt x="1658" y="259"/>
                  </a:lnTo>
                  <a:lnTo>
                    <a:pt x="1658" y="262"/>
                  </a:lnTo>
                  <a:lnTo>
                    <a:pt x="1657" y="265"/>
                  </a:lnTo>
                  <a:lnTo>
                    <a:pt x="1653" y="270"/>
                  </a:lnTo>
                  <a:lnTo>
                    <a:pt x="1653" y="270"/>
                  </a:lnTo>
                  <a:lnTo>
                    <a:pt x="1647" y="273"/>
                  </a:lnTo>
                  <a:lnTo>
                    <a:pt x="1642" y="273"/>
                  </a:lnTo>
                  <a:lnTo>
                    <a:pt x="1639" y="272"/>
                  </a:lnTo>
                  <a:lnTo>
                    <a:pt x="1639" y="268"/>
                  </a:lnTo>
                  <a:lnTo>
                    <a:pt x="1639" y="268"/>
                  </a:lnTo>
                  <a:lnTo>
                    <a:pt x="1640" y="267"/>
                  </a:lnTo>
                  <a:lnTo>
                    <a:pt x="1644" y="265"/>
                  </a:lnTo>
                  <a:lnTo>
                    <a:pt x="1647" y="265"/>
                  </a:lnTo>
                  <a:lnTo>
                    <a:pt x="1648" y="262"/>
                  </a:lnTo>
                  <a:lnTo>
                    <a:pt x="1648" y="262"/>
                  </a:lnTo>
                  <a:lnTo>
                    <a:pt x="1648" y="262"/>
                  </a:lnTo>
                  <a:lnTo>
                    <a:pt x="1647" y="260"/>
                  </a:lnTo>
                  <a:lnTo>
                    <a:pt x="1642" y="260"/>
                  </a:lnTo>
                  <a:lnTo>
                    <a:pt x="1637" y="259"/>
                  </a:lnTo>
                  <a:lnTo>
                    <a:pt x="1634" y="259"/>
                  </a:lnTo>
                  <a:lnTo>
                    <a:pt x="1634" y="259"/>
                  </a:lnTo>
                  <a:lnTo>
                    <a:pt x="1634" y="255"/>
                  </a:lnTo>
                  <a:lnTo>
                    <a:pt x="1635" y="255"/>
                  </a:lnTo>
                  <a:lnTo>
                    <a:pt x="1639" y="254"/>
                  </a:lnTo>
                  <a:lnTo>
                    <a:pt x="1642" y="254"/>
                  </a:lnTo>
                  <a:lnTo>
                    <a:pt x="1642" y="254"/>
                  </a:lnTo>
                  <a:lnTo>
                    <a:pt x="1650" y="255"/>
                  </a:lnTo>
                  <a:lnTo>
                    <a:pt x="1653" y="255"/>
                  </a:lnTo>
                  <a:lnTo>
                    <a:pt x="1655" y="254"/>
                  </a:lnTo>
                  <a:lnTo>
                    <a:pt x="1655" y="254"/>
                  </a:lnTo>
                  <a:lnTo>
                    <a:pt x="1653" y="254"/>
                  </a:lnTo>
                  <a:lnTo>
                    <a:pt x="1652" y="252"/>
                  </a:lnTo>
                  <a:lnTo>
                    <a:pt x="1642" y="251"/>
                  </a:lnTo>
                  <a:lnTo>
                    <a:pt x="1642" y="251"/>
                  </a:lnTo>
                  <a:lnTo>
                    <a:pt x="1624" y="247"/>
                  </a:lnTo>
                  <a:lnTo>
                    <a:pt x="1614" y="246"/>
                  </a:lnTo>
                  <a:lnTo>
                    <a:pt x="1606" y="246"/>
                  </a:lnTo>
                  <a:lnTo>
                    <a:pt x="1606" y="246"/>
                  </a:lnTo>
                  <a:lnTo>
                    <a:pt x="1600" y="246"/>
                  </a:lnTo>
                  <a:lnTo>
                    <a:pt x="1595" y="244"/>
                  </a:lnTo>
                  <a:lnTo>
                    <a:pt x="1587" y="242"/>
                  </a:lnTo>
                  <a:lnTo>
                    <a:pt x="1587" y="242"/>
                  </a:lnTo>
                  <a:lnTo>
                    <a:pt x="1583" y="242"/>
                  </a:lnTo>
                  <a:lnTo>
                    <a:pt x="1582" y="244"/>
                  </a:lnTo>
                  <a:lnTo>
                    <a:pt x="1582" y="246"/>
                  </a:lnTo>
                  <a:lnTo>
                    <a:pt x="1583" y="247"/>
                  </a:lnTo>
                  <a:lnTo>
                    <a:pt x="1583" y="247"/>
                  </a:lnTo>
                  <a:lnTo>
                    <a:pt x="1583" y="251"/>
                  </a:lnTo>
                  <a:lnTo>
                    <a:pt x="1580" y="252"/>
                  </a:lnTo>
                  <a:lnTo>
                    <a:pt x="1577" y="252"/>
                  </a:lnTo>
                  <a:lnTo>
                    <a:pt x="1572" y="252"/>
                  </a:lnTo>
                  <a:lnTo>
                    <a:pt x="1572" y="252"/>
                  </a:lnTo>
                  <a:lnTo>
                    <a:pt x="1567" y="252"/>
                  </a:lnTo>
                  <a:lnTo>
                    <a:pt x="1562" y="254"/>
                  </a:lnTo>
                  <a:lnTo>
                    <a:pt x="1559" y="257"/>
                  </a:lnTo>
                  <a:lnTo>
                    <a:pt x="1559" y="259"/>
                  </a:lnTo>
                  <a:lnTo>
                    <a:pt x="1559" y="260"/>
                  </a:lnTo>
                  <a:lnTo>
                    <a:pt x="1559" y="260"/>
                  </a:lnTo>
                  <a:lnTo>
                    <a:pt x="1562" y="262"/>
                  </a:lnTo>
                  <a:lnTo>
                    <a:pt x="1565" y="262"/>
                  </a:lnTo>
                  <a:lnTo>
                    <a:pt x="1567" y="260"/>
                  </a:lnTo>
                  <a:lnTo>
                    <a:pt x="1570" y="260"/>
                  </a:lnTo>
                  <a:lnTo>
                    <a:pt x="1570" y="260"/>
                  </a:lnTo>
                  <a:lnTo>
                    <a:pt x="1570" y="260"/>
                  </a:lnTo>
                  <a:lnTo>
                    <a:pt x="1570" y="262"/>
                  </a:lnTo>
                  <a:lnTo>
                    <a:pt x="1567" y="264"/>
                  </a:lnTo>
                  <a:lnTo>
                    <a:pt x="1565" y="265"/>
                  </a:lnTo>
                  <a:lnTo>
                    <a:pt x="1565" y="267"/>
                  </a:lnTo>
                  <a:lnTo>
                    <a:pt x="1567" y="267"/>
                  </a:lnTo>
                  <a:lnTo>
                    <a:pt x="1567" y="267"/>
                  </a:lnTo>
                  <a:lnTo>
                    <a:pt x="1569" y="268"/>
                  </a:lnTo>
                  <a:lnTo>
                    <a:pt x="1570" y="272"/>
                  </a:lnTo>
                  <a:lnTo>
                    <a:pt x="1570" y="277"/>
                  </a:lnTo>
                  <a:lnTo>
                    <a:pt x="1570" y="277"/>
                  </a:lnTo>
                  <a:lnTo>
                    <a:pt x="1569" y="278"/>
                  </a:lnTo>
                  <a:lnTo>
                    <a:pt x="1567" y="278"/>
                  </a:lnTo>
                  <a:lnTo>
                    <a:pt x="1562" y="278"/>
                  </a:lnTo>
                  <a:lnTo>
                    <a:pt x="1561" y="277"/>
                  </a:lnTo>
                  <a:lnTo>
                    <a:pt x="1561" y="277"/>
                  </a:lnTo>
                  <a:lnTo>
                    <a:pt x="1557" y="275"/>
                  </a:lnTo>
                  <a:lnTo>
                    <a:pt x="1554" y="275"/>
                  </a:lnTo>
                  <a:lnTo>
                    <a:pt x="1547" y="275"/>
                  </a:lnTo>
                  <a:lnTo>
                    <a:pt x="1547" y="275"/>
                  </a:lnTo>
                  <a:lnTo>
                    <a:pt x="1541" y="277"/>
                  </a:lnTo>
                  <a:lnTo>
                    <a:pt x="1541" y="277"/>
                  </a:lnTo>
                  <a:lnTo>
                    <a:pt x="1544" y="278"/>
                  </a:lnTo>
                  <a:lnTo>
                    <a:pt x="1544" y="278"/>
                  </a:lnTo>
                  <a:lnTo>
                    <a:pt x="1547" y="280"/>
                  </a:lnTo>
                  <a:lnTo>
                    <a:pt x="1549" y="281"/>
                  </a:lnTo>
                  <a:lnTo>
                    <a:pt x="1547" y="283"/>
                  </a:lnTo>
                  <a:lnTo>
                    <a:pt x="1544" y="283"/>
                  </a:lnTo>
                  <a:lnTo>
                    <a:pt x="1544" y="283"/>
                  </a:lnTo>
                  <a:lnTo>
                    <a:pt x="1539" y="283"/>
                  </a:lnTo>
                  <a:lnTo>
                    <a:pt x="1538" y="280"/>
                  </a:lnTo>
                  <a:lnTo>
                    <a:pt x="1536" y="278"/>
                  </a:lnTo>
                  <a:lnTo>
                    <a:pt x="1533" y="277"/>
                  </a:lnTo>
                  <a:lnTo>
                    <a:pt x="1533" y="277"/>
                  </a:lnTo>
                  <a:lnTo>
                    <a:pt x="1530" y="277"/>
                  </a:lnTo>
                  <a:lnTo>
                    <a:pt x="1523" y="275"/>
                  </a:lnTo>
                  <a:lnTo>
                    <a:pt x="1513" y="273"/>
                  </a:lnTo>
                  <a:lnTo>
                    <a:pt x="1513" y="273"/>
                  </a:lnTo>
                  <a:lnTo>
                    <a:pt x="1510" y="275"/>
                  </a:lnTo>
                  <a:lnTo>
                    <a:pt x="1507" y="277"/>
                  </a:lnTo>
                  <a:lnTo>
                    <a:pt x="1502" y="278"/>
                  </a:lnTo>
                  <a:lnTo>
                    <a:pt x="1499" y="278"/>
                  </a:lnTo>
                  <a:lnTo>
                    <a:pt x="1499" y="278"/>
                  </a:lnTo>
                  <a:lnTo>
                    <a:pt x="1492" y="278"/>
                  </a:lnTo>
                  <a:lnTo>
                    <a:pt x="1487" y="277"/>
                  </a:lnTo>
                  <a:lnTo>
                    <a:pt x="1482" y="273"/>
                  </a:lnTo>
                  <a:lnTo>
                    <a:pt x="1477" y="272"/>
                  </a:lnTo>
                  <a:lnTo>
                    <a:pt x="1477" y="272"/>
                  </a:lnTo>
                  <a:lnTo>
                    <a:pt x="1474" y="268"/>
                  </a:lnTo>
                  <a:lnTo>
                    <a:pt x="1473" y="268"/>
                  </a:lnTo>
                  <a:lnTo>
                    <a:pt x="1471" y="270"/>
                  </a:lnTo>
                  <a:lnTo>
                    <a:pt x="1471" y="270"/>
                  </a:lnTo>
                  <a:lnTo>
                    <a:pt x="1469" y="275"/>
                  </a:lnTo>
                  <a:lnTo>
                    <a:pt x="1468" y="278"/>
                  </a:lnTo>
                  <a:lnTo>
                    <a:pt x="1466" y="283"/>
                  </a:lnTo>
                  <a:lnTo>
                    <a:pt x="1464" y="285"/>
                  </a:lnTo>
                  <a:lnTo>
                    <a:pt x="1464" y="285"/>
                  </a:lnTo>
                  <a:lnTo>
                    <a:pt x="1461" y="286"/>
                  </a:lnTo>
                  <a:lnTo>
                    <a:pt x="1460" y="288"/>
                  </a:lnTo>
                  <a:lnTo>
                    <a:pt x="1458" y="291"/>
                  </a:lnTo>
                  <a:lnTo>
                    <a:pt x="1455" y="294"/>
                  </a:lnTo>
                  <a:lnTo>
                    <a:pt x="1455" y="294"/>
                  </a:lnTo>
                  <a:lnTo>
                    <a:pt x="1453" y="294"/>
                  </a:lnTo>
                  <a:lnTo>
                    <a:pt x="1451" y="293"/>
                  </a:lnTo>
                  <a:lnTo>
                    <a:pt x="1450" y="293"/>
                  </a:lnTo>
                  <a:lnTo>
                    <a:pt x="1447" y="291"/>
                  </a:lnTo>
                  <a:lnTo>
                    <a:pt x="1447" y="291"/>
                  </a:lnTo>
                  <a:lnTo>
                    <a:pt x="1443" y="290"/>
                  </a:lnTo>
                  <a:lnTo>
                    <a:pt x="1437" y="285"/>
                  </a:lnTo>
                  <a:lnTo>
                    <a:pt x="1430" y="278"/>
                  </a:lnTo>
                  <a:lnTo>
                    <a:pt x="1427" y="273"/>
                  </a:lnTo>
                  <a:lnTo>
                    <a:pt x="1427" y="273"/>
                  </a:lnTo>
                  <a:lnTo>
                    <a:pt x="1425" y="270"/>
                  </a:lnTo>
                  <a:lnTo>
                    <a:pt x="1422" y="267"/>
                  </a:lnTo>
                  <a:lnTo>
                    <a:pt x="1416" y="260"/>
                  </a:lnTo>
                  <a:lnTo>
                    <a:pt x="1416" y="260"/>
                  </a:lnTo>
                  <a:lnTo>
                    <a:pt x="1416" y="260"/>
                  </a:lnTo>
                  <a:lnTo>
                    <a:pt x="1416" y="259"/>
                  </a:lnTo>
                  <a:lnTo>
                    <a:pt x="1419" y="260"/>
                  </a:lnTo>
                  <a:lnTo>
                    <a:pt x="1420" y="260"/>
                  </a:lnTo>
                  <a:lnTo>
                    <a:pt x="1420" y="260"/>
                  </a:lnTo>
                  <a:lnTo>
                    <a:pt x="1425" y="264"/>
                  </a:lnTo>
                  <a:lnTo>
                    <a:pt x="1430" y="262"/>
                  </a:lnTo>
                  <a:lnTo>
                    <a:pt x="1430" y="262"/>
                  </a:lnTo>
                  <a:lnTo>
                    <a:pt x="1432" y="260"/>
                  </a:lnTo>
                  <a:lnTo>
                    <a:pt x="1432" y="257"/>
                  </a:lnTo>
                  <a:lnTo>
                    <a:pt x="1430" y="254"/>
                  </a:lnTo>
                  <a:lnTo>
                    <a:pt x="1429" y="254"/>
                  </a:lnTo>
                  <a:lnTo>
                    <a:pt x="1429" y="254"/>
                  </a:lnTo>
                  <a:lnTo>
                    <a:pt x="1425" y="252"/>
                  </a:lnTo>
                  <a:lnTo>
                    <a:pt x="1425" y="251"/>
                  </a:lnTo>
                  <a:lnTo>
                    <a:pt x="1425" y="249"/>
                  </a:lnTo>
                  <a:lnTo>
                    <a:pt x="1427" y="247"/>
                  </a:lnTo>
                  <a:lnTo>
                    <a:pt x="1427" y="247"/>
                  </a:lnTo>
                  <a:lnTo>
                    <a:pt x="1427" y="246"/>
                  </a:lnTo>
                  <a:lnTo>
                    <a:pt x="1425" y="244"/>
                  </a:lnTo>
                  <a:lnTo>
                    <a:pt x="1424" y="241"/>
                  </a:lnTo>
                  <a:lnTo>
                    <a:pt x="1424" y="239"/>
                  </a:lnTo>
                  <a:lnTo>
                    <a:pt x="1425" y="239"/>
                  </a:lnTo>
                  <a:lnTo>
                    <a:pt x="1425" y="239"/>
                  </a:lnTo>
                  <a:lnTo>
                    <a:pt x="1425" y="237"/>
                  </a:lnTo>
                  <a:lnTo>
                    <a:pt x="1425" y="236"/>
                  </a:lnTo>
                  <a:lnTo>
                    <a:pt x="1425" y="234"/>
                  </a:lnTo>
                  <a:lnTo>
                    <a:pt x="1422" y="234"/>
                  </a:lnTo>
                  <a:lnTo>
                    <a:pt x="1422" y="234"/>
                  </a:lnTo>
                  <a:lnTo>
                    <a:pt x="1416" y="231"/>
                  </a:lnTo>
                  <a:lnTo>
                    <a:pt x="1414" y="228"/>
                  </a:lnTo>
                  <a:lnTo>
                    <a:pt x="1414" y="228"/>
                  </a:lnTo>
                  <a:lnTo>
                    <a:pt x="1411" y="226"/>
                  </a:lnTo>
                  <a:lnTo>
                    <a:pt x="1404" y="226"/>
                  </a:lnTo>
                  <a:lnTo>
                    <a:pt x="1398" y="226"/>
                  </a:lnTo>
                  <a:lnTo>
                    <a:pt x="1396" y="228"/>
                  </a:lnTo>
                  <a:lnTo>
                    <a:pt x="1396" y="228"/>
                  </a:lnTo>
                  <a:lnTo>
                    <a:pt x="1396" y="228"/>
                  </a:lnTo>
                  <a:lnTo>
                    <a:pt x="1394" y="229"/>
                  </a:lnTo>
                  <a:lnTo>
                    <a:pt x="1393" y="229"/>
                  </a:lnTo>
                  <a:lnTo>
                    <a:pt x="1391" y="229"/>
                  </a:lnTo>
                  <a:lnTo>
                    <a:pt x="1391" y="228"/>
                  </a:lnTo>
                  <a:lnTo>
                    <a:pt x="1391" y="228"/>
                  </a:lnTo>
                  <a:lnTo>
                    <a:pt x="1390" y="226"/>
                  </a:lnTo>
                  <a:lnTo>
                    <a:pt x="1386" y="226"/>
                  </a:lnTo>
                  <a:lnTo>
                    <a:pt x="1377" y="223"/>
                  </a:lnTo>
                  <a:lnTo>
                    <a:pt x="1377" y="223"/>
                  </a:lnTo>
                  <a:lnTo>
                    <a:pt x="1372" y="221"/>
                  </a:lnTo>
                  <a:lnTo>
                    <a:pt x="1368" y="218"/>
                  </a:lnTo>
                  <a:lnTo>
                    <a:pt x="1367" y="216"/>
                  </a:lnTo>
                  <a:lnTo>
                    <a:pt x="1365" y="215"/>
                  </a:lnTo>
                  <a:lnTo>
                    <a:pt x="1365" y="215"/>
                  </a:lnTo>
                  <a:lnTo>
                    <a:pt x="1363" y="216"/>
                  </a:lnTo>
                  <a:lnTo>
                    <a:pt x="1362" y="218"/>
                  </a:lnTo>
                  <a:lnTo>
                    <a:pt x="1360" y="221"/>
                  </a:lnTo>
                  <a:lnTo>
                    <a:pt x="1359" y="221"/>
                  </a:lnTo>
                  <a:lnTo>
                    <a:pt x="1359" y="221"/>
                  </a:lnTo>
                  <a:lnTo>
                    <a:pt x="1355" y="221"/>
                  </a:lnTo>
                  <a:lnTo>
                    <a:pt x="1352" y="223"/>
                  </a:lnTo>
                  <a:lnTo>
                    <a:pt x="1350" y="224"/>
                  </a:lnTo>
                  <a:lnTo>
                    <a:pt x="1352" y="228"/>
                  </a:lnTo>
                  <a:lnTo>
                    <a:pt x="1352" y="228"/>
                  </a:lnTo>
                  <a:lnTo>
                    <a:pt x="1352" y="231"/>
                  </a:lnTo>
                  <a:lnTo>
                    <a:pt x="1352" y="233"/>
                  </a:lnTo>
                  <a:lnTo>
                    <a:pt x="1352" y="237"/>
                  </a:lnTo>
                  <a:lnTo>
                    <a:pt x="1352" y="237"/>
                  </a:lnTo>
                  <a:lnTo>
                    <a:pt x="1350" y="241"/>
                  </a:lnTo>
                  <a:lnTo>
                    <a:pt x="1349" y="241"/>
                  </a:lnTo>
                  <a:lnTo>
                    <a:pt x="1344" y="239"/>
                  </a:lnTo>
                  <a:lnTo>
                    <a:pt x="1344" y="239"/>
                  </a:lnTo>
                  <a:lnTo>
                    <a:pt x="1341" y="239"/>
                  </a:lnTo>
                  <a:lnTo>
                    <a:pt x="1337" y="239"/>
                  </a:lnTo>
                  <a:lnTo>
                    <a:pt x="1334" y="241"/>
                  </a:lnTo>
                  <a:lnTo>
                    <a:pt x="1328" y="241"/>
                  </a:lnTo>
                  <a:lnTo>
                    <a:pt x="1328" y="241"/>
                  </a:lnTo>
                  <a:lnTo>
                    <a:pt x="1321" y="239"/>
                  </a:lnTo>
                  <a:lnTo>
                    <a:pt x="1316" y="239"/>
                  </a:lnTo>
                  <a:lnTo>
                    <a:pt x="1313" y="239"/>
                  </a:lnTo>
                  <a:lnTo>
                    <a:pt x="1310" y="237"/>
                  </a:lnTo>
                  <a:lnTo>
                    <a:pt x="1310" y="237"/>
                  </a:lnTo>
                  <a:lnTo>
                    <a:pt x="1308" y="234"/>
                  </a:lnTo>
                  <a:lnTo>
                    <a:pt x="1306" y="234"/>
                  </a:lnTo>
                  <a:lnTo>
                    <a:pt x="1305" y="234"/>
                  </a:lnTo>
                  <a:lnTo>
                    <a:pt x="1305" y="236"/>
                  </a:lnTo>
                  <a:lnTo>
                    <a:pt x="1305" y="236"/>
                  </a:lnTo>
                  <a:lnTo>
                    <a:pt x="1302" y="237"/>
                  </a:lnTo>
                  <a:lnTo>
                    <a:pt x="1295" y="237"/>
                  </a:lnTo>
                  <a:lnTo>
                    <a:pt x="1290" y="236"/>
                  </a:lnTo>
                  <a:lnTo>
                    <a:pt x="1287" y="233"/>
                  </a:lnTo>
                  <a:lnTo>
                    <a:pt x="1287" y="233"/>
                  </a:lnTo>
                  <a:lnTo>
                    <a:pt x="1287" y="231"/>
                  </a:lnTo>
                  <a:lnTo>
                    <a:pt x="1287" y="229"/>
                  </a:lnTo>
                  <a:lnTo>
                    <a:pt x="1292" y="228"/>
                  </a:lnTo>
                  <a:lnTo>
                    <a:pt x="1292" y="228"/>
                  </a:lnTo>
                  <a:lnTo>
                    <a:pt x="1292" y="226"/>
                  </a:lnTo>
                  <a:lnTo>
                    <a:pt x="1290" y="224"/>
                  </a:lnTo>
                  <a:lnTo>
                    <a:pt x="1280" y="224"/>
                  </a:lnTo>
                  <a:lnTo>
                    <a:pt x="1280" y="224"/>
                  </a:lnTo>
                  <a:lnTo>
                    <a:pt x="1274" y="224"/>
                  </a:lnTo>
                  <a:lnTo>
                    <a:pt x="1267" y="223"/>
                  </a:lnTo>
                  <a:lnTo>
                    <a:pt x="1263" y="221"/>
                  </a:lnTo>
                  <a:lnTo>
                    <a:pt x="1256" y="221"/>
                  </a:lnTo>
                  <a:lnTo>
                    <a:pt x="1256" y="221"/>
                  </a:lnTo>
                  <a:lnTo>
                    <a:pt x="1236" y="223"/>
                  </a:lnTo>
                  <a:lnTo>
                    <a:pt x="1223" y="226"/>
                  </a:lnTo>
                  <a:lnTo>
                    <a:pt x="1223" y="226"/>
                  </a:lnTo>
                  <a:lnTo>
                    <a:pt x="1222" y="228"/>
                  </a:lnTo>
                  <a:lnTo>
                    <a:pt x="1222" y="229"/>
                  </a:lnTo>
                  <a:lnTo>
                    <a:pt x="1223" y="231"/>
                  </a:lnTo>
                  <a:lnTo>
                    <a:pt x="1220" y="233"/>
                  </a:lnTo>
                  <a:lnTo>
                    <a:pt x="1220" y="233"/>
                  </a:lnTo>
                  <a:lnTo>
                    <a:pt x="1219" y="231"/>
                  </a:lnTo>
                  <a:lnTo>
                    <a:pt x="1219" y="228"/>
                  </a:lnTo>
                  <a:lnTo>
                    <a:pt x="1219" y="220"/>
                  </a:lnTo>
                  <a:lnTo>
                    <a:pt x="1219" y="220"/>
                  </a:lnTo>
                  <a:lnTo>
                    <a:pt x="1217" y="216"/>
                  </a:lnTo>
                  <a:lnTo>
                    <a:pt x="1215" y="216"/>
                  </a:lnTo>
                  <a:lnTo>
                    <a:pt x="1212" y="216"/>
                  </a:lnTo>
                  <a:lnTo>
                    <a:pt x="1212" y="218"/>
                  </a:lnTo>
                  <a:lnTo>
                    <a:pt x="1212" y="218"/>
                  </a:lnTo>
                  <a:lnTo>
                    <a:pt x="1210" y="220"/>
                  </a:lnTo>
                  <a:lnTo>
                    <a:pt x="1207" y="221"/>
                  </a:lnTo>
                  <a:lnTo>
                    <a:pt x="1202" y="221"/>
                  </a:lnTo>
                  <a:lnTo>
                    <a:pt x="1199" y="220"/>
                  </a:lnTo>
                  <a:lnTo>
                    <a:pt x="1199" y="220"/>
                  </a:lnTo>
                  <a:lnTo>
                    <a:pt x="1192" y="216"/>
                  </a:lnTo>
                  <a:lnTo>
                    <a:pt x="1184" y="211"/>
                  </a:lnTo>
                  <a:lnTo>
                    <a:pt x="1184" y="211"/>
                  </a:lnTo>
                  <a:lnTo>
                    <a:pt x="1178" y="213"/>
                  </a:lnTo>
                  <a:lnTo>
                    <a:pt x="1173" y="215"/>
                  </a:lnTo>
                  <a:lnTo>
                    <a:pt x="1170" y="218"/>
                  </a:lnTo>
                  <a:lnTo>
                    <a:pt x="1168" y="221"/>
                  </a:lnTo>
                  <a:lnTo>
                    <a:pt x="1168" y="221"/>
                  </a:lnTo>
                  <a:lnTo>
                    <a:pt x="1171" y="221"/>
                  </a:lnTo>
                  <a:lnTo>
                    <a:pt x="1173" y="223"/>
                  </a:lnTo>
                  <a:lnTo>
                    <a:pt x="1176" y="223"/>
                  </a:lnTo>
                  <a:lnTo>
                    <a:pt x="1176" y="223"/>
                  </a:lnTo>
                  <a:lnTo>
                    <a:pt x="1176" y="223"/>
                  </a:lnTo>
                  <a:lnTo>
                    <a:pt x="1176" y="224"/>
                  </a:lnTo>
                  <a:lnTo>
                    <a:pt x="1175" y="224"/>
                  </a:lnTo>
                  <a:lnTo>
                    <a:pt x="1170" y="226"/>
                  </a:lnTo>
                  <a:lnTo>
                    <a:pt x="1163" y="226"/>
                  </a:lnTo>
                  <a:lnTo>
                    <a:pt x="1162" y="228"/>
                  </a:lnTo>
                  <a:lnTo>
                    <a:pt x="1162" y="228"/>
                  </a:lnTo>
                  <a:lnTo>
                    <a:pt x="1158" y="229"/>
                  </a:lnTo>
                  <a:lnTo>
                    <a:pt x="1152" y="231"/>
                  </a:lnTo>
                  <a:lnTo>
                    <a:pt x="1140" y="234"/>
                  </a:lnTo>
                  <a:lnTo>
                    <a:pt x="1140" y="234"/>
                  </a:lnTo>
                  <a:lnTo>
                    <a:pt x="1127" y="236"/>
                  </a:lnTo>
                  <a:lnTo>
                    <a:pt x="1124" y="237"/>
                  </a:lnTo>
                  <a:lnTo>
                    <a:pt x="1119" y="241"/>
                  </a:lnTo>
                  <a:lnTo>
                    <a:pt x="1119" y="241"/>
                  </a:lnTo>
                  <a:lnTo>
                    <a:pt x="1116" y="242"/>
                  </a:lnTo>
                  <a:lnTo>
                    <a:pt x="1118" y="241"/>
                  </a:lnTo>
                  <a:lnTo>
                    <a:pt x="1122" y="233"/>
                  </a:lnTo>
                  <a:lnTo>
                    <a:pt x="1122" y="233"/>
                  </a:lnTo>
                  <a:lnTo>
                    <a:pt x="1126" y="229"/>
                  </a:lnTo>
                  <a:lnTo>
                    <a:pt x="1129" y="228"/>
                  </a:lnTo>
                  <a:lnTo>
                    <a:pt x="1132" y="228"/>
                  </a:lnTo>
                  <a:lnTo>
                    <a:pt x="1135" y="226"/>
                  </a:lnTo>
                  <a:lnTo>
                    <a:pt x="1135" y="226"/>
                  </a:lnTo>
                  <a:lnTo>
                    <a:pt x="1137" y="223"/>
                  </a:lnTo>
                  <a:lnTo>
                    <a:pt x="1140" y="223"/>
                  </a:lnTo>
                  <a:lnTo>
                    <a:pt x="1149" y="221"/>
                  </a:lnTo>
                  <a:lnTo>
                    <a:pt x="1149" y="221"/>
                  </a:lnTo>
                  <a:lnTo>
                    <a:pt x="1153" y="220"/>
                  </a:lnTo>
                  <a:lnTo>
                    <a:pt x="1155" y="218"/>
                  </a:lnTo>
                  <a:lnTo>
                    <a:pt x="1160" y="215"/>
                  </a:lnTo>
                  <a:lnTo>
                    <a:pt x="1160" y="215"/>
                  </a:lnTo>
                  <a:lnTo>
                    <a:pt x="1166" y="211"/>
                  </a:lnTo>
                  <a:lnTo>
                    <a:pt x="1171" y="208"/>
                  </a:lnTo>
                  <a:lnTo>
                    <a:pt x="1173" y="207"/>
                  </a:lnTo>
                  <a:lnTo>
                    <a:pt x="1173" y="207"/>
                  </a:lnTo>
                  <a:lnTo>
                    <a:pt x="1176" y="203"/>
                  </a:lnTo>
                  <a:lnTo>
                    <a:pt x="1184" y="200"/>
                  </a:lnTo>
                  <a:lnTo>
                    <a:pt x="1196" y="197"/>
                  </a:lnTo>
                  <a:lnTo>
                    <a:pt x="1196" y="197"/>
                  </a:lnTo>
                  <a:lnTo>
                    <a:pt x="1197" y="195"/>
                  </a:lnTo>
                  <a:lnTo>
                    <a:pt x="1199" y="194"/>
                  </a:lnTo>
                  <a:lnTo>
                    <a:pt x="1201" y="190"/>
                  </a:lnTo>
                  <a:lnTo>
                    <a:pt x="1202" y="190"/>
                  </a:lnTo>
                  <a:lnTo>
                    <a:pt x="1202" y="190"/>
                  </a:lnTo>
                  <a:lnTo>
                    <a:pt x="1209" y="187"/>
                  </a:lnTo>
                  <a:lnTo>
                    <a:pt x="1217" y="184"/>
                  </a:lnTo>
                  <a:lnTo>
                    <a:pt x="1217" y="184"/>
                  </a:lnTo>
                  <a:lnTo>
                    <a:pt x="1222" y="180"/>
                  </a:lnTo>
                  <a:lnTo>
                    <a:pt x="1223" y="176"/>
                  </a:lnTo>
                  <a:lnTo>
                    <a:pt x="1223" y="176"/>
                  </a:lnTo>
                  <a:lnTo>
                    <a:pt x="1223" y="174"/>
                  </a:lnTo>
                  <a:lnTo>
                    <a:pt x="1222" y="174"/>
                  </a:lnTo>
                  <a:lnTo>
                    <a:pt x="1219" y="172"/>
                  </a:lnTo>
                  <a:lnTo>
                    <a:pt x="1219" y="171"/>
                  </a:lnTo>
                  <a:lnTo>
                    <a:pt x="1219" y="171"/>
                  </a:lnTo>
                  <a:lnTo>
                    <a:pt x="1219" y="171"/>
                  </a:lnTo>
                  <a:lnTo>
                    <a:pt x="1220" y="169"/>
                  </a:lnTo>
                  <a:lnTo>
                    <a:pt x="1225" y="169"/>
                  </a:lnTo>
                  <a:lnTo>
                    <a:pt x="1225" y="169"/>
                  </a:lnTo>
                  <a:lnTo>
                    <a:pt x="1227" y="167"/>
                  </a:lnTo>
                  <a:lnTo>
                    <a:pt x="1225" y="164"/>
                  </a:lnTo>
                  <a:lnTo>
                    <a:pt x="1223" y="163"/>
                  </a:lnTo>
                  <a:lnTo>
                    <a:pt x="1222" y="163"/>
                  </a:lnTo>
                  <a:lnTo>
                    <a:pt x="1222" y="163"/>
                  </a:lnTo>
                  <a:lnTo>
                    <a:pt x="1220" y="163"/>
                  </a:lnTo>
                  <a:lnTo>
                    <a:pt x="1220" y="161"/>
                  </a:lnTo>
                  <a:lnTo>
                    <a:pt x="1220" y="159"/>
                  </a:lnTo>
                  <a:lnTo>
                    <a:pt x="1220" y="156"/>
                  </a:lnTo>
                  <a:lnTo>
                    <a:pt x="1220" y="156"/>
                  </a:lnTo>
                  <a:lnTo>
                    <a:pt x="1217" y="154"/>
                  </a:lnTo>
                  <a:lnTo>
                    <a:pt x="1215" y="156"/>
                  </a:lnTo>
                  <a:lnTo>
                    <a:pt x="1212" y="156"/>
                  </a:lnTo>
                  <a:lnTo>
                    <a:pt x="1212" y="154"/>
                  </a:lnTo>
                  <a:lnTo>
                    <a:pt x="1212" y="154"/>
                  </a:lnTo>
                  <a:lnTo>
                    <a:pt x="1210" y="150"/>
                  </a:lnTo>
                  <a:lnTo>
                    <a:pt x="1209" y="145"/>
                  </a:lnTo>
                  <a:lnTo>
                    <a:pt x="1209" y="145"/>
                  </a:lnTo>
                  <a:lnTo>
                    <a:pt x="1207" y="143"/>
                  </a:lnTo>
                  <a:lnTo>
                    <a:pt x="1204" y="145"/>
                  </a:lnTo>
                  <a:lnTo>
                    <a:pt x="1201" y="146"/>
                  </a:lnTo>
                  <a:lnTo>
                    <a:pt x="1197" y="145"/>
                  </a:lnTo>
                  <a:lnTo>
                    <a:pt x="1197" y="145"/>
                  </a:lnTo>
                  <a:lnTo>
                    <a:pt x="1192" y="141"/>
                  </a:lnTo>
                  <a:lnTo>
                    <a:pt x="1186" y="140"/>
                  </a:lnTo>
                  <a:lnTo>
                    <a:pt x="1181" y="140"/>
                  </a:lnTo>
                  <a:lnTo>
                    <a:pt x="1178" y="140"/>
                  </a:lnTo>
                  <a:lnTo>
                    <a:pt x="1178" y="140"/>
                  </a:lnTo>
                  <a:lnTo>
                    <a:pt x="1178" y="140"/>
                  </a:lnTo>
                  <a:lnTo>
                    <a:pt x="1175" y="140"/>
                  </a:lnTo>
                  <a:lnTo>
                    <a:pt x="1171" y="140"/>
                  </a:lnTo>
                  <a:lnTo>
                    <a:pt x="1170" y="140"/>
                  </a:lnTo>
                  <a:lnTo>
                    <a:pt x="1170" y="140"/>
                  </a:lnTo>
                  <a:lnTo>
                    <a:pt x="1168" y="140"/>
                  </a:lnTo>
                  <a:lnTo>
                    <a:pt x="1163" y="140"/>
                  </a:lnTo>
                  <a:lnTo>
                    <a:pt x="1153" y="140"/>
                  </a:lnTo>
                  <a:lnTo>
                    <a:pt x="1153" y="140"/>
                  </a:lnTo>
                  <a:lnTo>
                    <a:pt x="1152" y="140"/>
                  </a:lnTo>
                  <a:lnTo>
                    <a:pt x="1149" y="140"/>
                  </a:lnTo>
                  <a:lnTo>
                    <a:pt x="1147" y="141"/>
                  </a:lnTo>
                  <a:lnTo>
                    <a:pt x="1145" y="145"/>
                  </a:lnTo>
                  <a:lnTo>
                    <a:pt x="1145" y="145"/>
                  </a:lnTo>
                  <a:lnTo>
                    <a:pt x="1145" y="146"/>
                  </a:lnTo>
                  <a:lnTo>
                    <a:pt x="1144" y="146"/>
                  </a:lnTo>
                  <a:lnTo>
                    <a:pt x="1139" y="146"/>
                  </a:lnTo>
                  <a:lnTo>
                    <a:pt x="1129" y="146"/>
                  </a:lnTo>
                  <a:lnTo>
                    <a:pt x="1129" y="146"/>
                  </a:lnTo>
                  <a:lnTo>
                    <a:pt x="1129" y="145"/>
                  </a:lnTo>
                  <a:lnTo>
                    <a:pt x="1132" y="140"/>
                  </a:lnTo>
                  <a:lnTo>
                    <a:pt x="1139" y="133"/>
                  </a:lnTo>
                  <a:lnTo>
                    <a:pt x="1139" y="133"/>
                  </a:lnTo>
                  <a:lnTo>
                    <a:pt x="1135" y="133"/>
                  </a:lnTo>
                  <a:lnTo>
                    <a:pt x="1129" y="133"/>
                  </a:lnTo>
                  <a:lnTo>
                    <a:pt x="1121" y="133"/>
                  </a:lnTo>
                  <a:lnTo>
                    <a:pt x="1118" y="132"/>
                  </a:lnTo>
                  <a:lnTo>
                    <a:pt x="1118" y="132"/>
                  </a:lnTo>
                  <a:lnTo>
                    <a:pt x="1114" y="132"/>
                  </a:lnTo>
                  <a:lnTo>
                    <a:pt x="1111" y="130"/>
                  </a:lnTo>
                  <a:lnTo>
                    <a:pt x="1101" y="130"/>
                  </a:lnTo>
                  <a:lnTo>
                    <a:pt x="1101" y="130"/>
                  </a:lnTo>
                  <a:lnTo>
                    <a:pt x="1100" y="130"/>
                  </a:lnTo>
                  <a:lnTo>
                    <a:pt x="1100" y="130"/>
                  </a:lnTo>
                  <a:lnTo>
                    <a:pt x="1106" y="128"/>
                  </a:lnTo>
                  <a:lnTo>
                    <a:pt x="1106" y="128"/>
                  </a:lnTo>
                  <a:lnTo>
                    <a:pt x="1111" y="127"/>
                  </a:lnTo>
                  <a:lnTo>
                    <a:pt x="1118" y="123"/>
                  </a:lnTo>
                  <a:lnTo>
                    <a:pt x="1118" y="123"/>
                  </a:lnTo>
                  <a:lnTo>
                    <a:pt x="1121" y="123"/>
                  </a:lnTo>
                  <a:lnTo>
                    <a:pt x="1121" y="122"/>
                  </a:lnTo>
                  <a:lnTo>
                    <a:pt x="1119" y="119"/>
                  </a:lnTo>
                  <a:lnTo>
                    <a:pt x="1119" y="119"/>
                  </a:lnTo>
                  <a:lnTo>
                    <a:pt x="1118" y="117"/>
                  </a:lnTo>
                  <a:lnTo>
                    <a:pt x="1114" y="117"/>
                  </a:lnTo>
                  <a:lnTo>
                    <a:pt x="1108" y="115"/>
                  </a:lnTo>
                  <a:lnTo>
                    <a:pt x="1108" y="115"/>
                  </a:lnTo>
                  <a:lnTo>
                    <a:pt x="1101" y="114"/>
                  </a:lnTo>
                  <a:lnTo>
                    <a:pt x="1095" y="112"/>
                  </a:lnTo>
                  <a:lnTo>
                    <a:pt x="1095" y="112"/>
                  </a:lnTo>
                  <a:lnTo>
                    <a:pt x="1088" y="114"/>
                  </a:lnTo>
                  <a:lnTo>
                    <a:pt x="1077" y="117"/>
                  </a:lnTo>
                  <a:lnTo>
                    <a:pt x="1077" y="117"/>
                  </a:lnTo>
                  <a:lnTo>
                    <a:pt x="1072" y="119"/>
                  </a:lnTo>
                  <a:lnTo>
                    <a:pt x="1069" y="122"/>
                  </a:lnTo>
                  <a:lnTo>
                    <a:pt x="1065" y="125"/>
                  </a:lnTo>
                  <a:lnTo>
                    <a:pt x="1062" y="127"/>
                  </a:lnTo>
                  <a:lnTo>
                    <a:pt x="1062" y="127"/>
                  </a:lnTo>
                  <a:lnTo>
                    <a:pt x="1056" y="133"/>
                  </a:lnTo>
                  <a:lnTo>
                    <a:pt x="1052" y="136"/>
                  </a:lnTo>
                  <a:lnTo>
                    <a:pt x="1052" y="138"/>
                  </a:lnTo>
                  <a:lnTo>
                    <a:pt x="1054" y="138"/>
                  </a:lnTo>
                  <a:lnTo>
                    <a:pt x="1054" y="138"/>
                  </a:lnTo>
                  <a:lnTo>
                    <a:pt x="1056" y="140"/>
                  </a:lnTo>
                  <a:lnTo>
                    <a:pt x="1056" y="141"/>
                  </a:lnTo>
                  <a:lnTo>
                    <a:pt x="1056" y="145"/>
                  </a:lnTo>
                  <a:lnTo>
                    <a:pt x="1056" y="145"/>
                  </a:lnTo>
                  <a:lnTo>
                    <a:pt x="1056" y="146"/>
                  </a:lnTo>
                  <a:lnTo>
                    <a:pt x="1054" y="146"/>
                  </a:lnTo>
                  <a:lnTo>
                    <a:pt x="1049" y="146"/>
                  </a:lnTo>
                  <a:lnTo>
                    <a:pt x="1049" y="146"/>
                  </a:lnTo>
                  <a:lnTo>
                    <a:pt x="1038" y="146"/>
                  </a:lnTo>
                  <a:lnTo>
                    <a:pt x="1031" y="148"/>
                  </a:lnTo>
                  <a:lnTo>
                    <a:pt x="1030" y="148"/>
                  </a:lnTo>
                  <a:lnTo>
                    <a:pt x="1030" y="150"/>
                  </a:lnTo>
                  <a:lnTo>
                    <a:pt x="1030" y="150"/>
                  </a:lnTo>
                  <a:lnTo>
                    <a:pt x="1031" y="151"/>
                  </a:lnTo>
                  <a:lnTo>
                    <a:pt x="1033" y="153"/>
                  </a:lnTo>
                  <a:lnTo>
                    <a:pt x="1036" y="154"/>
                  </a:lnTo>
                  <a:lnTo>
                    <a:pt x="1038" y="156"/>
                  </a:lnTo>
                  <a:lnTo>
                    <a:pt x="1038" y="156"/>
                  </a:lnTo>
                  <a:lnTo>
                    <a:pt x="1036" y="156"/>
                  </a:lnTo>
                  <a:lnTo>
                    <a:pt x="1033" y="156"/>
                  </a:lnTo>
                  <a:lnTo>
                    <a:pt x="1028" y="154"/>
                  </a:lnTo>
                  <a:lnTo>
                    <a:pt x="1028" y="154"/>
                  </a:lnTo>
                  <a:lnTo>
                    <a:pt x="1025" y="153"/>
                  </a:lnTo>
                  <a:lnTo>
                    <a:pt x="1021" y="153"/>
                  </a:lnTo>
                  <a:lnTo>
                    <a:pt x="1018" y="154"/>
                  </a:lnTo>
                  <a:lnTo>
                    <a:pt x="1017" y="156"/>
                  </a:lnTo>
                  <a:lnTo>
                    <a:pt x="1017" y="156"/>
                  </a:lnTo>
                  <a:lnTo>
                    <a:pt x="1015" y="158"/>
                  </a:lnTo>
                  <a:lnTo>
                    <a:pt x="1012" y="159"/>
                  </a:lnTo>
                  <a:lnTo>
                    <a:pt x="1008" y="158"/>
                  </a:lnTo>
                  <a:lnTo>
                    <a:pt x="1008" y="158"/>
                  </a:lnTo>
                  <a:lnTo>
                    <a:pt x="1004" y="158"/>
                  </a:lnTo>
                  <a:lnTo>
                    <a:pt x="999" y="159"/>
                  </a:lnTo>
                  <a:lnTo>
                    <a:pt x="999" y="159"/>
                  </a:lnTo>
                  <a:lnTo>
                    <a:pt x="999" y="158"/>
                  </a:lnTo>
                  <a:lnTo>
                    <a:pt x="1000" y="156"/>
                  </a:lnTo>
                  <a:lnTo>
                    <a:pt x="1004" y="153"/>
                  </a:lnTo>
                  <a:lnTo>
                    <a:pt x="1004" y="151"/>
                  </a:lnTo>
                  <a:lnTo>
                    <a:pt x="1004" y="151"/>
                  </a:lnTo>
                  <a:lnTo>
                    <a:pt x="1000" y="151"/>
                  </a:lnTo>
                  <a:lnTo>
                    <a:pt x="997" y="151"/>
                  </a:lnTo>
                  <a:lnTo>
                    <a:pt x="992" y="153"/>
                  </a:lnTo>
                  <a:lnTo>
                    <a:pt x="991" y="154"/>
                  </a:lnTo>
                  <a:lnTo>
                    <a:pt x="991" y="154"/>
                  </a:lnTo>
                  <a:lnTo>
                    <a:pt x="989" y="156"/>
                  </a:lnTo>
                  <a:lnTo>
                    <a:pt x="987" y="154"/>
                  </a:lnTo>
                  <a:lnTo>
                    <a:pt x="984" y="153"/>
                  </a:lnTo>
                  <a:lnTo>
                    <a:pt x="982" y="153"/>
                  </a:lnTo>
                  <a:lnTo>
                    <a:pt x="982" y="153"/>
                  </a:lnTo>
                  <a:lnTo>
                    <a:pt x="973" y="158"/>
                  </a:lnTo>
                  <a:lnTo>
                    <a:pt x="973" y="158"/>
                  </a:lnTo>
                  <a:lnTo>
                    <a:pt x="969" y="158"/>
                  </a:lnTo>
                  <a:lnTo>
                    <a:pt x="966" y="158"/>
                  </a:lnTo>
                  <a:lnTo>
                    <a:pt x="963" y="158"/>
                  </a:lnTo>
                  <a:lnTo>
                    <a:pt x="961" y="159"/>
                  </a:lnTo>
                  <a:lnTo>
                    <a:pt x="961" y="159"/>
                  </a:lnTo>
                  <a:lnTo>
                    <a:pt x="961" y="161"/>
                  </a:lnTo>
                  <a:lnTo>
                    <a:pt x="964" y="163"/>
                  </a:lnTo>
                  <a:lnTo>
                    <a:pt x="969" y="164"/>
                  </a:lnTo>
                  <a:lnTo>
                    <a:pt x="969" y="164"/>
                  </a:lnTo>
                  <a:lnTo>
                    <a:pt x="966" y="164"/>
                  </a:lnTo>
                  <a:lnTo>
                    <a:pt x="958" y="166"/>
                  </a:lnTo>
                  <a:lnTo>
                    <a:pt x="950" y="166"/>
                  </a:lnTo>
                  <a:lnTo>
                    <a:pt x="947" y="167"/>
                  </a:lnTo>
                  <a:lnTo>
                    <a:pt x="947" y="167"/>
                  </a:lnTo>
                  <a:lnTo>
                    <a:pt x="945" y="169"/>
                  </a:lnTo>
                  <a:lnTo>
                    <a:pt x="942" y="169"/>
                  </a:lnTo>
                  <a:lnTo>
                    <a:pt x="930" y="169"/>
                  </a:lnTo>
                  <a:lnTo>
                    <a:pt x="930" y="169"/>
                  </a:lnTo>
                  <a:lnTo>
                    <a:pt x="925" y="171"/>
                  </a:lnTo>
                  <a:lnTo>
                    <a:pt x="924" y="172"/>
                  </a:lnTo>
                  <a:lnTo>
                    <a:pt x="922" y="174"/>
                  </a:lnTo>
                  <a:lnTo>
                    <a:pt x="919" y="176"/>
                  </a:lnTo>
                  <a:lnTo>
                    <a:pt x="919" y="176"/>
                  </a:lnTo>
                  <a:lnTo>
                    <a:pt x="911" y="177"/>
                  </a:lnTo>
                  <a:lnTo>
                    <a:pt x="907" y="179"/>
                  </a:lnTo>
                  <a:lnTo>
                    <a:pt x="906" y="180"/>
                  </a:lnTo>
                  <a:lnTo>
                    <a:pt x="906" y="180"/>
                  </a:lnTo>
                  <a:lnTo>
                    <a:pt x="904" y="182"/>
                  </a:lnTo>
                  <a:lnTo>
                    <a:pt x="901" y="184"/>
                  </a:lnTo>
                  <a:lnTo>
                    <a:pt x="898" y="184"/>
                  </a:lnTo>
                  <a:lnTo>
                    <a:pt x="896" y="182"/>
                  </a:lnTo>
                  <a:lnTo>
                    <a:pt x="896" y="182"/>
                  </a:lnTo>
                  <a:lnTo>
                    <a:pt x="893" y="180"/>
                  </a:lnTo>
                  <a:lnTo>
                    <a:pt x="891" y="182"/>
                  </a:lnTo>
                  <a:lnTo>
                    <a:pt x="890" y="182"/>
                  </a:lnTo>
                  <a:lnTo>
                    <a:pt x="891" y="184"/>
                  </a:lnTo>
                  <a:lnTo>
                    <a:pt x="891" y="184"/>
                  </a:lnTo>
                  <a:lnTo>
                    <a:pt x="893" y="184"/>
                  </a:lnTo>
                  <a:lnTo>
                    <a:pt x="891" y="185"/>
                  </a:lnTo>
                  <a:lnTo>
                    <a:pt x="890" y="187"/>
                  </a:lnTo>
                  <a:lnTo>
                    <a:pt x="888" y="187"/>
                  </a:lnTo>
                  <a:lnTo>
                    <a:pt x="888" y="187"/>
                  </a:lnTo>
                  <a:lnTo>
                    <a:pt x="886" y="187"/>
                  </a:lnTo>
                  <a:lnTo>
                    <a:pt x="885" y="189"/>
                  </a:lnTo>
                  <a:lnTo>
                    <a:pt x="883" y="190"/>
                  </a:lnTo>
                  <a:lnTo>
                    <a:pt x="883" y="190"/>
                  </a:lnTo>
                  <a:lnTo>
                    <a:pt x="883" y="190"/>
                  </a:lnTo>
                  <a:lnTo>
                    <a:pt x="886" y="190"/>
                  </a:lnTo>
                  <a:lnTo>
                    <a:pt x="888" y="192"/>
                  </a:lnTo>
                  <a:lnTo>
                    <a:pt x="888" y="194"/>
                  </a:lnTo>
                  <a:lnTo>
                    <a:pt x="888" y="195"/>
                  </a:lnTo>
                  <a:lnTo>
                    <a:pt x="888" y="195"/>
                  </a:lnTo>
                  <a:lnTo>
                    <a:pt x="885" y="195"/>
                  </a:lnTo>
                  <a:lnTo>
                    <a:pt x="881" y="195"/>
                  </a:lnTo>
                  <a:lnTo>
                    <a:pt x="878" y="194"/>
                  </a:lnTo>
                  <a:lnTo>
                    <a:pt x="877" y="194"/>
                  </a:lnTo>
                  <a:lnTo>
                    <a:pt x="877" y="194"/>
                  </a:lnTo>
                  <a:lnTo>
                    <a:pt x="877" y="195"/>
                  </a:lnTo>
                  <a:lnTo>
                    <a:pt x="878" y="197"/>
                  </a:lnTo>
                  <a:lnTo>
                    <a:pt x="883" y="198"/>
                  </a:lnTo>
                  <a:lnTo>
                    <a:pt x="883" y="198"/>
                  </a:lnTo>
                  <a:lnTo>
                    <a:pt x="886" y="198"/>
                  </a:lnTo>
                  <a:lnTo>
                    <a:pt x="888" y="200"/>
                  </a:lnTo>
                  <a:lnTo>
                    <a:pt x="890" y="203"/>
                  </a:lnTo>
                  <a:lnTo>
                    <a:pt x="890" y="203"/>
                  </a:lnTo>
                  <a:lnTo>
                    <a:pt x="888" y="203"/>
                  </a:lnTo>
                  <a:lnTo>
                    <a:pt x="885" y="203"/>
                  </a:lnTo>
                  <a:lnTo>
                    <a:pt x="881" y="203"/>
                  </a:lnTo>
                  <a:lnTo>
                    <a:pt x="880" y="203"/>
                  </a:lnTo>
                  <a:lnTo>
                    <a:pt x="880" y="203"/>
                  </a:lnTo>
                  <a:lnTo>
                    <a:pt x="878" y="205"/>
                  </a:lnTo>
                  <a:lnTo>
                    <a:pt x="880" y="205"/>
                  </a:lnTo>
                  <a:lnTo>
                    <a:pt x="885" y="207"/>
                  </a:lnTo>
                  <a:lnTo>
                    <a:pt x="885" y="207"/>
                  </a:lnTo>
                  <a:lnTo>
                    <a:pt x="886" y="207"/>
                  </a:lnTo>
                  <a:lnTo>
                    <a:pt x="886" y="208"/>
                  </a:lnTo>
                  <a:lnTo>
                    <a:pt x="886" y="210"/>
                  </a:lnTo>
                  <a:lnTo>
                    <a:pt x="888" y="211"/>
                  </a:lnTo>
                  <a:lnTo>
                    <a:pt x="888" y="211"/>
                  </a:lnTo>
                  <a:lnTo>
                    <a:pt x="890" y="211"/>
                  </a:lnTo>
                  <a:lnTo>
                    <a:pt x="890" y="211"/>
                  </a:lnTo>
                  <a:lnTo>
                    <a:pt x="890" y="213"/>
                  </a:lnTo>
                  <a:lnTo>
                    <a:pt x="890" y="215"/>
                  </a:lnTo>
                  <a:lnTo>
                    <a:pt x="888" y="216"/>
                  </a:lnTo>
                  <a:lnTo>
                    <a:pt x="888" y="218"/>
                  </a:lnTo>
                  <a:lnTo>
                    <a:pt x="888" y="218"/>
                  </a:lnTo>
                  <a:lnTo>
                    <a:pt x="888" y="220"/>
                  </a:lnTo>
                  <a:lnTo>
                    <a:pt x="886" y="220"/>
                  </a:lnTo>
                  <a:lnTo>
                    <a:pt x="885" y="220"/>
                  </a:lnTo>
                  <a:lnTo>
                    <a:pt x="885" y="218"/>
                  </a:lnTo>
                  <a:lnTo>
                    <a:pt x="885" y="218"/>
                  </a:lnTo>
                  <a:lnTo>
                    <a:pt x="883" y="218"/>
                  </a:lnTo>
                  <a:lnTo>
                    <a:pt x="878" y="216"/>
                  </a:lnTo>
                  <a:lnTo>
                    <a:pt x="875" y="216"/>
                  </a:lnTo>
                  <a:lnTo>
                    <a:pt x="872" y="218"/>
                  </a:lnTo>
                  <a:lnTo>
                    <a:pt x="872" y="218"/>
                  </a:lnTo>
                  <a:lnTo>
                    <a:pt x="868" y="221"/>
                  </a:lnTo>
                  <a:lnTo>
                    <a:pt x="867" y="221"/>
                  </a:lnTo>
                  <a:lnTo>
                    <a:pt x="865" y="220"/>
                  </a:lnTo>
                  <a:lnTo>
                    <a:pt x="865" y="220"/>
                  </a:lnTo>
                  <a:lnTo>
                    <a:pt x="862" y="220"/>
                  </a:lnTo>
                  <a:lnTo>
                    <a:pt x="859" y="220"/>
                  </a:lnTo>
                  <a:lnTo>
                    <a:pt x="846" y="221"/>
                  </a:lnTo>
                  <a:lnTo>
                    <a:pt x="846" y="221"/>
                  </a:lnTo>
                  <a:lnTo>
                    <a:pt x="828" y="223"/>
                  </a:lnTo>
                  <a:lnTo>
                    <a:pt x="811" y="224"/>
                  </a:lnTo>
                  <a:lnTo>
                    <a:pt x="811" y="224"/>
                  </a:lnTo>
                  <a:lnTo>
                    <a:pt x="808" y="226"/>
                  </a:lnTo>
                  <a:lnTo>
                    <a:pt x="807" y="229"/>
                  </a:lnTo>
                  <a:lnTo>
                    <a:pt x="807" y="234"/>
                  </a:lnTo>
                  <a:lnTo>
                    <a:pt x="808" y="237"/>
                  </a:lnTo>
                  <a:lnTo>
                    <a:pt x="808" y="237"/>
                  </a:lnTo>
                  <a:lnTo>
                    <a:pt x="810" y="241"/>
                  </a:lnTo>
                  <a:lnTo>
                    <a:pt x="810" y="242"/>
                  </a:lnTo>
                  <a:lnTo>
                    <a:pt x="808" y="246"/>
                  </a:lnTo>
                  <a:lnTo>
                    <a:pt x="808" y="246"/>
                  </a:lnTo>
                  <a:lnTo>
                    <a:pt x="810" y="249"/>
                  </a:lnTo>
                  <a:lnTo>
                    <a:pt x="815" y="252"/>
                  </a:lnTo>
                  <a:lnTo>
                    <a:pt x="820" y="254"/>
                  </a:lnTo>
                  <a:lnTo>
                    <a:pt x="826" y="255"/>
                  </a:lnTo>
                  <a:lnTo>
                    <a:pt x="826" y="255"/>
                  </a:lnTo>
                  <a:lnTo>
                    <a:pt x="829" y="257"/>
                  </a:lnTo>
                  <a:lnTo>
                    <a:pt x="833" y="260"/>
                  </a:lnTo>
                  <a:lnTo>
                    <a:pt x="834" y="265"/>
                  </a:lnTo>
                  <a:lnTo>
                    <a:pt x="833" y="268"/>
                  </a:lnTo>
                  <a:lnTo>
                    <a:pt x="833" y="268"/>
                  </a:lnTo>
                  <a:lnTo>
                    <a:pt x="831" y="270"/>
                  </a:lnTo>
                  <a:lnTo>
                    <a:pt x="829" y="270"/>
                  </a:lnTo>
                  <a:lnTo>
                    <a:pt x="823" y="268"/>
                  </a:lnTo>
                  <a:lnTo>
                    <a:pt x="816" y="265"/>
                  </a:lnTo>
                  <a:lnTo>
                    <a:pt x="811" y="262"/>
                  </a:lnTo>
                  <a:lnTo>
                    <a:pt x="811" y="262"/>
                  </a:lnTo>
                  <a:lnTo>
                    <a:pt x="803" y="257"/>
                  </a:lnTo>
                  <a:lnTo>
                    <a:pt x="795" y="255"/>
                  </a:lnTo>
                  <a:lnTo>
                    <a:pt x="780" y="254"/>
                  </a:lnTo>
                  <a:lnTo>
                    <a:pt x="780" y="254"/>
                  </a:lnTo>
                  <a:lnTo>
                    <a:pt x="779" y="254"/>
                  </a:lnTo>
                  <a:lnTo>
                    <a:pt x="777" y="252"/>
                  </a:lnTo>
                  <a:lnTo>
                    <a:pt x="776" y="249"/>
                  </a:lnTo>
                  <a:lnTo>
                    <a:pt x="772" y="249"/>
                  </a:lnTo>
                  <a:lnTo>
                    <a:pt x="772" y="249"/>
                  </a:lnTo>
                  <a:lnTo>
                    <a:pt x="766" y="251"/>
                  </a:lnTo>
                  <a:lnTo>
                    <a:pt x="763" y="252"/>
                  </a:lnTo>
                  <a:lnTo>
                    <a:pt x="761" y="254"/>
                  </a:lnTo>
                  <a:lnTo>
                    <a:pt x="763" y="255"/>
                  </a:lnTo>
                  <a:lnTo>
                    <a:pt x="763" y="255"/>
                  </a:lnTo>
                  <a:lnTo>
                    <a:pt x="769" y="255"/>
                  </a:lnTo>
                  <a:lnTo>
                    <a:pt x="769" y="255"/>
                  </a:lnTo>
                  <a:lnTo>
                    <a:pt x="769" y="257"/>
                  </a:lnTo>
                  <a:lnTo>
                    <a:pt x="769" y="257"/>
                  </a:lnTo>
                  <a:lnTo>
                    <a:pt x="767" y="259"/>
                  </a:lnTo>
                  <a:lnTo>
                    <a:pt x="769" y="260"/>
                  </a:lnTo>
                  <a:lnTo>
                    <a:pt x="776" y="262"/>
                  </a:lnTo>
                  <a:lnTo>
                    <a:pt x="776" y="262"/>
                  </a:lnTo>
                  <a:lnTo>
                    <a:pt x="777" y="262"/>
                  </a:lnTo>
                  <a:lnTo>
                    <a:pt x="777" y="264"/>
                  </a:lnTo>
                  <a:lnTo>
                    <a:pt x="776" y="265"/>
                  </a:lnTo>
                  <a:lnTo>
                    <a:pt x="771" y="265"/>
                  </a:lnTo>
                  <a:lnTo>
                    <a:pt x="764" y="264"/>
                  </a:lnTo>
                  <a:lnTo>
                    <a:pt x="764" y="264"/>
                  </a:lnTo>
                  <a:lnTo>
                    <a:pt x="761" y="262"/>
                  </a:lnTo>
                  <a:lnTo>
                    <a:pt x="756" y="262"/>
                  </a:lnTo>
                  <a:lnTo>
                    <a:pt x="753" y="264"/>
                  </a:lnTo>
                  <a:lnTo>
                    <a:pt x="751" y="267"/>
                  </a:lnTo>
                  <a:lnTo>
                    <a:pt x="751" y="267"/>
                  </a:lnTo>
                  <a:lnTo>
                    <a:pt x="751" y="270"/>
                  </a:lnTo>
                  <a:lnTo>
                    <a:pt x="754" y="273"/>
                  </a:lnTo>
                  <a:lnTo>
                    <a:pt x="761" y="278"/>
                  </a:lnTo>
                  <a:lnTo>
                    <a:pt x="767" y="280"/>
                  </a:lnTo>
                  <a:lnTo>
                    <a:pt x="767" y="280"/>
                  </a:lnTo>
                  <a:lnTo>
                    <a:pt x="774" y="281"/>
                  </a:lnTo>
                  <a:lnTo>
                    <a:pt x="776" y="283"/>
                  </a:lnTo>
                  <a:lnTo>
                    <a:pt x="777" y="285"/>
                  </a:lnTo>
                  <a:lnTo>
                    <a:pt x="780" y="286"/>
                  </a:lnTo>
                  <a:lnTo>
                    <a:pt x="780" y="286"/>
                  </a:lnTo>
                  <a:lnTo>
                    <a:pt x="782" y="288"/>
                  </a:lnTo>
                  <a:lnTo>
                    <a:pt x="782" y="290"/>
                  </a:lnTo>
                  <a:lnTo>
                    <a:pt x="779" y="291"/>
                  </a:lnTo>
                  <a:lnTo>
                    <a:pt x="779" y="291"/>
                  </a:lnTo>
                  <a:lnTo>
                    <a:pt x="776" y="290"/>
                  </a:lnTo>
                  <a:lnTo>
                    <a:pt x="771" y="288"/>
                  </a:lnTo>
                  <a:lnTo>
                    <a:pt x="763" y="283"/>
                  </a:lnTo>
                  <a:lnTo>
                    <a:pt x="763" y="283"/>
                  </a:lnTo>
                  <a:lnTo>
                    <a:pt x="758" y="281"/>
                  </a:lnTo>
                  <a:lnTo>
                    <a:pt x="751" y="281"/>
                  </a:lnTo>
                  <a:lnTo>
                    <a:pt x="745" y="281"/>
                  </a:lnTo>
                  <a:lnTo>
                    <a:pt x="741" y="281"/>
                  </a:lnTo>
                  <a:lnTo>
                    <a:pt x="741" y="281"/>
                  </a:lnTo>
                  <a:lnTo>
                    <a:pt x="740" y="278"/>
                  </a:lnTo>
                  <a:lnTo>
                    <a:pt x="740" y="277"/>
                  </a:lnTo>
                  <a:lnTo>
                    <a:pt x="741" y="275"/>
                  </a:lnTo>
                  <a:lnTo>
                    <a:pt x="740" y="272"/>
                  </a:lnTo>
                  <a:lnTo>
                    <a:pt x="740" y="272"/>
                  </a:lnTo>
                  <a:lnTo>
                    <a:pt x="738" y="270"/>
                  </a:lnTo>
                  <a:lnTo>
                    <a:pt x="740" y="267"/>
                  </a:lnTo>
                  <a:lnTo>
                    <a:pt x="743" y="259"/>
                  </a:lnTo>
                  <a:lnTo>
                    <a:pt x="743" y="259"/>
                  </a:lnTo>
                  <a:lnTo>
                    <a:pt x="745" y="255"/>
                  </a:lnTo>
                  <a:lnTo>
                    <a:pt x="743" y="251"/>
                  </a:lnTo>
                  <a:lnTo>
                    <a:pt x="741" y="246"/>
                  </a:lnTo>
                  <a:lnTo>
                    <a:pt x="738" y="242"/>
                  </a:lnTo>
                  <a:lnTo>
                    <a:pt x="738" y="242"/>
                  </a:lnTo>
                  <a:lnTo>
                    <a:pt x="735" y="242"/>
                  </a:lnTo>
                  <a:lnTo>
                    <a:pt x="733" y="244"/>
                  </a:lnTo>
                  <a:lnTo>
                    <a:pt x="733" y="249"/>
                  </a:lnTo>
                  <a:lnTo>
                    <a:pt x="733" y="249"/>
                  </a:lnTo>
                  <a:lnTo>
                    <a:pt x="735" y="254"/>
                  </a:lnTo>
                  <a:lnTo>
                    <a:pt x="733" y="259"/>
                  </a:lnTo>
                  <a:lnTo>
                    <a:pt x="730" y="262"/>
                  </a:lnTo>
                  <a:lnTo>
                    <a:pt x="730" y="262"/>
                  </a:lnTo>
                  <a:lnTo>
                    <a:pt x="727" y="265"/>
                  </a:lnTo>
                  <a:lnTo>
                    <a:pt x="722" y="267"/>
                  </a:lnTo>
                  <a:lnTo>
                    <a:pt x="717" y="268"/>
                  </a:lnTo>
                  <a:lnTo>
                    <a:pt x="715" y="270"/>
                  </a:lnTo>
                  <a:lnTo>
                    <a:pt x="715" y="270"/>
                  </a:lnTo>
                  <a:lnTo>
                    <a:pt x="714" y="273"/>
                  </a:lnTo>
                  <a:lnTo>
                    <a:pt x="712" y="275"/>
                  </a:lnTo>
                  <a:lnTo>
                    <a:pt x="709" y="277"/>
                  </a:lnTo>
                  <a:lnTo>
                    <a:pt x="710" y="278"/>
                  </a:lnTo>
                  <a:lnTo>
                    <a:pt x="710" y="278"/>
                  </a:lnTo>
                  <a:lnTo>
                    <a:pt x="717" y="286"/>
                  </a:lnTo>
                  <a:lnTo>
                    <a:pt x="725" y="296"/>
                  </a:lnTo>
                  <a:lnTo>
                    <a:pt x="725" y="296"/>
                  </a:lnTo>
                  <a:lnTo>
                    <a:pt x="723" y="301"/>
                  </a:lnTo>
                  <a:lnTo>
                    <a:pt x="720" y="306"/>
                  </a:lnTo>
                  <a:lnTo>
                    <a:pt x="717" y="312"/>
                  </a:lnTo>
                  <a:lnTo>
                    <a:pt x="717" y="319"/>
                  </a:lnTo>
                  <a:lnTo>
                    <a:pt x="717" y="319"/>
                  </a:lnTo>
                  <a:lnTo>
                    <a:pt x="717" y="322"/>
                  </a:lnTo>
                  <a:lnTo>
                    <a:pt x="717" y="327"/>
                  </a:lnTo>
                  <a:lnTo>
                    <a:pt x="717" y="329"/>
                  </a:lnTo>
                  <a:lnTo>
                    <a:pt x="717" y="332"/>
                  </a:lnTo>
                  <a:lnTo>
                    <a:pt x="717" y="332"/>
                  </a:lnTo>
                  <a:lnTo>
                    <a:pt x="720" y="334"/>
                  </a:lnTo>
                  <a:lnTo>
                    <a:pt x="722" y="334"/>
                  </a:lnTo>
                  <a:lnTo>
                    <a:pt x="728" y="334"/>
                  </a:lnTo>
                  <a:lnTo>
                    <a:pt x="728" y="334"/>
                  </a:lnTo>
                  <a:lnTo>
                    <a:pt x="730" y="334"/>
                  </a:lnTo>
                  <a:lnTo>
                    <a:pt x="733" y="332"/>
                  </a:lnTo>
                  <a:lnTo>
                    <a:pt x="743" y="330"/>
                  </a:lnTo>
                  <a:lnTo>
                    <a:pt x="743" y="330"/>
                  </a:lnTo>
                  <a:lnTo>
                    <a:pt x="750" y="330"/>
                  </a:lnTo>
                  <a:lnTo>
                    <a:pt x="756" y="334"/>
                  </a:lnTo>
                  <a:lnTo>
                    <a:pt x="767" y="338"/>
                  </a:lnTo>
                  <a:lnTo>
                    <a:pt x="767" y="338"/>
                  </a:lnTo>
                  <a:lnTo>
                    <a:pt x="771" y="340"/>
                  </a:lnTo>
                  <a:lnTo>
                    <a:pt x="771" y="343"/>
                  </a:lnTo>
                  <a:lnTo>
                    <a:pt x="772" y="345"/>
                  </a:lnTo>
                  <a:lnTo>
                    <a:pt x="772" y="348"/>
                  </a:lnTo>
                  <a:lnTo>
                    <a:pt x="772" y="348"/>
                  </a:lnTo>
                  <a:lnTo>
                    <a:pt x="772" y="352"/>
                  </a:lnTo>
                  <a:lnTo>
                    <a:pt x="771" y="353"/>
                  </a:lnTo>
                  <a:lnTo>
                    <a:pt x="769" y="355"/>
                  </a:lnTo>
                  <a:lnTo>
                    <a:pt x="767" y="358"/>
                  </a:lnTo>
                  <a:lnTo>
                    <a:pt x="767" y="358"/>
                  </a:lnTo>
                  <a:lnTo>
                    <a:pt x="767" y="360"/>
                  </a:lnTo>
                  <a:lnTo>
                    <a:pt x="769" y="363"/>
                  </a:lnTo>
                  <a:lnTo>
                    <a:pt x="774" y="365"/>
                  </a:lnTo>
                  <a:lnTo>
                    <a:pt x="779" y="366"/>
                  </a:lnTo>
                  <a:lnTo>
                    <a:pt x="782" y="368"/>
                  </a:lnTo>
                  <a:lnTo>
                    <a:pt x="782" y="368"/>
                  </a:lnTo>
                  <a:lnTo>
                    <a:pt x="780" y="369"/>
                  </a:lnTo>
                  <a:lnTo>
                    <a:pt x="777" y="369"/>
                  </a:lnTo>
                  <a:lnTo>
                    <a:pt x="767" y="368"/>
                  </a:lnTo>
                  <a:lnTo>
                    <a:pt x="767" y="368"/>
                  </a:lnTo>
                  <a:lnTo>
                    <a:pt x="764" y="366"/>
                  </a:lnTo>
                  <a:lnTo>
                    <a:pt x="763" y="363"/>
                  </a:lnTo>
                  <a:lnTo>
                    <a:pt x="761" y="360"/>
                  </a:lnTo>
                  <a:lnTo>
                    <a:pt x="761" y="360"/>
                  </a:lnTo>
                  <a:lnTo>
                    <a:pt x="761" y="358"/>
                  </a:lnTo>
                  <a:lnTo>
                    <a:pt x="763" y="355"/>
                  </a:lnTo>
                  <a:lnTo>
                    <a:pt x="764" y="350"/>
                  </a:lnTo>
                  <a:lnTo>
                    <a:pt x="764" y="350"/>
                  </a:lnTo>
                  <a:lnTo>
                    <a:pt x="764" y="347"/>
                  </a:lnTo>
                  <a:lnTo>
                    <a:pt x="763" y="345"/>
                  </a:lnTo>
                  <a:lnTo>
                    <a:pt x="758" y="342"/>
                  </a:lnTo>
                  <a:lnTo>
                    <a:pt x="758" y="342"/>
                  </a:lnTo>
                  <a:lnTo>
                    <a:pt x="754" y="337"/>
                  </a:lnTo>
                  <a:lnTo>
                    <a:pt x="753" y="335"/>
                  </a:lnTo>
                  <a:lnTo>
                    <a:pt x="750" y="335"/>
                  </a:lnTo>
                  <a:lnTo>
                    <a:pt x="750" y="335"/>
                  </a:lnTo>
                  <a:lnTo>
                    <a:pt x="740" y="337"/>
                  </a:lnTo>
                  <a:lnTo>
                    <a:pt x="733" y="338"/>
                  </a:lnTo>
                  <a:lnTo>
                    <a:pt x="730" y="342"/>
                  </a:lnTo>
                  <a:lnTo>
                    <a:pt x="730" y="342"/>
                  </a:lnTo>
                  <a:lnTo>
                    <a:pt x="728" y="345"/>
                  </a:lnTo>
                  <a:lnTo>
                    <a:pt x="728" y="350"/>
                  </a:lnTo>
                  <a:lnTo>
                    <a:pt x="732" y="360"/>
                  </a:lnTo>
                  <a:lnTo>
                    <a:pt x="732" y="360"/>
                  </a:lnTo>
                  <a:lnTo>
                    <a:pt x="732" y="361"/>
                  </a:lnTo>
                  <a:lnTo>
                    <a:pt x="732" y="363"/>
                  </a:lnTo>
                  <a:lnTo>
                    <a:pt x="727" y="368"/>
                  </a:lnTo>
                  <a:lnTo>
                    <a:pt x="723" y="371"/>
                  </a:lnTo>
                  <a:lnTo>
                    <a:pt x="722" y="374"/>
                  </a:lnTo>
                  <a:lnTo>
                    <a:pt x="722" y="374"/>
                  </a:lnTo>
                  <a:lnTo>
                    <a:pt x="720" y="378"/>
                  </a:lnTo>
                  <a:lnTo>
                    <a:pt x="719" y="379"/>
                  </a:lnTo>
                  <a:lnTo>
                    <a:pt x="712" y="384"/>
                  </a:lnTo>
                  <a:lnTo>
                    <a:pt x="712" y="384"/>
                  </a:lnTo>
                  <a:lnTo>
                    <a:pt x="704" y="387"/>
                  </a:lnTo>
                  <a:lnTo>
                    <a:pt x="701" y="391"/>
                  </a:lnTo>
                  <a:lnTo>
                    <a:pt x="699" y="394"/>
                  </a:lnTo>
                  <a:lnTo>
                    <a:pt x="699" y="394"/>
                  </a:lnTo>
                  <a:lnTo>
                    <a:pt x="699" y="397"/>
                  </a:lnTo>
                  <a:lnTo>
                    <a:pt x="696" y="397"/>
                  </a:lnTo>
                  <a:lnTo>
                    <a:pt x="688" y="394"/>
                  </a:lnTo>
                  <a:lnTo>
                    <a:pt x="688" y="394"/>
                  </a:lnTo>
                  <a:lnTo>
                    <a:pt x="684" y="394"/>
                  </a:lnTo>
                  <a:lnTo>
                    <a:pt x="681" y="394"/>
                  </a:lnTo>
                  <a:lnTo>
                    <a:pt x="673" y="395"/>
                  </a:lnTo>
                  <a:lnTo>
                    <a:pt x="673" y="395"/>
                  </a:lnTo>
                  <a:lnTo>
                    <a:pt x="670" y="394"/>
                  </a:lnTo>
                  <a:lnTo>
                    <a:pt x="666" y="392"/>
                  </a:lnTo>
                  <a:lnTo>
                    <a:pt x="665" y="392"/>
                  </a:lnTo>
                  <a:lnTo>
                    <a:pt x="662" y="392"/>
                  </a:lnTo>
                  <a:lnTo>
                    <a:pt x="662" y="392"/>
                  </a:lnTo>
                  <a:lnTo>
                    <a:pt x="658" y="392"/>
                  </a:lnTo>
                  <a:lnTo>
                    <a:pt x="657" y="391"/>
                  </a:lnTo>
                  <a:lnTo>
                    <a:pt x="655" y="389"/>
                  </a:lnTo>
                  <a:lnTo>
                    <a:pt x="655" y="386"/>
                  </a:lnTo>
                  <a:lnTo>
                    <a:pt x="655" y="386"/>
                  </a:lnTo>
                  <a:lnTo>
                    <a:pt x="657" y="384"/>
                  </a:lnTo>
                  <a:lnTo>
                    <a:pt x="660" y="384"/>
                  </a:lnTo>
                  <a:lnTo>
                    <a:pt x="662" y="386"/>
                  </a:lnTo>
                  <a:lnTo>
                    <a:pt x="663" y="387"/>
                  </a:lnTo>
                  <a:lnTo>
                    <a:pt x="663" y="387"/>
                  </a:lnTo>
                  <a:lnTo>
                    <a:pt x="663" y="389"/>
                  </a:lnTo>
                  <a:lnTo>
                    <a:pt x="665" y="389"/>
                  </a:lnTo>
                  <a:lnTo>
                    <a:pt x="670" y="387"/>
                  </a:lnTo>
                  <a:lnTo>
                    <a:pt x="670" y="387"/>
                  </a:lnTo>
                  <a:lnTo>
                    <a:pt x="673" y="387"/>
                  </a:lnTo>
                  <a:lnTo>
                    <a:pt x="673" y="387"/>
                  </a:lnTo>
                  <a:lnTo>
                    <a:pt x="675" y="389"/>
                  </a:lnTo>
                  <a:lnTo>
                    <a:pt x="678" y="391"/>
                  </a:lnTo>
                  <a:lnTo>
                    <a:pt x="678" y="391"/>
                  </a:lnTo>
                  <a:lnTo>
                    <a:pt x="681" y="391"/>
                  </a:lnTo>
                  <a:lnTo>
                    <a:pt x="681" y="389"/>
                  </a:lnTo>
                  <a:lnTo>
                    <a:pt x="683" y="387"/>
                  </a:lnTo>
                  <a:lnTo>
                    <a:pt x="684" y="387"/>
                  </a:lnTo>
                  <a:lnTo>
                    <a:pt x="684" y="387"/>
                  </a:lnTo>
                  <a:lnTo>
                    <a:pt x="688" y="387"/>
                  </a:lnTo>
                  <a:lnTo>
                    <a:pt x="688" y="384"/>
                  </a:lnTo>
                  <a:lnTo>
                    <a:pt x="688" y="384"/>
                  </a:lnTo>
                  <a:lnTo>
                    <a:pt x="688" y="382"/>
                  </a:lnTo>
                  <a:lnTo>
                    <a:pt x="689" y="382"/>
                  </a:lnTo>
                  <a:lnTo>
                    <a:pt x="694" y="379"/>
                  </a:lnTo>
                  <a:lnTo>
                    <a:pt x="694" y="379"/>
                  </a:lnTo>
                  <a:lnTo>
                    <a:pt x="696" y="379"/>
                  </a:lnTo>
                  <a:lnTo>
                    <a:pt x="696" y="376"/>
                  </a:lnTo>
                  <a:lnTo>
                    <a:pt x="696" y="374"/>
                  </a:lnTo>
                  <a:lnTo>
                    <a:pt x="697" y="373"/>
                  </a:lnTo>
                  <a:lnTo>
                    <a:pt x="697" y="373"/>
                  </a:lnTo>
                  <a:lnTo>
                    <a:pt x="699" y="371"/>
                  </a:lnTo>
                  <a:lnTo>
                    <a:pt x="699" y="371"/>
                  </a:lnTo>
                  <a:lnTo>
                    <a:pt x="699" y="369"/>
                  </a:lnTo>
                  <a:lnTo>
                    <a:pt x="701" y="369"/>
                  </a:lnTo>
                  <a:lnTo>
                    <a:pt x="701" y="369"/>
                  </a:lnTo>
                  <a:lnTo>
                    <a:pt x="702" y="368"/>
                  </a:lnTo>
                  <a:lnTo>
                    <a:pt x="704" y="366"/>
                  </a:lnTo>
                  <a:lnTo>
                    <a:pt x="706" y="365"/>
                  </a:lnTo>
                  <a:lnTo>
                    <a:pt x="707" y="365"/>
                  </a:lnTo>
                  <a:lnTo>
                    <a:pt x="707" y="365"/>
                  </a:lnTo>
                  <a:lnTo>
                    <a:pt x="709" y="363"/>
                  </a:lnTo>
                  <a:lnTo>
                    <a:pt x="710" y="361"/>
                  </a:lnTo>
                  <a:lnTo>
                    <a:pt x="710" y="360"/>
                  </a:lnTo>
                  <a:lnTo>
                    <a:pt x="710" y="358"/>
                  </a:lnTo>
                  <a:lnTo>
                    <a:pt x="710" y="358"/>
                  </a:lnTo>
                  <a:lnTo>
                    <a:pt x="709" y="356"/>
                  </a:lnTo>
                  <a:lnTo>
                    <a:pt x="710" y="353"/>
                  </a:lnTo>
                  <a:lnTo>
                    <a:pt x="712" y="352"/>
                  </a:lnTo>
                  <a:lnTo>
                    <a:pt x="714" y="350"/>
                  </a:lnTo>
                  <a:lnTo>
                    <a:pt x="714" y="350"/>
                  </a:lnTo>
                  <a:lnTo>
                    <a:pt x="715" y="347"/>
                  </a:lnTo>
                  <a:lnTo>
                    <a:pt x="714" y="345"/>
                  </a:lnTo>
                  <a:lnTo>
                    <a:pt x="714" y="345"/>
                  </a:lnTo>
                  <a:lnTo>
                    <a:pt x="707" y="340"/>
                  </a:lnTo>
                  <a:lnTo>
                    <a:pt x="704" y="337"/>
                  </a:lnTo>
                  <a:lnTo>
                    <a:pt x="704" y="334"/>
                  </a:lnTo>
                  <a:lnTo>
                    <a:pt x="704" y="334"/>
                  </a:lnTo>
                  <a:lnTo>
                    <a:pt x="702" y="327"/>
                  </a:lnTo>
                  <a:lnTo>
                    <a:pt x="702" y="321"/>
                  </a:lnTo>
                  <a:lnTo>
                    <a:pt x="702" y="321"/>
                  </a:lnTo>
                  <a:lnTo>
                    <a:pt x="704" y="314"/>
                  </a:lnTo>
                  <a:lnTo>
                    <a:pt x="702" y="308"/>
                  </a:lnTo>
                  <a:lnTo>
                    <a:pt x="702" y="308"/>
                  </a:lnTo>
                  <a:lnTo>
                    <a:pt x="704" y="303"/>
                  </a:lnTo>
                  <a:lnTo>
                    <a:pt x="706" y="294"/>
                  </a:lnTo>
                  <a:lnTo>
                    <a:pt x="706" y="294"/>
                  </a:lnTo>
                  <a:lnTo>
                    <a:pt x="706" y="290"/>
                  </a:lnTo>
                  <a:lnTo>
                    <a:pt x="702" y="285"/>
                  </a:lnTo>
                  <a:lnTo>
                    <a:pt x="699" y="281"/>
                  </a:lnTo>
                  <a:lnTo>
                    <a:pt x="696" y="278"/>
                  </a:lnTo>
                  <a:lnTo>
                    <a:pt x="696" y="278"/>
                  </a:lnTo>
                  <a:lnTo>
                    <a:pt x="694" y="277"/>
                  </a:lnTo>
                  <a:lnTo>
                    <a:pt x="694" y="275"/>
                  </a:lnTo>
                  <a:lnTo>
                    <a:pt x="699" y="268"/>
                  </a:lnTo>
                  <a:lnTo>
                    <a:pt x="699" y="268"/>
                  </a:lnTo>
                  <a:lnTo>
                    <a:pt x="702" y="264"/>
                  </a:lnTo>
                  <a:lnTo>
                    <a:pt x="706" y="257"/>
                  </a:lnTo>
                  <a:lnTo>
                    <a:pt x="706" y="247"/>
                  </a:lnTo>
                  <a:lnTo>
                    <a:pt x="706" y="247"/>
                  </a:lnTo>
                  <a:lnTo>
                    <a:pt x="704" y="244"/>
                  </a:lnTo>
                  <a:lnTo>
                    <a:pt x="699" y="242"/>
                  </a:lnTo>
                  <a:lnTo>
                    <a:pt x="689" y="241"/>
                  </a:lnTo>
                  <a:lnTo>
                    <a:pt x="689" y="241"/>
                  </a:lnTo>
                  <a:lnTo>
                    <a:pt x="665" y="241"/>
                  </a:lnTo>
                  <a:lnTo>
                    <a:pt x="665" y="241"/>
                  </a:lnTo>
                  <a:lnTo>
                    <a:pt x="662" y="241"/>
                  </a:lnTo>
                  <a:lnTo>
                    <a:pt x="660" y="242"/>
                  </a:lnTo>
                  <a:lnTo>
                    <a:pt x="657" y="247"/>
                  </a:lnTo>
                  <a:lnTo>
                    <a:pt x="657" y="247"/>
                  </a:lnTo>
                  <a:lnTo>
                    <a:pt x="652" y="255"/>
                  </a:lnTo>
                  <a:lnTo>
                    <a:pt x="649" y="267"/>
                  </a:lnTo>
                  <a:lnTo>
                    <a:pt x="649" y="267"/>
                  </a:lnTo>
                  <a:lnTo>
                    <a:pt x="645" y="272"/>
                  </a:lnTo>
                  <a:lnTo>
                    <a:pt x="640" y="275"/>
                  </a:lnTo>
                  <a:lnTo>
                    <a:pt x="631" y="280"/>
                  </a:lnTo>
                  <a:lnTo>
                    <a:pt x="631" y="280"/>
                  </a:lnTo>
                  <a:lnTo>
                    <a:pt x="627" y="281"/>
                  </a:lnTo>
                  <a:lnTo>
                    <a:pt x="626" y="285"/>
                  </a:lnTo>
                  <a:lnTo>
                    <a:pt x="624" y="288"/>
                  </a:lnTo>
                  <a:lnTo>
                    <a:pt x="626" y="291"/>
                  </a:lnTo>
                  <a:lnTo>
                    <a:pt x="626" y="291"/>
                  </a:lnTo>
                  <a:lnTo>
                    <a:pt x="627" y="293"/>
                  </a:lnTo>
                  <a:lnTo>
                    <a:pt x="629" y="293"/>
                  </a:lnTo>
                  <a:lnTo>
                    <a:pt x="632" y="293"/>
                  </a:lnTo>
                  <a:lnTo>
                    <a:pt x="632" y="293"/>
                  </a:lnTo>
                  <a:lnTo>
                    <a:pt x="634" y="294"/>
                  </a:lnTo>
                  <a:lnTo>
                    <a:pt x="632" y="298"/>
                  </a:lnTo>
                  <a:lnTo>
                    <a:pt x="631" y="303"/>
                  </a:lnTo>
                  <a:lnTo>
                    <a:pt x="631" y="303"/>
                  </a:lnTo>
                  <a:lnTo>
                    <a:pt x="631" y="304"/>
                  </a:lnTo>
                  <a:lnTo>
                    <a:pt x="631" y="306"/>
                  </a:lnTo>
                  <a:lnTo>
                    <a:pt x="632" y="308"/>
                  </a:lnTo>
                  <a:lnTo>
                    <a:pt x="631" y="309"/>
                  </a:lnTo>
                  <a:lnTo>
                    <a:pt x="631" y="309"/>
                  </a:lnTo>
                  <a:lnTo>
                    <a:pt x="626" y="314"/>
                  </a:lnTo>
                  <a:lnTo>
                    <a:pt x="626" y="316"/>
                  </a:lnTo>
                  <a:lnTo>
                    <a:pt x="626" y="319"/>
                  </a:lnTo>
                  <a:lnTo>
                    <a:pt x="626" y="319"/>
                  </a:lnTo>
                  <a:lnTo>
                    <a:pt x="629" y="321"/>
                  </a:lnTo>
                  <a:lnTo>
                    <a:pt x="632" y="321"/>
                  </a:lnTo>
                  <a:lnTo>
                    <a:pt x="640" y="324"/>
                  </a:lnTo>
                  <a:lnTo>
                    <a:pt x="640" y="324"/>
                  </a:lnTo>
                  <a:lnTo>
                    <a:pt x="644" y="325"/>
                  </a:lnTo>
                  <a:lnTo>
                    <a:pt x="644" y="329"/>
                  </a:lnTo>
                  <a:lnTo>
                    <a:pt x="645" y="332"/>
                  </a:lnTo>
                  <a:lnTo>
                    <a:pt x="647" y="335"/>
                  </a:lnTo>
                  <a:lnTo>
                    <a:pt x="647" y="335"/>
                  </a:lnTo>
                  <a:lnTo>
                    <a:pt x="649" y="337"/>
                  </a:lnTo>
                  <a:lnTo>
                    <a:pt x="652" y="337"/>
                  </a:lnTo>
                  <a:lnTo>
                    <a:pt x="653" y="338"/>
                  </a:lnTo>
                  <a:lnTo>
                    <a:pt x="655" y="338"/>
                  </a:lnTo>
                  <a:lnTo>
                    <a:pt x="655" y="338"/>
                  </a:lnTo>
                  <a:lnTo>
                    <a:pt x="655" y="342"/>
                  </a:lnTo>
                  <a:lnTo>
                    <a:pt x="652" y="347"/>
                  </a:lnTo>
                  <a:lnTo>
                    <a:pt x="649" y="350"/>
                  </a:lnTo>
                  <a:lnTo>
                    <a:pt x="647" y="352"/>
                  </a:lnTo>
                  <a:lnTo>
                    <a:pt x="647" y="352"/>
                  </a:lnTo>
                  <a:lnTo>
                    <a:pt x="644" y="350"/>
                  </a:lnTo>
                  <a:lnTo>
                    <a:pt x="639" y="347"/>
                  </a:lnTo>
                  <a:lnTo>
                    <a:pt x="631" y="338"/>
                  </a:lnTo>
                  <a:lnTo>
                    <a:pt x="631" y="338"/>
                  </a:lnTo>
                  <a:lnTo>
                    <a:pt x="621" y="335"/>
                  </a:lnTo>
                  <a:lnTo>
                    <a:pt x="609" y="330"/>
                  </a:lnTo>
                  <a:lnTo>
                    <a:pt x="609" y="330"/>
                  </a:lnTo>
                  <a:lnTo>
                    <a:pt x="601" y="327"/>
                  </a:lnTo>
                  <a:lnTo>
                    <a:pt x="596" y="325"/>
                  </a:lnTo>
                  <a:lnTo>
                    <a:pt x="592" y="322"/>
                  </a:lnTo>
                  <a:lnTo>
                    <a:pt x="592" y="322"/>
                  </a:lnTo>
                  <a:lnTo>
                    <a:pt x="587" y="321"/>
                  </a:lnTo>
                  <a:lnTo>
                    <a:pt x="582" y="317"/>
                  </a:lnTo>
                  <a:lnTo>
                    <a:pt x="575" y="317"/>
                  </a:lnTo>
                  <a:lnTo>
                    <a:pt x="569" y="317"/>
                  </a:lnTo>
                  <a:lnTo>
                    <a:pt x="569" y="317"/>
                  </a:lnTo>
                  <a:lnTo>
                    <a:pt x="552" y="316"/>
                  </a:lnTo>
                  <a:lnTo>
                    <a:pt x="544" y="314"/>
                  </a:lnTo>
                  <a:lnTo>
                    <a:pt x="544" y="314"/>
                  </a:lnTo>
                  <a:lnTo>
                    <a:pt x="543" y="314"/>
                  </a:lnTo>
                  <a:lnTo>
                    <a:pt x="541" y="312"/>
                  </a:lnTo>
                  <a:lnTo>
                    <a:pt x="538" y="309"/>
                  </a:lnTo>
                  <a:lnTo>
                    <a:pt x="535" y="308"/>
                  </a:lnTo>
                  <a:lnTo>
                    <a:pt x="535" y="308"/>
                  </a:lnTo>
                  <a:lnTo>
                    <a:pt x="525" y="303"/>
                  </a:lnTo>
                  <a:lnTo>
                    <a:pt x="522" y="301"/>
                  </a:lnTo>
                  <a:lnTo>
                    <a:pt x="518" y="303"/>
                  </a:lnTo>
                  <a:lnTo>
                    <a:pt x="518" y="303"/>
                  </a:lnTo>
                  <a:lnTo>
                    <a:pt x="517" y="304"/>
                  </a:lnTo>
                  <a:lnTo>
                    <a:pt x="517" y="308"/>
                  </a:lnTo>
                  <a:lnTo>
                    <a:pt x="518" y="311"/>
                  </a:lnTo>
                  <a:lnTo>
                    <a:pt x="523" y="312"/>
                  </a:lnTo>
                  <a:lnTo>
                    <a:pt x="523" y="312"/>
                  </a:lnTo>
                  <a:lnTo>
                    <a:pt x="525" y="314"/>
                  </a:lnTo>
                  <a:lnTo>
                    <a:pt x="526" y="316"/>
                  </a:lnTo>
                  <a:lnTo>
                    <a:pt x="528" y="316"/>
                  </a:lnTo>
                  <a:lnTo>
                    <a:pt x="531" y="317"/>
                  </a:lnTo>
                  <a:lnTo>
                    <a:pt x="531" y="317"/>
                  </a:lnTo>
                  <a:lnTo>
                    <a:pt x="536" y="317"/>
                  </a:lnTo>
                  <a:lnTo>
                    <a:pt x="539" y="317"/>
                  </a:lnTo>
                  <a:lnTo>
                    <a:pt x="539" y="321"/>
                  </a:lnTo>
                  <a:lnTo>
                    <a:pt x="541" y="322"/>
                  </a:lnTo>
                  <a:lnTo>
                    <a:pt x="541" y="322"/>
                  </a:lnTo>
                  <a:lnTo>
                    <a:pt x="541" y="325"/>
                  </a:lnTo>
                  <a:lnTo>
                    <a:pt x="543" y="329"/>
                  </a:lnTo>
                  <a:lnTo>
                    <a:pt x="546" y="334"/>
                  </a:lnTo>
                  <a:lnTo>
                    <a:pt x="546" y="334"/>
                  </a:lnTo>
                  <a:lnTo>
                    <a:pt x="548" y="335"/>
                  </a:lnTo>
                  <a:lnTo>
                    <a:pt x="548" y="338"/>
                  </a:lnTo>
                  <a:lnTo>
                    <a:pt x="546" y="340"/>
                  </a:lnTo>
                  <a:lnTo>
                    <a:pt x="543" y="340"/>
                  </a:lnTo>
                  <a:lnTo>
                    <a:pt x="543" y="340"/>
                  </a:lnTo>
                  <a:lnTo>
                    <a:pt x="535" y="342"/>
                  </a:lnTo>
                  <a:lnTo>
                    <a:pt x="533" y="343"/>
                  </a:lnTo>
                  <a:lnTo>
                    <a:pt x="533" y="345"/>
                  </a:lnTo>
                  <a:lnTo>
                    <a:pt x="533" y="345"/>
                  </a:lnTo>
                  <a:lnTo>
                    <a:pt x="535" y="348"/>
                  </a:lnTo>
                  <a:lnTo>
                    <a:pt x="533" y="348"/>
                  </a:lnTo>
                  <a:lnTo>
                    <a:pt x="526" y="348"/>
                  </a:lnTo>
                  <a:lnTo>
                    <a:pt x="526" y="348"/>
                  </a:lnTo>
                  <a:lnTo>
                    <a:pt x="525" y="347"/>
                  </a:lnTo>
                  <a:lnTo>
                    <a:pt x="523" y="343"/>
                  </a:lnTo>
                  <a:lnTo>
                    <a:pt x="526" y="340"/>
                  </a:lnTo>
                  <a:lnTo>
                    <a:pt x="526" y="340"/>
                  </a:lnTo>
                  <a:lnTo>
                    <a:pt x="526" y="338"/>
                  </a:lnTo>
                  <a:lnTo>
                    <a:pt x="525" y="337"/>
                  </a:lnTo>
                  <a:lnTo>
                    <a:pt x="518" y="334"/>
                  </a:lnTo>
                  <a:lnTo>
                    <a:pt x="518" y="334"/>
                  </a:lnTo>
                  <a:lnTo>
                    <a:pt x="515" y="335"/>
                  </a:lnTo>
                  <a:lnTo>
                    <a:pt x="509" y="338"/>
                  </a:lnTo>
                  <a:lnTo>
                    <a:pt x="499" y="345"/>
                  </a:lnTo>
                  <a:lnTo>
                    <a:pt x="499" y="345"/>
                  </a:lnTo>
                  <a:lnTo>
                    <a:pt x="495" y="345"/>
                  </a:lnTo>
                  <a:lnTo>
                    <a:pt x="489" y="343"/>
                  </a:lnTo>
                  <a:lnTo>
                    <a:pt x="484" y="343"/>
                  </a:lnTo>
                  <a:lnTo>
                    <a:pt x="476" y="345"/>
                  </a:lnTo>
                  <a:lnTo>
                    <a:pt x="476" y="345"/>
                  </a:lnTo>
                  <a:lnTo>
                    <a:pt x="471" y="347"/>
                  </a:lnTo>
                  <a:lnTo>
                    <a:pt x="468" y="350"/>
                  </a:lnTo>
                  <a:lnTo>
                    <a:pt x="466" y="353"/>
                  </a:lnTo>
                  <a:lnTo>
                    <a:pt x="465" y="353"/>
                  </a:lnTo>
                  <a:lnTo>
                    <a:pt x="465" y="353"/>
                  </a:lnTo>
                  <a:lnTo>
                    <a:pt x="456" y="353"/>
                  </a:lnTo>
                  <a:lnTo>
                    <a:pt x="450" y="353"/>
                  </a:lnTo>
                  <a:lnTo>
                    <a:pt x="447" y="352"/>
                  </a:lnTo>
                  <a:lnTo>
                    <a:pt x="447" y="352"/>
                  </a:lnTo>
                  <a:lnTo>
                    <a:pt x="445" y="350"/>
                  </a:lnTo>
                  <a:lnTo>
                    <a:pt x="445" y="350"/>
                  </a:lnTo>
                  <a:lnTo>
                    <a:pt x="450" y="348"/>
                  </a:lnTo>
                  <a:lnTo>
                    <a:pt x="450" y="348"/>
                  </a:lnTo>
                  <a:lnTo>
                    <a:pt x="453" y="348"/>
                  </a:lnTo>
                  <a:lnTo>
                    <a:pt x="455" y="347"/>
                  </a:lnTo>
                  <a:lnTo>
                    <a:pt x="453" y="345"/>
                  </a:lnTo>
                  <a:lnTo>
                    <a:pt x="453" y="345"/>
                  </a:lnTo>
                  <a:lnTo>
                    <a:pt x="453" y="342"/>
                  </a:lnTo>
                  <a:lnTo>
                    <a:pt x="453" y="340"/>
                  </a:lnTo>
                  <a:lnTo>
                    <a:pt x="456" y="335"/>
                  </a:lnTo>
                  <a:lnTo>
                    <a:pt x="456" y="335"/>
                  </a:lnTo>
                  <a:lnTo>
                    <a:pt x="453" y="335"/>
                  </a:lnTo>
                  <a:lnTo>
                    <a:pt x="448" y="337"/>
                  </a:lnTo>
                  <a:lnTo>
                    <a:pt x="438" y="340"/>
                  </a:lnTo>
                  <a:lnTo>
                    <a:pt x="438" y="340"/>
                  </a:lnTo>
                  <a:lnTo>
                    <a:pt x="437" y="343"/>
                  </a:lnTo>
                  <a:lnTo>
                    <a:pt x="437" y="345"/>
                  </a:lnTo>
                  <a:lnTo>
                    <a:pt x="437" y="347"/>
                  </a:lnTo>
                  <a:lnTo>
                    <a:pt x="435" y="348"/>
                  </a:lnTo>
                  <a:lnTo>
                    <a:pt x="435" y="348"/>
                  </a:lnTo>
                  <a:lnTo>
                    <a:pt x="434" y="348"/>
                  </a:lnTo>
                  <a:lnTo>
                    <a:pt x="434" y="347"/>
                  </a:lnTo>
                  <a:lnTo>
                    <a:pt x="430" y="345"/>
                  </a:lnTo>
                  <a:lnTo>
                    <a:pt x="430" y="345"/>
                  </a:lnTo>
                  <a:lnTo>
                    <a:pt x="424" y="345"/>
                  </a:lnTo>
                  <a:lnTo>
                    <a:pt x="416" y="347"/>
                  </a:lnTo>
                  <a:lnTo>
                    <a:pt x="406" y="350"/>
                  </a:lnTo>
                  <a:lnTo>
                    <a:pt x="399" y="353"/>
                  </a:lnTo>
                  <a:lnTo>
                    <a:pt x="399" y="353"/>
                  </a:lnTo>
                  <a:lnTo>
                    <a:pt x="396" y="356"/>
                  </a:lnTo>
                  <a:lnTo>
                    <a:pt x="391" y="358"/>
                  </a:lnTo>
                  <a:lnTo>
                    <a:pt x="388" y="360"/>
                  </a:lnTo>
                  <a:lnTo>
                    <a:pt x="388" y="361"/>
                  </a:lnTo>
                  <a:lnTo>
                    <a:pt x="388" y="361"/>
                  </a:lnTo>
                  <a:lnTo>
                    <a:pt x="385" y="363"/>
                  </a:lnTo>
                  <a:lnTo>
                    <a:pt x="381" y="365"/>
                  </a:lnTo>
                  <a:lnTo>
                    <a:pt x="373" y="366"/>
                  </a:lnTo>
                  <a:lnTo>
                    <a:pt x="373" y="366"/>
                  </a:lnTo>
                  <a:lnTo>
                    <a:pt x="372" y="368"/>
                  </a:lnTo>
                  <a:lnTo>
                    <a:pt x="370" y="373"/>
                  </a:lnTo>
                  <a:lnTo>
                    <a:pt x="370" y="379"/>
                  </a:lnTo>
                  <a:lnTo>
                    <a:pt x="370" y="379"/>
                  </a:lnTo>
                  <a:lnTo>
                    <a:pt x="367" y="381"/>
                  </a:lnTo>
                  <a:lnTo>
                    <a:pt x="360" y="382"/>
                  </a:lnTo>
                  <a:lnTo>
                    <a:pt x="347" y="382"/>
                  </a:lnTo>
                  <a:lnTo>
                    <a:pt x="347" y="382"/>
                  </a:lnTo>
                  <a:lnTo>
                    <a:pt x="344" y="381"/>
                  </a:lnTo>
                  <a:lnTo>
                    <a:pt x="342" y="378"/>
                  </a:lnTo>
                  <a:lnTo>
                    <a:pt x="339" y="374"/>
                  </a:lnTo>
                  <a:lnTo>
                    <a:pt x="338" y="373"/>
                  </a:lnTo>
                  <a:lnTo>
                    <a:pt x="338" y="373"/>
                  </a:lnTo>
                  <a:lnTo>
                    <a:pt x="336" y="371"/>
                  </a:lnTo>
                  <a:lnTo>
                    <a:pt x="336" y="369"/>
                  </a:lnTo>
                  <a:lnTo>
                    <a:pt x="338" y="365"/>
                  </a:lnTo>
                  <a:lnTo>
                    <a:pt x="338" y="365"/>
                  </a:lnTo>
                  <a:lnTo>
                    <a:pt x="338" y="363"/>
                  </a:lnTo>
                  <a:lnTo>
                    <a:pt x="341" y="363"/>
                  </a:lnTo>
                  <a:lnTo>
                    <a:pt x="342" y="363"/>
                  </a:lnTo>
                  <a:lnTo>
                    <a:pt x="346" y="361"/>
                  </a:lnTo>
                  <a:lnTo>
                    <a:pt x="346" y="361"/>
                  </a:lnTo>
                  <a:lnTo>
                    <a:pt x="349" y="360"/>
                  </a:lnTo>
                  <a:lnTo>
                    <a:pt x="352" y="360"/>
                  </a:lnTo>
                  <a:lnTo>
                    <a:pt x="355" y="361"/>
                  </a:lnTo>
                  <a:lnTo>
                    <a:pt x="357" y="360"/>
                  </a:lnTo>
                  <a:lnTo>
                    <a:pt x="357" y="360"/>
                  </a:lnTo>
                  <a:lnTo>
                    <a:pt x="357" y="358"/>
                  </a:lnTo>
                  <a:lnTo>
                    <a:pt x="354" y="355"/>
                  </a:lnTo>
                  <a:lnTo>
                    <a:pt x="352" y="352"/>
                  </a:lnTo>
                  <a:lnTo>
                    <a:pt x="349" y="348"/>
                  </a:lnTo>
                  <a:lnTo>
                    <a:pt x="349" y="348"/>
                  </a:lnTo>
                  <a:lnTo>
                    <a:pt x="347" y="345"/>
                  </a:lnTo>
                  <a:lnTo>
                    <a:pt x="344" y="343"/>
                  </a:lnTo>
                  <a:lnTo>
                    <a:pt x="338" y="342"/>
                  </a:lnTo>
                  <a:lnTo>
                    <a:pt x="333" y="343"/>
                  </a:lnTo>
                  <a:lnTo>
                    <a:pt x="333" y="343"/>
                  </a:lnTo>
                  <a:lnTo>
                    <a:pt x="324" y="343"/>
                  </a:lnTo>
                  <a:lnTo>
                    <a:pt x="316" y="342"/>
                  </a:lnTo>
                  <a:lnTo>
                    <a:pt x="316" y="342"/>
                  </a:lnTo>
                  <a:lnTo>
                    <a:pt x="315" y="340"/>
                  </a:lnTo>
                  <a:lnTo>
                    <a:pt x="315" y="342"/>
                  </a:lnTo>
                  <a:lnTo>
                    <a:pt x="316" y="345"/>
                  </a:lnTo>
                  <a:lnTo>
                    <a:pt x="320" y="347"/>
                  </a:lnTo>
                  <a:lnTo>
                    <a:pt x="320" y="347"/>
                  </a:lnTo>
                  <a:lnTo>
                    <a:pt x="321" y="348"/>
                  </a:lnTo>
                  <a:lnTo>
                    <a:pt x="323" y="350"/>
                  </a:lnTo>
                  <a:lnTo>
                    <a:pt x="323" y="355"/>
                  </a:lnTo>
                  <a:lnTo>
                    <a:pt x="323" y="355"/>
                  </a:lnTo>
                  <a:lnTo>
                    <a:pt x="323" y="358"/>
                  </a:lnTo>
                  <a:lnTo>
                    <a:pt x="323" y="361"/>
                  </a:lnTo>
                  <a:lnTo>
                    <a:pt x="318" y="369"/>
                  </a:lnTo>
                  <a:lnTo>
                    <a:pt x="318" y="369"/>
                  </a:lnTo>
                  <a:lnTo>
                    <a:pt x="316" y="373"/>
                  </a:lnTo>
                  <a:lnTo>
                    <a:pt x="316" y="374"/>
                  </a:lnTo>
                  <a:lnTo>
                    <a:pt x="323" y="374"/>
                  </a:lnTo>
                  <a:lnTo>
                    <a:pt x="323" y="374"/>
                  </a:lnTo>
                  <a:lnTo>
                    <a:pt x="324" y="376"/>
                  </a:lnTo>
                  <a:lnTo>
                    <a:pt x="326" y="378"/>
                  </a:lnTo>
                  <a:lnTo>
                    <a:pt x="328" y="386"/>
                  </a:lnTo>
                  <a:lnTo>
                    <a:pt x="328" y="386"/>
                  </a:lnTo>
                  <a:lnTo>
                    <a:pt x="326" y="389"/>
                  </a:lnTo>
                  <a:lnTo>
                    <a:pt x="324" y="392"/>
                  </a:lnTo>
                  <a:lnTo>
                    <a:pt x="323" y="394"/>
                  </a:lnTo>
                  <a:lnTo>
                    <a:pt x="323" y="395"/>
                  </a:lnTo>
                  <a:lnTo>
                    <a:pt x="323" y="395"/>
                  </a:lnTo>
                  <a:lnTo>
                    <a:pt x="323" y="397"/>
                  </a:lnTo>
                  <a:lnTo>
                    <a:pt x="321" y="397"/>
                  </a:lnTo>
                  <a:lnTo>
                    <a:pt x="318" y="395"/>
                  </a:lnTo>
                  <a:lnTo>
                    <a:pt x="318" y="395"/>
                  </a:lnTo>
                  <a:lnTo>
                    <a:pt x="318" y="395"/>
                  </a:lnTo>
                  <a:lnTo>
                    <a:pt x="316" y="397"/>
                  </a:lnTo>
                  <a:lnTo>
                    <a:pt x="315" y="395"/>
                  </a:lnTo>
                  <a:lnTo>
                    <a:pt x="313" y="392"/>
                  </a:lnTo>
                  <a:lnTo>
                    <a:pt x="313" y="392"/>
                  </a:lnTo>
                  <a:lnTo>
                    <a:pt x="311" y="391"/>
                  </a:lnTo>
                  <a:lnTo>
                    <a:pt x="308" y="391"/>
                  </a:lnTo>
                  <a:lnTo>
                    <a:pt x="300" y="389"/>
                  </a:lnTo>
                  <a:lnTo>
                    <a:pt x="300" y="389"/>
                  </a:lnTo>
                  <a:lnTo>
                    <a:pt x="297" y="389"/>
                  </a:lnTo>
                  <a:lnTo>
                    <a:pt x="295" y="391"/>
                  </a:lnTo>
                  <a:lnTo>
                    <a:pt x="292" y="394"/>
                  </a:lnTo>
                  <a:lnTo>
                    <a:pt x="292" y="394"/>
                  </a:lnTo>
                  <a:lnTo>
                    <a:pt x="290" y="395"/>
                  </a:lnTo>
                  <a:lnTo>
                    <a:pt x="287" y="397"/>
                  </a:lnTo>
                  <a:lnTo>
                    <a:pt x="281" y="399"/>
                  </a:lnTo>
                  <a:lnTo>
                    <a:pt x="281" y="399"/>
                  </a:lnTo>
                  <a:lnTo>
                    <a:pt x="277" y="400"/>
                  </a:lnTo>
                  <a:lnTo>
                    <a:pt x="274" y="402"/>
                  </a:lnTo>
                  <a:lnTo>
                    <a:pt x="267" y="409"/>
                  </a:lnTo>
                  <a:lnTo>
                    <a:pt x="267" y="409"/>
                  </a:lnTo>
                  <a:lnTo>
                    <a:pt x="266" y="410"/>
                  </a:lnTo>
                  <a:lnTo>
                    <a:pt x="264" y="413"/>
                  </a:lnTo>
                  <a:lnTo>
                    <a:pt x="266" y="415"/>
                  </a:lnTo>
                  <a:lnTo>
                    <a:pt x="269" y="420"/>
                  </a:lnTo>
                  <a:lnTo>
                    <a:pt x="269" y="420"/>
                  </a:lnTo>
                  <a:lnTo>
                    <a:pt x="272" y="425"/>
                  </a:lnTo>
                  <a:lnTo>
                    <a:pt x="274" y="430"/>
                  </a:lnTo>
                  <a:lnTo>
                    <a:pt x="274" y="430"/>
                  </a:lnTo>
                  <a:lnTo>
                    <a:pt x="272" y="431"/>
                  </a:lnTo>
                  <a:lnTo>
                    <a:pt x="267" y="431"/>
                  </a:lnTo>
                  <a:lnTo>
                    <a:pt x="261" y="430"/>
                  </a:lnTo>
                  <a:lnTo>
                    <a:pt x="258" y="428"/>
                  </a:lnTo>
                  <a:lnTo>
                    <a:pt x="258" y="428"/>
                  </a:lnTo>
                  <a:lnTo>
                    <a:pt x="256" y="426"/>
                  </a:lnTo>
                  <a:lnTo>
                    <a:pt x="251" y="426"/>
                  </a:lnTo>
                  <a:lnTo>
                    <a:pt x="245" y="425"/>
                  </a:lnTo>
                  <a:lnTo>
                    <a:pt x="245" y="425"/>
                  </a:lnTo>
                  <a:lnTo>
                    <a:pt x="241" y="425"/>
                  </a:lnTo>
                  <a:lnTo>
                    <a:pt x="238" y="422"/>
                  </a:lnTo>
                  <a:lnTo>
                    <a:pt x="233" y="418"/>
                  </a:lnTo>
                  <a:lnTo>
                    <a:pt x="230" y="417"/>
                  </a:lnTo>
                  <a:lnTo>
                    <a:pt x="230" y="417"/>
                  </a:lnTo>
                  <a:lnTo>
                    <a:pt x="227" y="417"/>
                  </a:lnTo>
                  <a:lnTo>
                    <a:pt x="225" y="420"/>
                  </a:lnTo>
                  <a:lnTo>
                    <a:pt x="222" y="423"/>
                  </a:lnTo>
                  <a:lnTo>
                    <a:pt x="222" y="423"/>
                  </a:lnTo>
                  <a:lnTo>
                    <a:pt x="222" y="425"/>
                  </a:lnTo>
                  <a:lnTo>
                    <a:pt x="222" y="426"/>
                  </a:lnTo>
                  <a:lnTo>
                    <a:pt x="225" y="431"/>
                  </a:lnTo>
                  <a:lnTo>
                    <a:pt x="225" y="431"/>
                  </a:lnTo>
                  <a:lnTo>
                    <a:pt x="228" y="435"/>
                  </a:lnTo>
                  <a:lnTo>
                    <a:pt x="232" y="435"/>
                  </a:lnTo>
                  <a:lnTo>
                    <a:pt x="238" y="436"/>
                  </a:lnTo>
                  <a:lnTo>
                    <a:pt x="238" y="436"/>
                  </a:lnTo>
                  <a:lnTo>
                    <a:pt x="240" y="436"/>
                  </a:lnTo>
                  <a:lnTo>
                    <a:pt x="241" y="439"/>
                  </a:lnTo>
                  <a:lnTo>
                    <a:pt x="240" y="444"/>
                  </a:lnTo>
                  <a:lnTo>
                    <a:pt x="240" y="444"/>
                  </a:lnTo>
                  <a:lnTo>
                    <a:pt x="238" y="446"/>
                  </a:lnTo>
                  <a:lnTo>
                    <a:pt x="235" y="446"/>
                  </a:lnTo>
                  <a:lnTo>
                    <a:pt x="232" y="446"/>
                  </a:lnTo>
                  <a:lnTo>
                    <a:pt x="230" y="446"/>
                  </a:lnTo>
                  <a:lnTo>
                    <a:pt x="230" y="446"/>
                  </a:lnTo>
                  <a:lnTo>
                    <a:pt x="227" y="444"/>
                  </a:lnTo>
                  <a:lnTo>
                    <a:pt x="224" y="444"/>
                  </a:lnTo>
                  <a:lnTo>
                    <a:pt x="220" y="444"/>
                  </a:lnTo>
                  <a:lnTo>
                    <a:pt x="220" y="443"/>
                  </a:lnTo>
                  <a:lnTo>
                    <a:pt x="220" y="443"/>
                  </a:lnTo>
                  <a:lnTo>
                    <a:pt x="219" y="439"/>
                  </a:lnTo>
                  <a:lnTo>
                    <a:pt x="215" y="438"/>
                  </a:lnTo>
                  <a:lnTo>
                    <a:pt x="212" y="436"/>
                  </a:lnTo>
                  <a:lnTo>
                    <a:pt x="207" y="436"/>
                  </a:lnTo>
                  <a:lnTo>
                    <a:pt x="207" y="436"/>
                  </a:lnTo>
                  <a:lnTo>
                    <a:pt x="204" y="435"/>
                  </a:lnTo>
                  <a:lnTo>
                    <a:pt x="202" y="435"/>
                  </a:lnTo>
                  <a:lnTo>
                    <a:pt x="201" y="431"/>
                  </a:lnTo>
                  <a:lnTo>
                    <a:pt x="201" y="428"/>
                  </a:lnTo>
                  <a:lnTo>
                    <a:pt x="201" y="428"/>
                  </a:lnTo>
                  <a:lnTo>
                    <a:pt x="201" y="425"/>
                  </a:lnTo>
                  <a:lnTo>
                    <a:pt x="199" y="422"/>
                  </a:lnTo>
                  <a:lnTo>
                    <a:pt x="197" y="418"/>
                  </a:lnTo>
                  <a:lnTo>
                    <a:pt x="197" y="418"/>
                  </a:lnTo>
                  <a:lnTo>
                    <a:pt x="197" y="413"/>
                  </a:lnTo>
                  <a:lnTo>
                    <a:pt x="197" y="412"/>
                  </a:lnTo>
                  <a:lnTo>
                    <a:pt x="197" y="410"/>
                  </a:lnTo>
                  <a:lnTo>
                    <a:pt x="197" y="410"/>
                  </a:lnTo>
                  <a:lnTo>
                    <a:pt x="199" y="409"/>
                  </a:lnTo>
                  <a:lnTo>
                    <a:pt x="199" y="405"/>
                  </a:lnTo>
                  <a:lnTo>
                    <a:pt x="199" y="402"/>
                  </a:lnTo>
                  <a:lnTo>
                    <a:pt x="199" y="402"/>
                  </a:lnTo>
                  <a:lnTo>
                    <a:pt x="197" y="399"/>
                  </a:lnTo>
                  <a:lnTo>
                    <a:pt x="196" y="397"/>
                  </a:lnTo>
                  <a:lnTo>
                    <a:pt x="193" y="395"/>
                  </a:lnTo>
                  <a:lnTo>
                    <a:pt x="189" y="394"/>
                  </a:lnTo>
                  <a:lnTo>
                    <a:pt x="189" y="394"/>
                  </a:lnTo>
                  <a:lnTo>
                    <a:pt x="186" y="394"/>
                  </a:lnTo>
                  <a:lnTo>
                    <a:pt x="184" y="392"/>
                  </a:lnTo>
                  <a:lnTo>
                    <a:pt x="183" y="389"/>
                  </a:lnTo>
                  <a:lnTo>
                    <a:pt x="181" y="389"/>
                  </a:lnTo>
                  <a:lnTo>
                    <a:pt x="181" y="389"/>
                  </a:lnTo>
                  <a:lnTo>
                    <a:pt x="173" y="384"/>
                  </a:lnTo>
                  <a:lnTo>
                    <a:pt x="170" y="381"/>
                  </a:lnTo>
                  <a:lnTo>
                    <a:pt x="168" y="378"/>
                  </a:lnTo>
                  <a:lnTo>
                    <a:pt x="168" y="378"/>
                  </a:lnTo>
                  <a:lnTo>
                    <a:pt x="167" y="376"/>
                  </a:lnTo>
                  <a:lnTo>
                    <a:pt x="165" y="374"/>
                  </a:lnTo>
                  <a:lnTo>
                    <a:pt x="163" y="374"/>
                  </a:lnTo>
                  <a:lnTo>
                    <a:pt x="163" y="373"/>
                  </a:lnTo>
                  <a:lnTo>
                    <a:pt x="163" y="373"/>
                  </a:lnTo>
                  <a:lnTo>
                    <a:pt x="168" y="374"/>
                  </a:lnTo>
                  <a:lnTo>
                    <a:pt x="175" y="378"/>
                  </a:lnTo>
                  <a:lnTo>
                    <a:pt x="175" y="378"/>
                  </a:lnTo>
                  <a:lnTo>
                    <a:pt x="181" y="382"/>
                  </a:lnTo>
                  <a:lnTo>
                    <a:pt x="193" y="386"/>
                  </a:lnTo>
                  <a:lnTo>
                    <a:pt x="193" y="386"/>
                  </a:lnTo>
                  <a:lnTo>
                    <a:pt x="197" y="386"/>
                  </a:lnTo>
                  <a:lnTo>
                    <a:pt x="204" y="389"/>
                  </a:lnTo>
                  <a:lnTo>
                    <a:pt x="209" y="391"/>
                  </a:lnTo>
                  <a:lnTo>
                    <a:pt x="215" y="392"/>
                  </a:lnTo>
                  <a:lnTo>
                    <a:pt x="215" y="392"/>
                  </a:lnTo>
                  <a:lnTo>
                    <a:pt x="246" y="397"/>
                  </a:lnTo>
                  <a:lnTo>
                    <a:pt x="246" y="397"/>
                  </a:lnTo>
                  <a:lnTo>
                    <a:pt x="251" y="397"/>
                  </a:lnTo>
                  <a:lnTo>
                    <a:pt x="258" y="395"/>
                  </a:lnTo>
                  <a:lnTo>
                    <a:pt x="269" y="391"/>
                  </a:lnTo>
                  <a:lnTo>
                    <a:pt x="277" y="386"/>
                  </a:lnTo>
                  <a:lnTo>
                    <a:pt x="284" y="381"/>
                  </a:lnTo>
                  <a:lnTo>
                    <a:pt x="284" y="381"/>
                  </a:lnTo>
                  <a:lnTo>
                    <a:pt x="285" y="378"/>
                  </a:lnTo>
                  <a:lnTo>
                    <a:pt x="284" y="373"/>
                  </a:lnTo>
                  <a:lnTo>
                    <a:pt x="282" y="365"/>
                  </a:lnTo>
                  <a:lnTo>
                    <a:pt x="282" y="365"/>
                  </a:lnTo>
                  <a:lnTo>
                    <a:pt x="282" y="363"/>
                  </a:lnTo>
                  <a:lnTo>
                    <a:pt x="279" y="361"/>
                  </a:lnTo>
                  <a:lnTo>
                    <a:pt x="277" y="361"/>
                  </a:lnTo>
                  <a:lnTo>
                    <a:pt x="276" y="360"/>
                  </a:lnTo>
                  <a:lnTo>
                    <a:pt x="276" y="360"/>
                  </a:lnTo>
                  <a:lnTo>
                    <a:pt x="271" y="355"/>
                  </a:lnTo>
                  <a:lnTo>
                    <a:pt x="267" y="353"/>
                  </a:lnTo>
                  <a:lnTo>
                    <a:pt x="264" y="353"/>
                  </a:lnTo>
                  <a:lnTo>
                    <a:pt x="264" y="353"/>
                  </a:lnTo>
                  <a:lnTo>
                    <a:pt x="261" y="352"/>
                  </a:lnTo>
                  <a:lnTo>
                    <a:pt x="258" y="350"/>
                  </a:lnTo>
                  <a:lnTo>
                    <a:pt x="256" y="348"/>
                  </a:lnTo>
                  <a:lnTo>
                    <a:pt x="253" y="347"/>
                  </a:lnTo>
                  <a:lnTo>
                    <a:pt x="253" y="347"/>
                  </a:lnTo>
                  <a:lnTo>
                    <a:pt x="250" y="347"/>
                  </a:lnTo>
                  <a:lnTo>
                    <a:pt x="246" y="345"/>
                  </a:lnTo>
                  <a:lnTo>
                    <a:pt x="233" y="337"/>
                  </a:lnTo>
                  <a:lnTo>
                    <a:pt x="233" y="337"/>
                  </a:lnTo>
                  <a:lnTo>
                    <a:pt x="225" y="332"/>
                  </a:lnTo>
                  <a:lnTo>
                    <a:pt x="215" y="327"/>
                  </a:lnTo>
                  <a:lnTo>
                    <a:pt x="207" y="325"/>
                  </a:lnTo>
                  <a:lnTo>
                    <a:pt x="204" y="325"/>
                  </a:lnTo>
                  <a:lnTo>
                    <a:pt x="204" y="325"/>
                  </a:lnTo>
                  <a:lnTo>
                    <a:pt x="199" y="325"/>
                  </a:lnTo>
                  <a:lnTo>
                    <a:pt x="197" y="325"/>
                  </a:lnTo>
                  <a:lnTo>
                    <a:pt x="197" y="324"/>
                  </a:lnTo>
                  <a:lnTo>
                    <a:pt x="197" y="324"/>
                  </a:lnTo>
                  <a:lnTo>
                    <a:pt x="194" y="322"/>
                  </a:lnTo>
                  <a:lnTo>
                    <a:pt x="193" y="322"/>
                  </a:lnTo>
                  <a:lnTo>
                    <a:pt x="188" y="324"/>
                  </a:lnTo>
                  <a:lnTo>
                    <a:pt x="188" y="324"/>
                  </a:lnTo>
                  <a:lnTo>
                    <a:pt x="184" y="325"/>
                  </a:lnTo>
                  <a:lnTo>
                    <a:pt x="183" y="324"/>
                  </a:lnTo>
                  <a:lnTo>
                    <a:pt x="180" y="324"/>
                  </a:lnTo>
                  <a:lnTo>
                    <a:pt x="175" y="324"/>
                  </a:lnTo>
                  <a:lnTo>
                    <a:pt x="175" y="324"/>
                  </a:lnTo>
                  <a:lnTo>
                    <a:pt x="171" y="324"/>
                  </a:lnTo>
                  <a:lnTo>
                    <a:pt x="168" y="322"/>
                  </a:lnTo>
                  <a:lnTo>
                    <a:pt x="168" y="321"/>
                  </a:lnTo>
                  <a:lnTo>
                    <a:pt x="168" y="319"/>
                  </a:lnTo>
                  <a:lnTo>
                    <a:pt x="168" y="319"/>
                  </a:lnTo>
                  <a:lnTo>
                    <a:pt x="170" y="319"/>
                  </a:lnTo>
                  <a:lnTo>
                    <a:pt x="173" y="317"/>
                  </a:lnTo>
                  <a:lnTo>
                    <a:pt x="176" y="317"/>
                  </a:lnTo>
                  <a:lnTo>
                    <a:pt x="178" y="316"/>
                  </a:lnTo>
                  <a:lnTo>
                    <a:pt x="178" y="316"/>
                  </a:lnTo>
                  <a:lnTo>
                    <a:pt x="176" y="314"/>
                  </a:lnTo>
                  <a:lnTo>
                    <a:pt x="175" y="314"/>
                  </a:lnTo>
                  <a:lnTo>
                    <a:pt x="173" y="314"/>
                  </a:lnTo>
                  <a:lnTo>
                    <a:pt x="168" y="312"/>
                  </a:lnTo>
                  <a:lnTo>
                    <a:pt x="168" y="312"/>
                  </a:lnTo>
                  <a:lnTo>
                    <a:pt x="165" y="311"/>
                  </a:lnTo>
                  <a:lnTo>
                    <a:pt x="163" y="311"/>
                  </a:lnTo>
                  <a:lnTo>
                    <a:pt x="160" y="312"/>
                  </a:lnTo>
                  <a:lnTo>
                    <a:pt x="160" y="314"/>
                  </a:lnTo>
                  <a:lnTo>
                    <a:pt x="160" y="314"/>
                  </a:lnTo>
                  <a:lnTo>
                    <a:pt x="158" y="316"/>
                  </a:lnTo>
                  <a:lnTo>
                    <a:pt x="157" y="316"/>
                  </a:lnTo>
                  <a:lnTo>
                    <a:pt x="152" y="314"/>
                  </a:lnTo>
                  <a:lnTo>
                    <a:pt x="152" y="314"/>
                  </a:lnTo>
                  <a:lnTo>
                    <a:pt x="150" y="312"/>
                  </a:lnTo>
                  <a:lnTo>
                    <a:pt x="150" y="312"/>
                  </a:lnTo>
                  <a:lnTo>
                    <a:pt x="150" y="316"/>
                  </a:lnTo>
                  <a:lnTo>
                    <a:pt x="149" y="317"/>
                  </a:lnTo>
                  <a:lnTo>
                    <a:pt x="144" y="317"/>
                  </a:lnTo>
                  <a:lnTo>
                    <a:pt x="144" y="317"/>
                  </a:lnTo>
                  <a:lnTo>
                    <a:pt x="142" y="319"/>
                  </a:lnTo>
                  <a:lnTo>
                    <a:pt x="139" y="321"/>
                  </a:lnTo>
                  <a:lnTo>
                    <a:pt x="136" y="322"/>
                  </a:lnTo>
                  <a:lnTo>
                    <a:pt x="134" y="322"/>
                  </a:lnTo>
                  <a:lnTo>
                    <a:pt x="134" y="322"/>
                  </a:lnTo>
                  <a:lnTo>
                    <a:pt x="131" y="324"/>
                  </a:lnTo>
                  <a:lnTo>
                    <a:pt x="127" y="325"/>
                  </a:lnTo>
                  <a:lnTo>
                    <a:pt x="124" y="330"/>
                  </a:lnTo>
                  <a:lnTo>
                    <a:pt x="124" y="330"/>
                  </a:lnTo>
                  <a:lnTo>
                    <a:pt x="123" y="332"/>
                  </a:lnTo>
                  <a:lnTo>
                    <a:pt x="121" y="334"/>
                  </a:lnTo>
                  <a:lnTo>
                    <a:pt x="119" y="334"/>
                  </a:lnTo>
                  <a:lnTo>
                    <a:pt x="119" y="335"/>
                  </a:lnTo>
                  <a:lnTo>
                    <a:pt x="119" y="335"/>
                  </a:lnTo>
                  <a:lnTo>
                    <a:pt x="119" y="338"/>
                  </a:lnTo>
                  <a:lnTo>
                    <a:pt x="118" y="342"/>
                  </a:lnTo>
                  <a:lnTo>
                    <a:pt x="118" y="342"/>
                  </a:lnTo>
                  <a:lnTo>
                    <a:pt x="116" y="343"/>
                  </a:lnTo>
                  <a:lnTo>
                    <a:pt x="116" y="345"/>
                  </a:lnTo>
                  <a:lnTo>
                    <a:pt x="119" y="348"/>
                  </a:lnTo>
                  <a:lnTo>
                    <a:pt x="119" y="348"/>
                  </a:lnTo>
                  <a:lnTo>
                    <a:pt x="121" y="352"/>
                  </a:lnTo>
                  <a:lnTo>
                    <a:pt x="123" y="352"/>
                  </a:lnTo>
                  <a:lnTo>
                    <a:pt x="127" y="353"/>
                  </a:lnTo>
                  <a:lnTo>
                    <a:pt x="127" y="353"/>
                  </a:lnTo>
                  <a:lnTo>
                    <a:pt x="132" y="358"/>
                  </a:lnTo>
                  <a:lnTo>
                    <a:pt x="136" y="361"/>
                  </a:lnTo>
                  <a:lnTo>
                    <a:pt x="137" y="363"/>
                  </a:lnTo>
                  <a:lnTo>
                    <a:pt x="137" y="363"/>
                  </a:lnTo>
                  <a:lnTo>
                    <a:pt x="134" y="368"/>
                  </a:lnTo>
                  <a:lnTo>
                    <a:pt x="129" y="373"/>
                  </a:lnTo>
                  <a:lnTo>
                    <a:pt x="129" y="373"/>
                  </a:lnTo>
                  <a:lnTo>
                    <a:pt x="126" y="376"/>
                  </a:lnTo>
                  <a:lnTo>
                    <a:pt x="124" y="379"/>
                  </a:lnTo>
                  <a:lnTo>
                    <a:pt x="124" y="381"/>
                  </a:lnTo>
                  <a:lnTo>
                    <a:pt x="124" y="381"/>
                  </a:lnTo>
                  <a:lnTo>
                    <a:pt x="137" y="400"/>
                  </a:lnTo>
                  <a:lnTo>
                    <a:pt x="137" y="400"/>
                  </a:lnTo>
                  <a:lnTo>
                    <a:pt x="139" y="404"/>
                  </a:lnTo>
                  <a:lnTo>
                    <a:pt x="137" y="405"/>
                  </a:lnTo>
                  <a:lnTo>
                    <a:pt x="136" y="407"/>
                  </a:lnTo>
                  <a:lnTo>
                    <a:pt x="132" y="409"/>
                  </a:lnTo>
                  <a:lnTo>
                    <a:pt x="132" y="409"/>
                  </a:lnTo>
                  <a:lnTo>
                    <a:pt x="132" y="410"/>
                  </a:lnTo>
                  <a:lnTo>
                    <a:pt x="132" y="413"/>
                  </a:lnTo>
                  <a:lnTo>
                    <a:pt x="134" y="418"/>
                  </a:lnTo>
                  <a:lnTo>
                    <a:pt x="134" y="418"/>
                  </a:lnTo>
                  <a:lnTo>
                    <a:pt x="134" y="420"/>
                  </a:lnTo>
                  <a:lnTo>
                    <a:pt x="134" y="420"/>
                  </a:lnTo>
                  <a:lnTo>
                    <a:pt x="132" y="422"/>
                  </a:lnTo>
                  <a:lnTo>
                    <a:pt x="132" y="422"/>
                  </a:lnTo>
                  <a:lnTo>
                    <a:pt x="132" y="422"/>
                  </a:lnTo>
                  <a:lnTo>
                    <a:pt x="132" y="423"/>
                  </a:lnTo>
                  <a:lnTo>
                    <a:pt x="136" y="425"/>
                  </a:lnTo>
                  <a:lnTo>
                    <a:pt x="139" y="426"/>
                  </a:lnTo>
                  <a:lnTo>
                    <a:pt x="139" y="426"/>
                  </a:lnTo>
                  <a:lnTo>
                    <a:pt x="137" y="430"/>
                  </a:lnTo>
                  <a:lnTo>
                    <a:pt x="136" y="431"/>
                  </a:lnTo>
                  <a:lnTo>
                    <a:pt x="136" y="433"/>
                  </a:lnTo>
                  <a:lnTo>
                    <a:pt x="136" y="433"/>
                  </a:lnTo>
                  <a:lnTo>
                    <a:pt x="140" y="436"/>
                  </a:lnTo>
                  <a:lnTo>
                    <a:pt x="142" y="438"/>
                  </a:lnTo>
                  <a:lnTo>
                    <a:pt x="144" y="439"/>
                  </a:lnTo>
                  <a:lnTo>
                    <a:pt x="144" y="439"/>
                  </a:lnTo>
                  <a:lnTo>
                    <a:pt x="142" y="443"/>
                  </a:lnTo>
                  <a:lnTo>
                    <a:pt x="139" y="444"/>
                  </a:lnTo>
                  <a:lnTo>
                    <a:pt x="136" y="446"/>
                  </a:lnTo>
                  <a:lnTo>
                    <a:pt x="136" y="448"/>
                  </a:lnTo>
                  <a:lnTo>
                    <a:pt x="136" y="448"/>
                  </a:lnTo>
                  <a:lnTo>
                    <a:pt x="137" y="449"/>
                  </a:lnTo>
                  <a:lnTo>
                    <a:pt x="142" y="452"/>
                  </a:lnTo>
                  <a:lnTo>
                    <a:pt x="147" y="456"/>
                  </a:lnTo>
                  <a:lnTo>
                    <a:pt x="152" y="461"/>
                  </a:lnTo>
                  <a:lnTo>
                    <a:pt x="152" y="461"/>
                  </a:lnTo>
                  <a:lnTo>
                    <a:pt x="155" y="466"/>
                  </a:lnTo>
                  <a:lnTo>
                    <a:pt x="155" y="470"/>
                  </a:lnTo>
                  <a:lnTo>
                    <a:pt x="155" y="470"/>
                  </a:lnTo>
                  <a:lnTo>
                    <a:pt x="152" y="475"/>
                  </a:lnTo>
                  <a:lnTo>
                    <a:pt x="145" y="480"/>
                  </a:lnTo>
                  <a:lnTo>
                    <a:pt x="140" y="483"/>
                  </a:lnTo>
                  <a:lnTo>
                    <a:pt x="136" y="488"/>
                  </a:lnTo>
                  <a:lnTo>
                    <a:pt x="136" y="488"/>
                  </a:lnTo>
                  <a:lnTo>
                    <a:pt x="132" y="493"/>
                  </a:lnTo>
                  <a:lnTo>
                    <a:pt x="127" y="498"/>
                  </a:lnTo>
                  <a:lnTo>
                    <a:pt x="121" y="501"/>
                  </a:lnTo>
                  <a:lnTo>
                    <a:pt x="116" y="505"/>
                  </a:lnTo>
                  <a:lnTo>
                    <a:pt x="116" y="505"/>
                  </a:lnTo>
                  <a:lnTo>
                    <a:pt x="110" y="513"/>
                  </a:lnTo>
                  <a:lnTo>
                    <a:pt x="110" y="513"/>
                  </a:lnTo>
                  <a:lnTo>
                    <a:pt x="114" y="511"/>
                  </a:lnTo>
                  <a:lnTo>
                    <a:pt x="114" y="511"/>
                  </a:lnTo>
                  <a:lnTo>
                    <a:pt x="118" y="511"/>
                  </a:lnTo>
                  <a:lnTo>
                    <a:pt x="119" y="514"/>
                  </a:lnTo>
                  <a:lnTo>
                    <a:pt x="123" y="519"/>
                  </a:lnTo>
                  <a:lnTo>
                    <a:pt x="123" y="519"/>
                  </a:lnTo>
                  <a:lnTo>
                    <a:pt x="126" y="521"/>
                  </a:lnTo>
                  <a:lnTo>
                    <a:pt x="129" y="521"/>
                  </a:lnTo>
                  <a:lnTo>
                    <a:pt x="132" y="521"/>
                  </a:lnTo>
                  <a:lnTo>
                    <a:pt x="134" y="523"/>
                  </a:lnTo>
                  <a:lnTo>
                    <a:pt x="134" y="523"/>
                  </a:lnTo>
                  <a:lnTo>
                    <a:pt x="136" y="524"/>
                  </a:lnTo>
                  <a:lnTo>
                    <a:pt x="134" y="524"/>
                  </a:lnTo>
                  <a:lnTo>
                    <a:pt x="129" y="524"/>
                  </a:lnTo>
                  <a:lnTo>
                    <a:pt x="129" y="524"/>
                  </a:lnTo>
                  <a:lnTo>
                    <a:pt x="126" y="524"/>
                  </a:lnTo>
                  <a:lnTo>
                    <a:pt x="123" y="526"/>
                  </a:lnTo>
                  <a:lnTo>
                    <a:pt x="116" y="529"/>
                  </a:lnTo>
                  <a:lnTo>
                    <a:pt x="116" y="529"/>
                  </a:lnTo>
                  <a:lnTo>
                    <a:pt x="111" y="531"/>
                  </a:lnTo>
                  <a:lnTo>
                    <a:pt x="110" y="534"/>
                  </a:lnTo>
                  <a:lnTo>
                    <a:pt x="110" y="534"/>
                  </a:lnTo>
                  <a:lnTo>
                    <a:pt x="111" y="536"/>
                  </a:lnTo>
                  <a:lnTo>
                    <a:pt x="110" y="539"/>
                  </a:lnTo>
                  <a:lnTo>
                    <a:pt x="106" y="542"/>
                  </a:lnTo>
                  <a:lnTo>
                    <a:pt x="106" y="542"/>
                  </a:lnTo>
                  <a:lnTo>
                    <a:pt x="105" y="545"/>
                  </a:lnTo>
                  <a:lnTo>
                    <a:pt x="103" y="549"/>
                  </a:lnTo>
                  <a:lnTo>
                    <a:pt x="103" y="549"/>
                  </a:lnTo>
                  <a:lnTo>
                    <a:pt x="103" y="557"/>
                  </a:lnTo>
                  <a:lnTo>
                    <a:pt x="103" y="557"/>
                  </a:lnTo>
                  <a:lnTo>
                    <a:pt x="105" y="560"/>
                  </a:lnTo>
                  <a:lnTo>
                    <a:pt x="106" y="563"/>
                  </a:lnTo>
                  <a:lnTo>
                    <a:pt x="106" y="563"/>
                  </a:lnTo>
                  <a:lnTo>
                    <a:pt x="106" y="565"/>
                  </a:lnTo>
                  <a:lnTo>
                    <a:pt x="106" y="567"/>
                  </a:lnTo>
                  <a:lnTo>
                    <a:pt x="103" y="568"/>
                  </a:lnTo>
                  <a:lnTo>
                    <a:pt x="103" y="568"/>
                  </a:lnTo>
                  <a:lnTo>
                    <a:pt x="101" y="570"/>
                  </a:lnTo>
                  <a:lnTo>
                    <a:pt x="101" y="571"/>
                  </a:lnTo>
                  <a:lnTo>
                    <a:pt x="105" y="575"/>
                  </a:lnTo>
                  <a:lnTo>
                    <a:pt x="105" y="575"/>
                  </a:lnTo>
                  <a:lnTo>
                    <a:pt x="106" y="578"/>
                  </a:lnTo>
                  <a:lnTo>
                    <a:pt x="106" y="581"/>
                  </a:lnTo>
                  <a:lnTo>
                    <a:pt x="106" y="581"/>
                  </a:lnTo>
                  <a:lnTo>
                    <a:pt x="106" y="583"/>
                  </a:lnTo>
                  <a:lnTo>
                    <a:pt x="106" y="586"/>
                  </a:lnTo>
                  <a:lnTo>
                    <a:pt x="110" y="589"/>
                  </a:lnTo>
                  <a:lnTo>
                    <a:pt x="110" y="589"/>
                  </a:lnTo>
                  <a:lnTo>
                    <a:pt x="111" y="594"/>
                  </a:lnTo>
                  <a:lnTo>
                    <a:pt x="113" y="599"/>
                  </a:lnTo>
                  <a:lnTo>
                    <a:pt x="113" y="599"/>
                  </a:lnTo>
                  <a:lnTo>
                    <a:pt x="116" y="601"/>
                  </a:lnTo>
                  <a:lnTo>
                    <a:pt x="121" y="601"/>
                  </a:lnTo>
                  <a:lnTo>
                    <a:pt x="121" y="601"/>
                  </a:lnTo>
                  <a:lnTo>
                    <a:pt x="124" y="601"/>
                  </a:lnTo>
                  <a:lnTo>
                    <a:pt x="127" y="604"/>
                  </a:lnTo>
                  <a:lnTo>
                    <a:pt x="127" y="604"/>
                  </a:lnTo>
                  <a:lnTo>
                    <a:pt x="129" y="606"/>
                  </a:lnTo>
                  <a:lnTo>
                    <a:pt x="131" y="606"/>
                  </a:lnTo>
                  <a:lnTo>
                    <a:pt x="134" y="604"/>
                  </a:lnTo>
                  <a:lnTo>
                    <a:pt x="134" y="604"/>
                  </a:lnTo>
                  <a:lnTo>
                    <a:pt x="137" y="604"/>
                  </a:lnTo>
                  <a:lnTo>
                    <a:pt x="140" y="604"/>
                  </a:lnTo>
                  <a:lnTo>
                    <a:pt x="147" y="607"/>
                  </a:lnTo>
                  <a:lnTo>
                    <a:pt x="147" y="607"/>
                  </a:lnTo>
                  <a:lnTo>
                    <a:pt x="147" y="609"/>
                  </a:lnTo>
                  <a:lnTo>
                    <a:pt x="147" y="610"/>
                  </a:lnTo>
                  <a:lnTo>
                    <a:pt x="147" y="615"/>
                  </a:lnTo>
                  <a:lnTo>
                    <a:pt x="147" y="615"/>
                  </a:lnTo>
                  <a:lnTo>
                    <a:pt x="147" y="622"/>
                  </a:lnTo>
                  <a:lnTo>
                    <a:pt x="147" y="624"/>
                  </a:lnTo>
                  <a:lnTo>
                    <a:pt x="149" y="625"/>
                  </a:lnTo>
                  <a:lnTo>
                    <a:pt x="149" y="625"/>
                  </a:lnTo>
                  <a:lnTo>
                    <a:pt x="150" y="627"/>
                  </a:lnTo>
                  <a:lnTo>
                    <a:pt x="152" y="630"/>
                  </a:lnTo>
                  <a:lnTo>
                    <a:pt x="154" y="632"/>
                  </a:lnTo>
                  <a:lnTo>
                    <a:pt x="155" y="633"/>
                  </a:lnTo>
                  <a:lnTo>
                    <a:pt x="155" y="633"/>
                  </a:lnTo>
                  <a:lnTo>
                    <a:pt x="157" y="635"/>
                  </a:lnTo>
                  <a:lnTo>
                    <a:pt x="160" y="638"/>
                  </a:lnTo>
                  <a:lnTo>
                    <a:pt x="163" y="641"/>
                  </a:lnTo>
                  <a:lnTo>
                    <a:pt x="163" y="641"/>
                  </a:lnTo>
                  <a:lnTo>
                    <a:pt x="167" y="643"/>
                  </a:lnTo>
                  <a:lnTo>
                    <a:pt x="170" y="648"/>
                  </a:lnTo>
                  <a:lnTo>
                    <a:pt x="170" y="648"/>
                  </a:lnTo>
                  <a:lnTo>
                    <a:pt x="170" y="650"/>
                  </a:lnTo>
                  <a:lnTo>
                    <a:pt x="168" y="651"/>
                  </a:lnTo>
                  <a:lnTo>
                    <a:pt x="163" y="653"/>
                  </a:lnTo>
                  <a:lnTo>
                    <a:pt x="163" y="653"/>
                  </a:lnTo>
                  <a:lnTo>
                    <a:pt x="162" y="653"/>
                  </a:lnTo>
                  <a:lnTo>
                    <a:pt x="158" y="653"/>
                  </a:lnTo>
                  <a:lnTo>
                    <a:pt x="155" y="651"/>
                  </a:lnTo>
                  <a:lnTo>
                    <a:pt x="154" y="653"/>
                  </a:lnTo>
                  <a:lnTo>
                    <a:pt x="154" y="653"/>
                  </a:lnTo>
                  <a:lnTo>
                    <a:pt x="154" y="654"/>
                  </a:lnTo>
                  <a:lnTo>
                    <a:pt x="154" y="656"/>
                  </a:lnTo>
                  <a:lnTo>
                    <a:pt x="155" y="664"/>
                  </a:lnTo>
                  <a:lnTo>
                    <a:pt x="155" y="664"/>
                  </a:lnTo>
                  <a:lnTo>
                    <a:pt x="158" y="671"/>
                  </a:lnTo>
                  <a:lnTo>
                    <a:pt x="162" y="671"/>
                  </a:lnTo>
                  <a:lnTo>
                    <a:pt x="162" y="671"/>
                  </a:lnTo>
                  <a:lnTo>
                    <a:pt x="165" y="671"/>
                  </a:lnTo>
                  <a:lnTo>
                    <a:pt x="168" y="668"/>
                  </a:lnTo>
                  <a:lnTo>
                    <a:pt x="168" y="668"/>
                  </a:lnTo>
                  <a:lnTo>
                    <a:pt x="171" y="668"/>
                  </a:lnTo>
                  <a:lnTo>
                    <a:pt x="176" y="668"/>
                  </a:lnTo>
                  <a:lnTo>
                    <a:pt x="176" y="668"/>
                  </a:lnTo>
                  <a:lnTo>
                    <a:pt x="181" y="668"/>
                  </a:lnTo>
                  <a:lnTo>
                    <a:pt x="184" y="668"/>
                  </a:lnTo>
                  <a:lnTo>
                    <a:pt x="188" y="669"/>
                  </a:lnTo>
                  <a:lnTo>
                    <a:pt x="188" y="669"/>
                  </a:lnTo>
                  <a:lnTo>
                    <a:pt x="189" y="674"/>
                  </a:lnTo>
                  <a:lnTo>
                    <a:pt x="189" y="679"/>
                  </a:lnTo>
                  <a:lnTo>
                    <a:pt x="189" y="679"/>
                  </a:lnTo>
                  <a:lnTo>
                    <a:pt x="188" y="681"/>
                  </a:lnTo>
                  <a:lnTo>
                    <a:pt x="189" y="682"/>
                  </a:lnTo>
                  <a:lnTo>
                    <a:pt x="191" y="685"/>
                  </a:lnTo>
                  <a:lnTo>
                    <a:pt x="191" y="685"/>
                  </a:lnTo>
                  <a:lnTo>
                    <a:pt x="194" y="687"/>
                  </a:lnTo>
                  <a:lnTo>
                    <a:pt x="196" y="689"/>
                  </a:lnTo>
                  <a:lnTo>
                    <a:pt x="201" y="689"/>
                  </a:lnTo>
                  <a:lnTo>
                    <a:pt x="201" y="689"/>
                  </a:lnTo>
                  <a:lnTo>
                    <a:pt x="206" y="694"/>
                  </a:lnTo>
                  <a:lnTo>
                    <a:pt x="207" y="695"/>
                  </a:lnTo>
                  <a:lnTo>
                    <a:pt x="207" y="698"/>
                  </a:lnTo>
                  <a:lnTo>
                    <a:pt x="207" y="698"/>
                  </a:lnTo>
                  <a:lnTo>
                    <a:pt x="207" y="700"/>
                  </a:lnTo>
                  <a:lnTo>
                    <a:pt x="209" y="702"/>
                  </a:lnTo>
                  <a:lnTo>
                    <a:pt x="212" y="702"/>
                  </a:lnTo>
                  <a:lnTo>
                    <a:pt x="212" y="702"/>
                  </a:lnTo>
                  <a:lnTo>
                    <a:pt x="215" y="702"/>
                  </a:lnTo>
                  <a:lnTo>
                    <a:pt x="219" y="703"/>
                  </a:lnTo>
                  <a:lnTo>
                    <a:pt x="219" y="703"/>
                  </a:lnTo>
                  <a:lnTo>
                    <a:pt x="222" y="705"/>
                  </a:lnTo>
                  <a:lnTo>
                    <a:pt x="225" y="703"/>
                  </a:lnTo>
                  <a:lnTo>
                    <a:pt x="225" y="703"/>
                  </a:lnTo>
                  <a:lnTo>
                    <a:pt x="228" y="702"/>
                  </a:lnTo>
                  <a:lnTo>
                    <a:pt x="232" y="702"/>
                  </a:lnTo>
                  <a:lnTo>
                    <a:pt x="232" y="703"/>
                  </a:lnTo>
                  <a:lnTo>
                    <a:pt x="232" y="703"/>
                  </a:lnTo>
                  <a:lnTo>
                    <a:pt x="235" y="707"/>
                  </a:lnTo>
                  <a:lnTo>
                    <a:pt x="238" y="710"/>
                  </a:lnTo>
                  <a:lnTo>
                    <a:pt x="238" y="710"/>
                  </a:lnTo>
                  <a:lnTo>
                    <a:pt x="241" y="710"/>
                  </a:lnTo>
                  <a:lnTo>
                    <a:pt x="250" y="711"/>
                  </a:lnTo>
                  <a:lnTo>
                    <a:pt x="250" y="711"/>
                  </a:lnTo>
                  <a:lnTo>
                    <a:pt x="254" y="713"/>
                  </a:lnTo>
                  <a:lnTo>
                    <a:pt x="259" y="715"/>
                  </a:lnTo>
                  <a:lnTo>
                    <a:pt x="259" y="715"/>
                  </a:lnTo>
                  <a:lnTo>
                    <a:pt x="264" y="716"/>
                  </a:lnTo>
                  <a:lnTo>
                    <a:pt x="266" y="718"/>
                  </a:lnTo>
                  <a:lnTo>
                    <a:pt x="267" y="720"/>
                  </a:lnTo>
                  <a:lnTo>
                    <a:pt x="267" y="720"/>
                  </a:lnTo>
                  <a:lnTo>
                    <a:pt x="267" y="721"/>
                  </a:lnTo>
                  <a:lnTo>
                    <a:pt x="266" y="723"/>
                  </a:lnTo>
                  <a:lnTo>
                    <a:pt x="264" y="725"/>
                  </a:lnTo>
                  <a:lnTo>
                    <a:pt x="264" y="725"/>
                  </a:lnTo>
                  <a:lnTo>
                    <a:pt x="266" y="726"/>
                  </a:lnTo>
                  <a:lnTo>
                    <a:pt x="267" y="728"/>
                  </a:lnTo>
                  <a:lnTo>
                    <a:pt x="267" y="728"/>
                  </a:lnTo>
                  <a:lnTo>
                    <a:pt x="266" y="729"/>
                  </a:lnTo>
                  <a:lnTo>
                    <a:pt x="264" y="731"/>
                  </a:lnTo>
                  <a:lnTo>
                    <a:pt x="263" y="731"/>
                  </a:lnTo>
                  <a:lnTo>
                    <a:pt x="263" y="731"/>
                  </a:lnTo>
                  <a:lnTo>
                    <a:pt x="263" y="734"/>
                  </a:lnTo>
                  <a:lnTo>
                    <a:pt x="266" y="736"/>
                  </a:lnTo>
                  <a:lnTo>
                    <a:pt x="266" y="736"/>
                  </a:lnTo>
                  <a:lnTo>
                    <a:pt x="264" y="741"/>
                  </a:lnTo>
                  <a:lnTo>
                    <a:pt x="263" y="744"/>
                  </a:lnTo>
                  <a:lnTo>
                    <a:pt x="263" y="744"/>
                  </a:lnTo>
                  <a:lnTo>
                    <a:pt x="261" y="746"/>
                  </a:lnTo>
                  <a:lnTo>
                    <a:pt x="258" y="746"/>
                  </a:lnTo>
                  <a:lnTo>
                    <a:pt x="253" y="744"/>
                  </a:lnTo>
                  <a:lnTo>
                    <a:pt x="253" y="744"/>
                  </a:lnTo>
                  <a:lnTo>
                    <a:pt x="246" y="747"/>
                  </a:lnTo>
                  <a:lnTo>
                    <a:pt x="241" y="751"/>
                  </a:lnTo>
                  <a:lnTo>
                    <a:pt x="241" y="751"/>
                  </a:lnTo>
                  <a:lnTo>
                    <a:pt x="241" y="752"/>
                  </a:lnTo>
                  <a:lnTo>
                    <a:pt x="241" y="754"/>
                  </a:lnTo>
                  <a:lnTo>
                    <a:pt x="241" y="757"/>
                  </a:lnTo>
                  <a:lnTo>
                    <a:pt x="241" y="757"/>
                  </a:lnTo>
                  <a:lnTo>
                    <a:pt x="250" y="757"/>
                  </a:lnTo>
                  <a:lnTo>
                    <a:pt x="254" y="757"/>
                  </a:lnTo>
                  <a:lnTo>
                    <a:pt x="254" y="757"/>
                  </a:lnTo>
                  <a:lnTo>
                    <a:pt x="253" y="759"/>
                  </a:lnTo>
                  <a:lnTo>
                    <a:pt x="248" y="762"/>
                  </a:lnTo>
                  <a:lnTo>
                    <a:pt x="238" y="767"/>
                  </a:lnTo>
                  <a:lnTo>
                    <a:pt x="238" y="767"/>
                  </a:lnTo>
                  <a:lnTo>
                    <a:pt x="238" y="768"/>
                  </a:lnTo>
                  <a:lnTo>
                    <a:pt x="240" y="770"/>
                  </a:lnTo>
                  <a:lnTo>
                    <a:pt x="243" y="772"/>
                  </a:lnTo>
                  <a:lnTo>
                    <a:pt x="243" y="773"/>
                  </a:lnTo>
                  <a:lnTo>
                    <a:pt x="243" y="773"/>
                  </a:lnTo>
                  <a:lnTo>
                    <a:pt x="243" y="775"/>
                  </a:lnTo>
                  <a:lnTo>
                    <a:pt x="240" y="777"/>
                  </a:lnTo>
                  <a:lnTo>
                    <a:pt x="237" y="778"/>
                  </a:lnTo>
                  <a:lnTo>
                    <a:pt x="237" y="782"/>
                  </a:lnTo>
                  <a:lnTo>
                    <a:pt x="237" y="782"/>
                  </a:lnTo>
                  <a:lnTo>
                    <a:pt x="237" y="785"/>
                  </a:lnTo>
                  <a:lnTo>
                    <a:pt x="235" y="786"/>
                  </a:lnTo>
                  <a:lnTo>
                    <a:pt x="228" y="786"/>
                  </a:lnTo>
                  <a:lnTo>
                    <a:pt x="228" y="786"/>
                  </a:lnTo>
                  <a:lnTo>
                    <a:pt x="227" y="788"/>
                  </a:lnTo>
                  <a:lnTo>
                    <a:pt x="225" y="788"/>
                  </a:lnTo>
                  <a:lnTo>
                    <a:pt x="225" y="790"/>
                  </a:lnTo>
                  <a:lnTo>
                    <a:pt x="225" y="790"/>
                  </a:lnTo>
                  <a:lnTo>
                    <a:pt x="225" y="790"/>
                  </a:lnTo>
                  <a:lnTo>
                    <a:pt x="227" y="791"/>
                  </a:lnTo>
                  <a:lnTo>
                    <a:pt x="228" y="795"/>
                  </a:lnTo>
                  <a:lnTo>
                    <a:pt x="230" y="796"/>
                  </a:lnTo>
                  <a:lnTo>
                    <a:pt x="235" y="798"/>
                  </a:lnTo>
                  <a:lnTo>
                    <a:pt x="235" y="798"/>
                  </a:lnTo>
                  <a:lnTo>
                    <a:pt x="241" y="801"/>
                  </a:lnTo>
                  <a:lnTo>
                    <a:pt x="248" y="806"/>
                  </a:lnTo>
                  <a:lnTo>
                    <a:pt x="259" y="816"/>
                  </a:lnTo>
                  <a:lnTo>
                    <a:pt x="259" y="816"/>
                  </a:lnTo>
                  <a:lnTo>
                    <a:pt x="263" y="819"/>
                  </a:lnTo>
                  <a:lnTo>
                    <a:pt x="263" y="819"/>
                  </a:lnTo>
                  <a:lnTo>
                    <a:pt x="269" y="817"/>
                  </a:lnTo>
                  <a:lnTo>
                    <a:pt x="269" y="817"/>
                  </a:lnTo>
                  <a:lnTo>
                    <a:pt x="276" y="817"/>
                  </a:lnTo>
                  <a:lnTo>
                    <a:pt x="284" y="821"/>
                  </a:lnTo>
                  <a:lnTo>
                    <a:pt x="284" y="821"/>
                  </a:lnTo>
                  <a:lnTo>
                    <a:pt x="289" y="822"/>
                  </a:lnTo>
                  <a:lnTo>
                    <a:pt x="295" y="822"/>
                  </a:lnTo>
                  <a:lnTo>
                    <a:pt x="302" y="822"/>
                  </a:lnTo>
                  <a:lnTo>
                    <a:pt x="305" y="822"/>
                  </a:lnTo>
                  <a:lnTo>
                    <a:pt x="305" y="822"/>
                  </a:lnTo>
                  <a:lnTo>
                    <a:pt x="308" y="827"/>
                  </a:lnTo>
                  <a:lnTo>
                    <a:pt x="313" y="829"/>
                  </a:lnTo>
                  <a:lnTo>
                    <a:pt x="313" y="829"/>
                  </a:lnTo>
                  <a:lnTo>
                    <a:pt x="315" y="829"/>
                  </a:lnTo>
                  <a:lnTo>
                    <a:pt x="316" y="830"/>
                  </a:lnTo>
                  <a:lnTo>
                    <a:pt x="318" y="832"/>
                  </a:lnTo>
                  <a:lnTo>
                    <a:pt x="321" y="832"/>
                  </a:lnTo>
                  <a:lnTo>
                    <a:pt x="321" y="832"/>
                  </a:lnTo>
                  <a:lnTo>
                    <a:pt x="328" y="830"/>
                  </a:lnTo>
                  <a:lnTo>
                    <a:pt x="334" y="830"/>
                  </a:lnTo>
                  <a:lnTo>
                    <a:pt x="334" y="830"/>
                  </a:lnTo>
                  <a:lnTo>
                    <a:pt x="336" y="832"/>
                  </a:lnTo>
                  <a:lnTo>
                    <a:pt x="339" y="832"/>
                  </a:lnTo>
                  <a:lnTo>
                    <a:pt x="339" y="832"/>
                  </a:lnTo>
                  <a:lnTo>
                    <a:pt x="341" y="834"/>
                  </a:lnTo>
                  <a:lnTo>
                    <a:pt x="341" y="837"/>
                  </a:lnTo>
                  <a:lnTo>
                    <a:pt x="342" y="840"/>
                  </a:lnTo>
                  <a:lnTo>
                    <a:pt x="342" y="840"/>
                  </a:lnTo>
                  <a:lnTo>
                    <a:pt x="342" y="840"/>
                  </a:lnTo>
                  <a:lnTo>
                    <a:pt x="347" y="843"/>
                  </a:lnTo>
                  <a:lnTo>
                    <a:pt x="355" y="847"/>
                  </a:lnTo>
                  <a:lnTo>
                    <a:pt x="355" y="847"/>
                  </a:lnTo>
                  <a:lnTo>
                    <a:pt x="357" y="848"/>
                  </a:lnTo>
                  <a:lnTo>
                    <a:pt x="360" y="850"/>
                  </a:lnTo>
                  <a:lnTo>
                    <a:pt x="364" y="853"/>
                  </a:lnTo>
                  <a:lnTo>
                    <a:pt x="365" y="853"/>
                  </a:lnTo>
                  <a:lnTo>
                    <a:pt x="365" y="853"/>
                  </a:lnTo>
                  <a:lnTo>
                    <a:pt x="368" y="855"/>
                  </a:lnTo>
                  <a:lnTo>
                    <a:pt x="370" y="855"/>
                  </a:lnTo>
                  <a:lnTo>
                    <a:pt x="370" y="853"/>
                  </a:lnTo>
                  <a:lnTo>
                    <a:pt x="370" y="853"/>
                  </a:lnTo>
                  <a:lnTo>
                    <a:pt x="372" y="852"/>
                  </a:lnTo>
                  <a:lnTo>
                    <a:pt x="375" y="852"/>
                  </a:lnTo>
                  <a:lnTo>
                    <a:pt x="377" y="850"/>
                  </a:lnTo>
                  <a:lnTo>
                    <a:pt x="378" y="847"/>
                  </a:lnTo>
                  <a:lnTo>
                    <a:pt x="378" y="847"/>
                  </a:lnTo>
                  <a:lnTo>
                    <a:pt x="368" y="834"/>
                  </a:lnTo>
                  <a:lnTo>
                    <a:pt x="365" y="829"/>
                  </a:lnTo>
                  <a:lnTo>
                    <a:pt x="364" y="824"/>
                  </a:lnTo>
                  <a:lnTo>
                    <a:pt x="364" y="824"/>
                  </a:lnTo>
                  <a:lnTo>
                    <a:pt x="365" y="816"/>
                  </a:lnTo>
                  <a:lnTo>
                    <a:pt x="364" y="811"/>
                  </a:lnTo>
                  <a:lnTo>
                    <a:pt x="359" y="806"/>
                  </a:lnTo>
                  <a:lnTo>
                    <a:pt x="359" y="806"/>
                  </a:lnTo>
                  <a:lnTo>
                    <a:pt x="357" y="804"/>
                  </a:lnTo>
                  <a:lnTo>
                    <a:pt x="355" y="801"/>
                  </a:lnTo>
                  <a:lnTo>
                    <a:pt x="357" y="796"/>
                  </a:lnTo>
                  <a:lnTo>
                    <a:pt x="365" y="788"/>
                  </a:lnTo>
                  <a:lnTo>
                    <a:pt x="365" y="788"/>
                  </a:lnTo>
                  <a:lnTo>
                    <a:pt x="370" y="783"/>
                  </a:lnTo>
                  <a:lnTo>
                    <a:pt x="377" y="780"/>
                  </a:lnTo>
                  <a:lnTo>
                    <a:pt x="388" y="773"/>
                  </a:lnTo>
                  <a:lnTo>
                    <a:pt x="388" y="773"/>
                  </a:lnTo>
                  <a:lnTo>
                    <a:pt x="385" y="770"/>
                  </a:lnTo>
                  <a:lnTo>
                    <a:pt x="385" y="770"/>
                  </a:lnTo>
                  <a:lnTo>
                    <a:pt x="380" y="767"/>
                  </a:lnTo>
                  <a:lnTo>
                    <a:pt x="380" y="765"/>
                  </a:lnTo>
                  <a:lnTo>
                    <a:pt x="381" y="765"/>
                  </a:lnTo>
                  <a:lnTo>
                    <a:pt x="381" y="765"/>
                  </a:lnTo>
                  <a:lnTo>
                    <a:pt x="383" y="764"/>
                  </a:lnTo>
                  <a:lnTo>
                    <a:pt x="383" y="762"/>
                  </a:lnTo>
                  <a:lnTo>
                    <a:pt x="380" y="757"/>
                  </a:lnTo>
                  <a:lnTo>
                    <a:pt x="380" y="757"/>
                  </a:lnTo>
                  <a:lnTo>
                    <a:pt x="375" y="751"/>
                  </a:lnTo>
                  <a:lnTo>
                    <a:pt x="373" y="749"/>
                  </a:lnTo>
                  <a:lnTo>
                    <a:pt x="372" y="747"/>
                  </a:lnTo>
                  <a:lnTo>
                    <a:pt x="372" y="747"/>
                  </a:lnTo>
                  <a:lnTo>
                    <a:pt x="367" y="747"/>
                  </a:lnTo>
                  <a:lnTo>
                    <a:pt x="362" y="747"/>
                  </a:lnTo>
                  <a:lnTo>
                    <a:pt x="362" y="747"/>
                  </a:lnTo>
                  <a:lnTo>
                    <a:pt x="360" y="747"/>
                  </a:lnTo>
                  <a:lnTo>
                    <a:pt x="360" y="746"/>
                  </a:lnTo>
                  <a:lnTo>
                    <a:pt x="360" y="741"/>
                  </a:lnTo>
                  <a:lnTo>
                    <a:pt x="360" y="741"/>
                  </a:lnTo>
                  <a:lnTo>
                    <a:pt x="359" y="739"/>
                  </a:lnTo>
                  <a:lnTo>
                    <a:pt x="357" y="738"/>
                  </a:lnTo>
                  <a:lnTo>
                    <a:pt x="352" y="736"/>
                  </a:lnTo>
                  <a:lnTo>
                    <a:pt x="352" y="736"/>
                  </a:lnTo>
                  <a:lnTo>
                    <a:pt x="352" y="734"/>
                  </a:lnTo>
                  <a:lnTo>
                    <a:pt x="354" y="731"/>
                  </a:lnTo>
                  <a:lnTo>
                    <a:pt x="355" y="728"/>
                  </a:lnTo>
                  <a:lnTo>
                    <a:pt x="355" y="728"/>
                  </a:lnTo>
                  <a:lnTo>
                    <a:pt x="359" y="726"/>
                  </a:lnTo>
                  <a:lnTo>
                    <a:pt x="360" y="723"/>
                  </a:lnTo>
                  <a:lnTo>
                    <a:pt x="360" y="723"/>
                  </a:lnTo>
                  <a:lnTo>
                    <a:pt x="359" y="723"/>
                  </a:lnTo>
                  <a:lnTo>
                    <a:pt x="357" y="721"/>
                  </a:lnTo>
                  <a:lnTo>
                    <a:pt x="355" y="720"/>
                  </a:lnTo>
                  <a:lnTo>
                    <a:pt x="355" y="718"/>
                  </a:lnTo>
                  <a:lnTo>
                    <a:pt x="355" y="718"/>
                  </a:lnTo>
                  <a:lnTo>
                    <a:pt x="359" y="715"/>
                  </a:lnTo>
                  <a:lnTo>
                    <a:pt x="360" y="713"/>
                  </a:lnTo>
                  <a:lnTo>
                    <a:pt x="362" y="711"/>
                  </a:lnTo>
                  <a:lnTo>
                    <a:pt x="364" y="710"/>
                  </a:lnTo>
                  <a:lnTo>
                    <a:pt x="364" y="710"/>
                  </a:lnTo>
                  <a:lnTo>
                    <a:pt x="364" y="707"/>
                  </a:lnTo>
                  <a:lnTo>
                    <a:pt x="365" y="703"/>
                  </a:lnTo>
                  <a:lnTo>
                    <a:pt x="367" y="703"/>
                  </a:lnTo>
                  <a:lnTo>
                    <a:pt x="370" y="705"/>
                  </a:lnTo>
                  <a:lnTo>
                    <a:pt x="370" y="705"/>
                  </a:lnTo>
                  <a:lnTo>
                    <a:pt x="375" y="710"/>
                  </a:lnTo>
                  <a:lnTo>
                    <a:pt x="378" y="713"/>
                  </a:lnTo>
                  <a:lnTo>
                    <a:pt x="381" y="713"/>
                  </a:lnTo>
                  <a:lnTo>
                    <a:pt x="381" y="713"/>
                  </a:lnTo>
                  <a:lnTo>
                    <a:pt x="383" y="711"/>
                  </a:lnTo>
                  <a:lnTo>
                    <a:pt x="383" y="710"/>
                  </a:lnTo>
                  <a:lnTo>
                    <a:pt x="381" y="705"/>
                  </a:lnTo>
                  <a:lnTo>
                    <a:pt x="381" y="705"/>
                  </a:lnTo>
                  <a:lnTo>
                    <a:pt x="381" y="702"/>
                  </a:lnTo>
                  <a:lnTo>
                    <a:pt x="383" y="700"/>
                  </a:lnTo>
                  <a:lnTo>
                    <a:pt x="386" y="698"/>
                  </a:lnTo>
                  <a:lnTo>
                    <a:pt x="386" y="698"/>
                  </a:lnTo>
                  <a:lnTo>
                    <a:pt x="388" y="697"/>
                  </a:lnTo>
                  <a:lnTo>
                    <a:pt x="390" y="695"/>
                  </a:lnTo>
                  <a:lnTo>
                    <a:pt x="391" y="692"/>
                  </a:lnTo>
                  <a:lnTo>
                    <a:pt x="393" y="692"/>
                  </a:lnTo>
                  <a:lnTo>
                    <a:pt x="393" y="692"/>
                  </a:lnTo>
                  <a:lnTo>
                    <a:pt x="396" y="690"/>
                  </a:lnTo>
                  <a:lnTo>
                    <a:pt x="401" y="689"/>
                  </a:lnTo>
                  <a:lnTo>
                    <a:pt x="406" y="685"/>
                  </a:lnTo>
                  <a:lnTo>
                    <a:pt x="406" y="685"/>
                  </a:lnTo>
                  <a:lnTo>
                    <a:pt x="411" y="682"/>
                  </a:lnTo>
                  <a:lnTo>
                    <a:pt x="414" y="682"/>
                  </a:lnTo>
                  <a:lnTo>
                    <a:pt x="416" y="682"/>
                  </a:lnTo>
                  <a:lnTo>
                    <a:pt x="416" y="682"/>
                  </a:lnTo>
                  <a:lnTo>
                    <a:pt x="421" y="684"/>
                  </a:lnTo>
                  <a:lnTo>
                    <a:pt x="422" y="684"/>
                  </a:lnTo>
                  <a:lnTo>
                    <a:pt x="424" y="682"/>
                  </a:lnTo>
                  <a:lnTo>
                    <a:pt x="424" y="682"/>
                  </a:lnTo>
                  <a:lnTo>
                    <a:pt x="425" y="681"/>
                  </a:lnTo>
                  <a:lnTo>
                    <a:pt x="429" y="681"/>
                  </a:lnTo>
                  <a:lnTo>
                    <a:pt x="432" y="681"/>
                  </a:lnTo>
                  <a:lnTo>
                    <a:pt x="432" y="682"/>
                  </a:lnTo>
                  <a:lnTo>
                    <a:pt x="432" y="682"/>
                  </a:lnTo>
                  <a:lnTo>
                    <a:pt x="435" y="684"/>
                  </a:lnTo>
                  <a:lnTo>
                    <a:pt x="438" y="685"/>
                  </a:lnTo>
                  <a:lnTo>
                    <a:pt x="443" y="685"/>
                  </a:lnTo>
                  <a:lnTo>
                    <a:pt x="448" y="687"/>
                  </a:lnTo>
                  <a:lnTo>
                    <a:pt x="448" y="687"/>
                  </a:lnTo>
                  <a:lnTo>
                    <a:pt x="455" y="692"/>
                  </a:lnTo>
                  <a:lnTo>
                    <a:pt x="458" y="694"/>
                  </a:lnTo>
                  <a:lnTo>
                    <a:pt x="458" y="697"/>
                  </a:lnTo>
                  <a:lnTo>
                    <a:pt x="458" y="697"/>
                  </a:lnTo>
                  <a:lnTo>
                    <a:pt x="461" y="700"/>
                  </a:lnTo>
                  <a:lnTo>
                    <a:pt x="461" y="700"/>
                  </a:lnTo>
                  <a:lnTo>
                    <a:pt x="463" y="698"/>
                  </a:lnTo>
                  <a:lnTo>
                    <a:pt x="463" y="698"/>
                  </a:lnTo>
                  <a:lnTo>
                    <a:pt x="463" y="695"/>
                  </a:lnTo>
                  <a:lnTo>
                    <a:pt x="465" y="695"/>
                  </a:lnTo>
                  <a:lnTo>
                    <a:pt x="469" y="698"/>
                  </a:lnTo>
                  <a:lnTo>
                    <a:pt x="469" y="698"/>
                  </a:lnTo>
                  <a:lnTo>
                    <a:pt x="474" y="700"/>
                  </a:lnTo>
                  <a:lnTo>
                    <a:pt x="478" y="700"/>
                  </a:lnTo>
                  <a:lnTo>
                    <a:pt x="481" y="698"/>
                  </a:lnTo>
                  <a:lnTo>
                    <a:pt x="482" y="697"/>
                  </a:lnTo>
                  <a:lnTo>
                    <a:pt x="482" y="697"/>
                  </a:lnTo>
                  <a:lnTo>
                    <a:pt x="484" y="695"/>
                  </a:lnTo>
                  <a:lnTo>
                    <a:pt x="487" y="694"/>
                  </a:lnTo>
                  <a:lnTo>
                    <a:pt x="492" y="692"/>
                  </a:lnTo>
                  <a:lnTo>
                    <a:pt x="495" y="694"/>
                  </a:lnTo>
                  <a:lnTo>
                    <a:pt x="495" y="694"/>
                  </a:lnTo>
                  <a:lnTo>
                    <a:pt x="499" y="695"/>
                  </a:lnTo>
                  <a:lnTo>
                    <a:pt x="500" y="695"/>
                  </a:lnTo>
                  <a:lnTo>
                    <a:pt x="502" y="694"/>
                  </a:lnTo>
                  <a:lnTo>
                    <a:pt x="502" y="694"/>
                  </a:lnTo>
                  <a:lnTo>
                    <a:pt x="505" y="692"/>
                  </a:lnTo>
                  <a:lnTo>
                    <a:pt x="510" y="690"/>
                  </a:lnTo>
                  <a:lnTo>
                    <a:pt x="513" y="692"/>
                  </a:lnTo>
                  <a:lnTo>
                    <a:pt x="515" y="694"/>
                  </a:lnTo>
                  <a:lnTo>
                    <a:pt x="515" y="694"/>
                  </a:lnTo>
                  <a:lnTo>
                    <a:pt x="517" y="697"/>
                  </a:lnTo>
                  <a:lnTo>
                    <a:pt x="518" y="697"/>
                  </a:lnTo>
                  <a:lnTo>
                    <a:pt x="523" y="698"/>
                  </a:lnTo>
                  <a:lnTo>
                    <a:pt x="523" y="698"/>
                  </a:lnTo>
                  <a:lnTo>
                    <a:pt x="526" y="698"/>
                  </a:lnTo>
                  <a:lnTo>
                    <a:pt x="528" y="700"/>
                  </a:lnTo>
                  <a:lnTo>
                    <a:pt x="528" y="702"/>
                  </a:lnTo>
                  <a:lnTo>
                    <a:pt x="530" y="702"/>
                  </a:lnTo>
                  <a:lnTo>
                    <a:pt x="530" y="702"/>
                  </a:lnTo>
                  <a:lnTo>
                    <a:pt x="531" y="700"/>
                  </a:lnTo>
                  <a:lnTo>
                    <a:pt x="533" y="698"/>
                  </a:lnTo>
                  <a:lnTo>
                    <a:pt x="533" y="697"/>
                  </a:lnTo>
                  <a:lnTo>
                    <a:pt x="535" y="695"/>
                  </a:lnTo>
                  <a:lnTo>
                    <a:pt x="535" y="695"/>
                  </a:lnTo>
                  <a:lnTo>
                    <a:pt x="539" y="698"/>
                  </a:lnTo>
                  <a:lnTo>
                    <a:pt x="541" y="698"/>
                  </a:lnTo>
                  <a:lnTo>
                    <a:pt x="544" y="700"/>
                  </a:lnTo>
                  <a:lnTo>
                    <a:pt x="544" y="700"/>
                  </a:lnTo>
                  <a:lnTo>
                    <a:pt x="551" y="698"/>
                  </a:lnTo>
                  <a:lnTo>
                    <a:pt x="552" y="697"/>
                  </a:lnTo>
                  <a:lnTo>
                    <a:pt x="552" y="695"/>
                  </a:lnTo>
                  <a:lnTo>
                    <a:pt x="552" y="695"/>
                  </a:lnTo>
                  <a:lnTo>
                    <a:pt x="552" y="689"/>
                  </a:lnTo>
                  <a:lnTo>
                    <a:pt x="551" y="687"/>
                  </a:lnTo>
                  <a:lnTo>
                    <a:pt x="549" y="685"/>
                  </a:lnTo>
                  <a:lnTo>
                    <a:pt x="549" y="685"/>
                  </a:lnTo>
                  <a:lnTo>
                    <a:pt x="544" y="684"/>
                  </a:lnTo>
                  <a:lnTo>
                    <a:pt x="539" y="682"/>
                  </a:lnTo>
                  <a:lnTo>
                    <a:pt x="539" y="682"/>
                  </a:lnTo>
                  <a:lnTo>
                    <a:pt x="538" y="682"/>
                  </a:lnTo>
                  <a:lnTo>
                    <a:pt x="536" y="681"/>
                  </a:lnTo>
                  <a:lnTo>
                    <a:pt x="535" y="677"/>
                  </a:lnTo>
                  <a:lnTo>
                    <a:pt x="536" y="676"/>
                  </a:lnTo>
                  <a:lnTo>
                    <a:pt x="536" y="676"/>
                  </a:lnTo>
                  <a:lnTo>
                    <a:pt x="543" y="672"/>
                  </a:lnTo>
                  <a:lnTo>
                    <a:pt x="544" y="671"/>
                  </a:lnTo>
                  <a:lnTo>
                    <a:pt x="544" y="669"/>
                  </a:lnTo>
                  <a:lnTo>
                    <a:pt x="544" y="669"/>
                  </a:lnTo>
                  <a:lnTo>
                    <a:pt x="544" y="664"/>
                  </a:lnTo>
                  <a:lnTo>
                    <a:pt x="544" y="661"/>
                  </a:lnTo>
                  <a:lnTo>
                    <a:pt x="548" y="659"/>
                  </a:lnTo>
                  <a:lnTo>
                    <a:pt x="548" y="659"/>
                  </a:lnTo>
                  <a:lnTo>
                    <a:pt x="556" y="659"/>
                  </a:lnTo>
                  <a:lnTo>
                    <a:pt x="559" y="658"/>
                  </a:lnTo>
                  <a:lnTo>
                    <a:pt x="561" y="658"/>
                  </a:lnTo>
                  <a:lnTo>
                    <a:pt x="561" y="658"/>
                  </a:lnTo>
                  <a:lnTo>
                    <a:pt x="559" y="656"/>
                  </a:lnTo>
                  <a:lnTo>
                    <a:pt x="556" y="654"/>
                  </a:lnTo>
                  <a:lnTo>
                    <a:pt x="552" y="653"/>
                  </a:lnTo>
                  <a:lnTo>
                    <a:pt x="549" y="651"/>
                  </a:lnTo>
                  <a:lnTo>
                    <a:pt x="549" y="651"/>
                  </a:lnTo>
                  <a:lnTo>
                    <a:pt x="548" y="645"/>
                  </a:lnTo>
                  <a:lnTo>
                    <a:pt x="548" y="643"/>
                  </a:lnTo>
                  <a:lnTo>
                    <a:pt x="549" y="640"/>
                  </a:lnTo>
                  <a:lnTo>
                    <a:pt x="549" y="640"/>
                  </a:lnTo>
                  <a:lnTo>
                    <a:pt x="554" y="640"/>
                  </a:lnTo>
                  <a:lnTo>
                    <a:pt x="561" y="640"/>
                  </a:lnTo>
                  <a:lnTo>
                    <a:pt x="561" y="640"/>
                  </a:lnTo>
                  <a:lnTo>
                    <a:pt x="567" y="640"/>
                  </a:lnTo>
                  <a:lnTo>
                    <a:pt x="572" y="640"/>
                  </a:lnTo>
                  <a:lnTo>
                    <a:pt x="575" y="638"/>
                  </a:lnTo>
                  <a:lnTo>
                    <a:pt x="575" y="638"/>
                  </a:lnTo>
                  <a:lnTo>
                    <a:pt x="580" y="637"/>
                  </a:lnTo>
                  <a:lnTo>
                    <a:pt x="585" y="635"/>
                  </a:lnTo>
                  <a:lnTo>
                    <a:pt x="595" y="635"/>
                  </a:lnTo>
                  <a:lnTo>
                    <a:pt x="595" y="635"/>
                  </a:lnTo>
                  <a:lnTo>
                    <a:pt x="603" y="632"/>
                  </a:lnTo>
                  <a:lnTo>
                    <a:pt x="609" y="630"/>
                  </a:lnTo>
                  <a:lnTo>
                    <a:pt x="609" y="630"/>
                  </a:lnTo>
                  <a:lnTo>
                    <a:pt x="627" y="627"/>
                  </a:lnTo>
                  <a:lnTo>
                    <a:pt x="627" y="627"/>
                  </a:lnTo>
                  <a:lnTo>
                    <a:pt x="637" y="624"/>
                  </a:lnTo>
                  <a:lnTo>
                    <a:pt x="644" y="622"/>
                  </a:lnTo>
                  <a:lnTo>
                    <a:pt x="647" y="620"/>
                  </a:lnTo>
                  <a:lnTo>
                    <a:pt x="647" y="620"/>
                  </a:lnTo>
                  <a:lnTo>
                    <a:pt x="649" y="619"/>
                  </a:lnTo>
                  <a:lnTo>
                    <a:pt x="653" y="617"/>
                  </a:lnTo>
                  <a:lnTo>
                    <a:pt x="658" y="615"/>
                  </a:lnTo>
                  <a:lnTo>
                    <a:pt x="663" y="617"/>
                  </a:lnTo>
                  <a:lnTo>
                    <a:pt x="663" y="617"/>
                  </a:lnTo>
                  <a:lnTo>
                    <a:pt x="668" y="619"/>
                  </a:lnTo>
                  <a:lnTo>
                    <a:pt x="673" y="619"/>
                  </a:lnTo>
                  <a:lnTo>
                    <a:pt x="673" y="619"/>
                  </a:lnTo>
                  <a:lnTo>
                    <a:pt x="676" y="617"/>
                  </a:lnTo>
                  <a:lnTo>
                    <a:pt x="678" y="619"/>
                  </a:lnTo>
                  <a:lnTo>
                    <a:pt x="681" y="620"/>
                  </a:lnTo>
                  <a:lnTo>
                    <a:pt x="681" y="624"/>
                  </a:lnTo>
                  <a:lnTo>
                    <a:pt x="681" y="624"/>
                  </a:lnTo>
                  <a:lnTo>
                    <a:pt x="683" y="628"/>
                  </a:lnTo>
                  <a:lnTo>
                    <a:pt x="684" y="632"/>
                  </a:lnTo>
                  <a:lnTo>
                    <a:pt x="684" y="632"/>
                  </a:lnTo>
                  <a:lnTo>
                    <a:pt x="683" y="635"/>
                  </a:lnTo>
                  <a:lnTo>
                    <a:pt x="681" y="637"/>
                  </a:lnTo>
                  <a:lnTo>
                    <a:pt x="683" y="638"/>
                  </a:lnTo>
                  <a:lnTo>
                    <a:pt x="683" y="638"/>
                  </a:lnTo>
                  <a:lnTo>
                    <a:pt x="684" y="638"/>
                  </a:lnTo>
                  <a:lnTo>
                    <a:pt x="688" y="638"/>
                  </a:lnTo>
                  <a:lnTo>
                    <a:pt x="691" y="638"/>
                  </a:lnTo>
                  <a:lnTo>
                    <a:pt x="694" y="637"/>
                  </a:lnTo>
                  <a:lnTo>
                    <a:pt x="694" y="637"/>
                  </a:lnTo>
                  <a:lnTo>
                    <a:pt x="696" y="635"/>
                  </a:lnTo>
                  <a:lnTo>
                    <a:pt x="697" y="635"/>
                  </a:lnTo>
                  <a:lnTo>
                    <a:pt x="699" y="640"/>
                  </a:lnTo>
                  <a:lnTo>
                    <a:pt x="699" y="640"/>
                  </a:lnTo>
                  <a:lnTo>
                    <a:pt x="699" y="640"/>
                  </a:lnTo>
                  <a:lnTo>
                    <a:pt x="701" y="641"/>
                  </a:lnTo>
                  <a:lnTo>
                    <a:pt x="702" y="641"/>
                  </a:lnTo>
                  <a:lnTo>
                    <a:pt x="702" y="640"/>
                  </a:lnTo>
                  <a:lnTo>
                    <a:pt x="702" y="640"/>
                  </a:lnTo>
                  <a:lnTo>
                    <a:pt x="704" y="638"/>
                  </a:lnTo>
                  <a:lnTo>
                    <a:pt x="706" y="638"/>
                  </a:lnTo>
                  <a:lnTo>
                    <a:pt x="709" y="641"/>
                  </a:lnTo>
                  <a:lnTo>
                    <a:pt x="709" y="641"/>
                  </a:lnTo>
                  <a:lnTo>
                    <a:pt x="710" y="641"/>
                  </a:lnTo>
                  <a:lnTo>
                    <a:pt x="714" y="641"/>
                  </a:lnTo>
                  <a:lnTo>
                    <a:pt x="715" y="640"/>
                  </a:lnTo>
                  <a:lnTo>
                    <a:pt x="715" y="641"/>
                  </a:lnTo>
                  <a:lnTo>
                    <a:pt x="715" y="641"/>
                  </a:lnTo>
                  <a:lnTo>
                    <a:pt x="715" y="643"/>
                  </a:lnTo>
                  <a:lnTo>
                    <a:pt x="712" y="646"/>
                  </a:lnTo>
                  <a:lnTo>
                    <a:pt x="710" y="648"/>
                  </a:lnTo>
                  <a:lnTo>
                    <a:pt x="710" y="650"/>
                  </a:lnTo>
                  <a:lnTo>
                    <a:pt x="710" y="650"/>
                  </a:lnTo>
                  <a:lnTo>
                    <a:pt x="714" y="651"/>
                  </a:lnTo>
                  <a:lnTo>
                    <a:pt x="715" y="650"/>
                  </a:lnTo>
                  <a:lnTo>
                    <a:pt x="719" y="648"/>
                  </a:lnTo>
                  <a:lnTo>
                    <a:pt x="722" y="648"/>
                  </a:lnTo>
                  <a:lnTo>
                    <a:pt x="722" y="648"/>
                  </a:lnTo>
                  <a:lnTo>
                    <a:pt x="725" y="648"/>
                  </a:lnTo>
                  <a:lnTo>
                    <a:pt x="728" y="646"/>
                  </a:lnTo>
                  <a:lnTo>
                    <a:pt x="735" y="641"/>
                  </a:lnTo>
                  <a:lnTo>
                    <a:pt x="735" y="641"/>
                  </a:lnTo>
                  <a:lnTo>
                    <a:pt x="741" y="640"/>
                  </a:lnTo>
                  <a:lnTo>
                    <a:pt x="748" y="635"/>
                  </a:lnTo>
                  <a:lnTo>
                    <a:pt x="748" y="635"/>
                  </a:lnTo>
                  <a:lnTo>
                    <a:pt x="751" y="635"/>
                  </a:lnTo>
                  <a:lnTo>
                    <a:pt x="754" y="633"/>
                  </a:lnTo>
                  <a:lnTo>
                    <a:pt x="756" y="635"/>
                  </a:lnTo>
                  <a:lnTo>
                    <a:pt x="756" y="637"/>
                  </a:lnTo>
                  <a:lnTo>
                    <a:pt x="756" y="637"/>
                  </a:lnTo>
                  <a:lnTo>
                    <a:pt x="754" y="638"/>
                  </a:lnTo>
                  <a:lnTo>
                    <a:pt x="754" y="641"/>
                  </a:lnTo>
                  <a:lnTo>
                    <a:pt x="754" y="643"/>
                  </a:lnTo>
                  <a:lnTo>
                    <a:pt x="759" y="646"/>
                  </a:lnTo>
                  <a:lnTo>
                    <a:pt x="759" y="646"/>
                  </a:lnTo>
                  <a:lnTo>
                    <a:pt x="766" y="651"/>
                  </a:lnTo>
                  <a:lnTo>
                    <a:pt x="772" y="658"/>
                  </a:lnTo>
                  <a:lnTo>
                    <a:pt x="784" y="674"/>
                  </a:lnTo>
                  <a:lnTo>
                    <a:pt x="784" y="674"/>
                  </a:lnTo>
                  <a:lnTo>
                    <a:pt x="792" y="689"/>
                  </a:lnTo>
                  <a:lnTo>
                    <a:pt x="795" y="695"/>
                  </a:lnTo>
                  <a:lnTo>
                    <a:pt x="797" y="698"/>
                  </a:lnTo>
                  <a:lnTo>
                    <a:pt x="797" y="698"/>
                  </a:lnTo>
                  <a:lnTo>
                    <a:pt x="800" y="697"/>
                  </a:lnTo>
                  <a:lnTo>
                    <a:pt x="802" y="694"/>
                  </a:lnTo>
                  <a:lnTo>
                    <a:pt x="803" y="692"/>
                  </a:lnTo>
                  <a:lnTo>
                    <a:pt x="805" y="690"/>
                  </a:lnTo>
                  <a:lnTo>
                    <a:pt x="805" y="690"/>
                  </a:lnTo>
                  <a:lnTo>
                    <a:pt x="808" y="690"/>
                  </a:lnTo>
                  <a:lnTo>
                    <a:pt x="810" y="692"/>
                  </a:lnTo>
                  <a:lnTo>
                    <a:pt x="813" y="695"/>
                  </a:lnTo>
                  <a:lnTo>
                    <a:pt x="815" y="697"/>
                  </a:lnTo>
                  <a:lnTo>
                    <a:pt x="815" y="697"/>
                  </a:lnTo>
                  <a:lnTo>
                    <a:pt x="821" y="698"/>
                  </a:lnTo>
                  <a:lnTo>
                    <a:pt x="828" y="698"/>
                  </a:lnTo>
                  <a:lnTo>
                    <a:pt x="828" y="698"/>
                  </a:lnTo>
                  <a:lnTo>
                    <a:pt x="834" y="697"/>
                  </a:lnTo>
                  <a:lnTo>
                    <a:pt x="839" y="695"/>
                  </a:lnTo>
                  <a:lnTo>
                    <a:pt x="841" y="695"/>
                  </a:lnTo>
                  <a:lnTo>
                    <a:pt x="841" y="695"/>
                  </a:lnTo>
                  <a:lnTo>
                    <a:pt x="846" y="697"/>
                  </a:lnTo>
                  <a:lnTo>
                    <a:pt x="847" y="698"/>
                  </a:lnTo>
                  <a:lnTo>
                    <a:pt x="849" y="702"/>
                  </a:lnTo>
                  <a:lnTo>
                    <a:pt x="849" y="702"/>
                  </a:lnTo>
                  <a:lnTo>
                    <a:pt x="852" y="705"/>
                  </a:lnTo>
                  <a:lnTo>
                    <a:pt x="854" y="708"/>
                  </a:lnTo>
                  <a:lnTo>
                    <a:pt x="857" y="708"/>
                  </a:lnTo>
                  <a:lnTo>
                    <a:pt x="857" y="708"/>
                  </a:lnTo>
                  <a:lnTo>
                    <a:pt x="859" y="710"/>
                  </a:lnTo>
                  <a:lnTo>
                    <a:pt x="860" y="710"/>
                  </a:lnTo>
                  <a:lnTo>
                    <a:pt x="860" y="713"/>
                  </a:lnTo>
                  <a:lnTo>
                    <a:pt x="860" y="713"/>
                  </a:lnTo>
                  <a:lnTo>
                    <a:pt x="864" y="718"/>
                  </a:lnTo>
                  <a:lnTo>
                    <a:pt x="867" y="720"/>
                  </a:lnTo>
                  <a:lnTo>
                    <a:pt x="867" y="720"/>
                  </a:lnTo>
                  <a:lnTo>
                    <a:pt x="872" y="718"/>
                  </a:lnTo>
                  <a:lnTo>
                    <a:pt x="878" y="718"/>
                  </a:lnTo>
                  <a:lnTo>
                    <a:pt x="878" y="718"/>
                  </a:lnTo>
                  <a:lnTo>
                    <a:pt x="880" y="716"/>
                  </a:lnTo>
                  <a:lnTo>
                    <a:pt x="881" y="716"/>
                  </a:lnTo>
                  <a:lnTo>
                    <a:pt x="881" y="718"/>
                  </a:lnTo>
                  <a:lnTo>
                    <a:pt x="881" y="718"/>
                  </a:lnTo>
                  <a:lnTo>
                    <a:pt x="885" y="723"/>
                  </a:lnTo>
                  <a:lnTo>
                    <a:pt x="888" y="725"/>
                  </a:lnTo>
                  <a:lnTo>
                    <a:pt x="888" y="725"/>
                  </a:lnTo>
                  <a:lnTo>
                    <a:pt x="893" y="725"/>
                  </a:lnTo>
                  <a:lnTo>
                    <a:pt x="894" y="726"/>
                  </a:lnTo>
                  <a:lnTo>
                    <a:pt x="896" y="725"/>
                  </a:lnTo>
                  <a:lnTo>
                    <a:pt x="896" y="725"/>
                  </a:lnTo>
                  <a:lnTo>
                    <a:pt x="896" y="723"/>
                  </a:lnTo>
                  <a:lnTo>
                    <a:pt x="899" y="723"/>
                  </a:lnTo>
                  <a:lnTo>
                    <a:pt x="904" y="721"/>
                  </a:lnTo>
                  <a:lnTo>
                    <a:pt x="904" y="721"/>
                  </a:lnTo>
                  <a:lnTo>
                    <a:pt x="911" y="720"/>
                  </a:lnTo>
                  <a:lnTo>
                    <a:pt x="914" y="718"/>
                  </a:lnTo>
                  <a:lnTo>
                    <a:pt x="917" y="716"/>
                  </a:lnTo>
                  <a:lnTo>
                    <a:pt x="917" y="716"/>
                  </a:lnTo>
                  <a:lnTo>
                    <a:pt x="919" y="713"/>
                  </a:lnTo>
                  <a:lnTo>
                    <a:pt x="922" y="713"/>
                  </a:lnTo>
                  <a:lnTo>
                    <a:pt x="927" y="710"/>
                  </a:lnTo>
                  <a:lnTo>
                    <a:pt x="927" y="710"/>
                  </a:lnTo>
                  <a:lnTo>
                    <a:pt x="932" y="707"/>
                  </a:lnTo>
                  <a:lnTo>
                    <a:pt x="935" y="703"/>
                  </a:lnTo>
                  <a:lnTo>
                    <a:pt x="935" y="703"/>
                  </a:lnTo>
                  <a:lnTo>
                    <a:pt x="937" y="703"/>
                  </a:lnTo>
                  <a:lnTo>
                    <a:pt x="940" y="702"/>
                  </a:lnTo>
                  <a:lnTo>
                    <a:pt x="942" y="702"/>
                  </a:lnTo>
                  <a:lnTo>
                    <a:pt x="943" y="700"/>
                  </a:lnTo>
                  <a:lnTo>
                    <a:pt x="943" y="700"/>
                  </a:lnTo>
                  <a:lnTo>
                    <a:pt x="945" y="698"/>
                  </a:lnTo>
                  <a:lnTo>
                    <a:pt x="948" y="698"/>
                  </a:lnTo>
                  <a:lnTo>
                    <a:pt x="953" y="698"/>
                  </a:lnTo>
                  <a:lnTo>
                    <a:pt x="953" y="698"/>
                  </a:lnTo>
                  <a:lnTo>
                    <a:pt x="963" y="700"/>
                  </a:lnTo>
                  <a:lnTo>
                    <a:pt x="971" y="702"/>
                  </a:lnTo>
                  <a:lnTo>
                    <a:pt x="971" y="702"/>
                  </a:lnTo>
                  <a:lnTo>
                    <a:pt x="973" y="703"/>
                  </a:lnTo>
                  <a:lnTo>
                    <a:pt x="974" y="705"/>
                  </a:lnTo>
                  <a:lnTo>
                    <a:pt x="974" y="708"/>
                  </a:lnTo>
                  <a:lnTo>
                    <a:pt x="976" y="710"/>
                  </a:lnTo>
                  <a:lnTo>
                    <a:pt x="976" y="710"/>
                  </a:lnTo>
                  <a:lnTo>
                    <a:pt x="981" y="711"/>
                  </a:lnTo>
                  <a:lnTo>
                    <a:pt x="984" y="713"/>
                  </a:lnTo>
                  <a:lnTo>
                    <a:pt x="987" y="713"/>
                  </a:lnTo>
                  <a:lnTo>
                    <a:pt x="987" y="713"/>
                  </a:lnTo>
                  <a:lnTo>
                    <a:pt x="991" y="711"/>
                  </a:lnTo>
                  <a:lnTo>
                    <a:pt x="994" y="711"/>
                  </a:lnTo>
                  <a:lnTo>
                    <a:pt x="997" y="713"/>
                  </a:lnTo>
                  <a:lnTo>
                    <a:pt x="997" y="713"/>
                  </a:lnTo>
                  <a:lnTo>
                    <a:pt x="1002" y="716"/>
                  </a:lnTo>
                  <a:lnTo>
                    <a:pt x="1005" y="716"/>
                  </a:lnTo>
                  <a:lnTo>
                    <a:pt x="1007" y="715"/>
                  </a:lnTo>
                  <a:lnTo>
                    <a:pt x="1007" y="715"/>
                  </a:lnTo>
                  <a:lnTo>
                    <a:pt x="1008" y="713"/>
                  </a:lnTo>
                  <a:lnTo>
                    <a:pt x="1012" y="711"/>
                  </a:lnTo>
                  <a:lnTo>
                    <a:pt x="1017" y="710"/>
                  </a:lnTo>
                  <a:lnTo>
                    <a:pt x="1017" y="710"/>
                  </a:lnTo>
                  <a:lnTo>
                    <a:pt x="1018" y="707"/>
                  </a:lnTo>
                  <a:lnTo>
                    <a:pt x="1018" y="703"/>
                  </a:lnTo>
                  <a:lnTo>
                    <a:pt x="1018" y="702"/>
                  </a:lnTo>
                  <a:lnTo>
                    <a:pt x="1018" y="702"/>
                  </a:lnTo>
                  <a:lnTo>
                    <a:pt x="1015" y="697"/>
                  </a:lnTo>
                  <a:lnTo>
                    <a:pt x="1013" y="692"/>
                  </a:lnTo>
                  <a:lnTo>
                    <a:pt x="1013" y="692"/>
                  </a:lnTo>
                  <a:lnTo>
                    <a:pt x="1013" y="689"/>
                  </a:lnTo>
                  <a:lnTo>
                    <a:pt x="1015" y="687"/>
                  </a:lnTo>
                  <a:lnTo>
                    <a:pt x="1017" y="687"/>
                  </a:lnTo>
                  <a:lnTo>
                    <a:pt x="1018" y="685"/>
                  </a:lnTo>
                  <a:lnTo>
                    <a:pt x="1018" y="685"/>
                  </a:lnTo>
                  <a:lnTo>
                    <a:pt x="1020" y="684"/>
                  </a:lnTo>
                  <a:lnTo>
                    <a:pt x="1021" y="682"/>
                  </a:lnTo>
                  <a:lnTo>
                    <a:pt x="1025" y="681"/>
                  </a:lnTo>
                  <a:lnTo>
                    <a:pt x="1025" y="681"/>
                  </a:lnTo>
                  <a:lnTo>
                    <a:pt x="1028" y="677"/>
                  </a:lnTo>
                  <a:lnTo>
                    <a:pt x="1028" y="676"/>
                  </a:lnTo>
                  <a:lnTo>
                    <a:pt x="1030" y="676"/>
                  </a:lnTo>
                  <a:lnTo>
                    <a:pt x="1030" y="676"/>
                  </a:lnTo>
                  <a:lnTo>
                    <a:pt x="1039" y="679"/>
                  </a:lnTo>
                  <a:lnTo>
                    <a:pt x="1039" y="679"/>
                  </a:lnTo>
                  <a:lnTo>
                    <a:pt x="1043" y="681"/>
                  </a:lnTo>
                  <a:lnTo>
                    <a:pt x="1048" y="682"/>
                  </a:lnTo>
                  <a:lnTo>
                    <a:pt x="1048" y="682"/>
                  </a:lnTo>
                  <a:lnTo>
                    <a:pt x="1052" y="682"/>
                  </a:lnTo>
                  <a:lnTo>
                    <a:pt x="1057" y="685"/>
                  </a:lnTo>
                  <a:lnTo>
                    <a:pt x="1057" y="685"/>
                  </a:lnTo>
                  <a:lnTo>
                    <a:pt x="1064" y="687"/>
                  </a:lnTo>
                  <a:lnTo>
                    <a:pt x="1069" y="689"/>
                  </a:lnTo>
                  <a:lnTo>
                    <a:pt x="1070" y="689"/>
                  </a:lnTo>
                  <a:lnTo>
                    <a:pt x="1070" y="689"/>
                  </a:lnTo>
                  <a:lnTo>
                    <a:pt x="1070" y="695"/>
                  </a:lnTo>
                  <a:lnTo>
                    <a:pt x="1070" y="698"/>
                  </a:lnTo>
                  <a:lnTo>
                    <a:pt x="1072" y="700"/>
                  </a:lnTo>
                  <a:lnTo>
                    <a:pt x="1072" y="700"/>
                  </a:lnTo>
                  <a:lnTo>
                    <a:pt x="1077" y="705"/>
                  </a:lnTo>
                  <a:lnTo>
                    <a:pt x="1078" y="707"/>
                  </a:lnTo>
                  <a:lnTo>
                    <a:pt x="1080" y="707"/>
                  </a:lnTo>
                  <a:lnTo>
                    <a:pt x="1080" y="707"/>
                  </a:lnTo>
                  <a:lnTo>
                    <a:pt x="1082" y="707"/>
                  </a:lnTo>
                  <a:lnTo>
                    <a:pt x="1085" y="708"/>
                  </a:lnTo>
                  <a:lnTo>
                    <a:pt x="1092" y="710"/>
                  </a:lnTo>
                  <a:lnTo>
                    <a:pt x="1092" y="710"/>
                  </a:lnTo>
                  <a:lnTo>
                    <a:pt x="1096" y="708"/>
                  </a:lnTo>
                  <a:lnTo>
                    <a:pt x="1101" y="705"/>
                  </a:lnTo>
                  <a:lnTo>
                    <a:pt x="1101" y="705"/>
                  </a:lnTo>
                  <a:lnTo>
                    <a:pt x="1106" y="705"/>
                  </a:lnTo>
                  <a:lnTo>
                    <a:pt x="1113" y="703"/>
                  </a:lnTo>
                  <a:lnTo>
                    <a:pt x="1113" y="703"/>
                  </a:lnTo>
                  <a:lnTo>
                    <a:pt x="1119" y="707"/>
                  </a:lnTo>
                  <a:lnTo>
                    <a:pt x="1126" y="707"/>
                  </a:lnTo>
                  <a:lnTo>
                    <a:pt x="1126" y="707"/>
                  </a:lnTo>
                  <a:lnTo>
                    <a:pt x="1131" y="707"/>
                  </a:lnTo>
                  <a:lnTo>
                    <a:pt x="1134" y="708"/>
                  </a:lnTo>
                  <a:lnTo>
                    <a:pt x="1135" y="710"/>
                  </a:lnTo>
                  <a:lnTo>
                    <a:pt x="1135" y="710"/>
                  </a:lnTo>
                  <a:lnTo>
                    <a:pt x="1137" y="711"/>
                  </a:lnTo>
                  <a:lnTo>
                    <a:pt x="1140" y="711"/>
                  </a:lnTo>
                  <a:lnTo>
                    <a:pt x="1144" y="713"/>
                  </a:lnTo>
                  <a:lnTo>
                    <a:pt x="1145" y="715"/>
                  </a:lnTo>
                  <a:lnTo>
                    <a:pt x="1145" y="715"/>
                  </a:lnTo>
                  <a:lnTo>
                    <a:pt x="1147" y="716"/>
                  </a:lnTo>
                  <a:lnTo>
                    <a:pt x="1149" y="718"/>
                  </a:lnTo>
                  <a:lnTo>
                    <a:pt x="1153" y="721"/>
                  </a:lnTo>
                  <a:lnTo>
                    <a:pt x="1153" y="721"/>
                  </a:lnTo>
                  <a:lnTo>
                    <a:pt x="1155" y="723"/>
                  </a:lnTo>
                  <a:lnTo>
                    <a:pt x="1162" y="725"/>
                  </a:lnTo>
                  <a:lnTo>
                    <a:pt x="1166" y="725"/>
                  </a:lnTo>
                  <a:lnTo>
                    <a:pt x="1170" y="725"/>
                  </a:lnTo>
                  <a:lnTo>
                    <a:pt x="1170" y="725"/>
                  </a:lnTo>
                  <a:lnTo>
                    <a:pt x="1173" y="726"/>
                  </a:lnTo>
                  <a:lnTo>
                    <a:pt x="1179" y="726"/>
                  </a:lnTo>
                  <a:lnTo>
                    <a:pt x="1184" y="726"/>
                  </a:lnTo>
                  <a:lnTo>
                    <a:pt x="1188" y="725"/>
                  </a:lnTo>
                  <a:lnTo>
                    <a:pt x="1188" y="725"/>
                  </a:lnTo>
                  <a:lnTo>
                    <a:pt x="1189" y="725"/>
                  </a:lnTo>
                  <a:lnTo>
                    <a:pt x="1194" y="723"/>
                  </a:lnTo>
                  <a:lnTo>
                    <a:pt x="1204" y="721"/>
                  </a:lnTo>
                  <a:lnTo>
                    <a:pt x="1204" y="721"/>
                  </a:lnTo>
                  <a:lnTo>
                    <a:pt x="1210" y="720"/>
                  </a:lnTo>
                  <a:lnTo>
                    <a:pt x="1214" y="718"/>
                  </a:lnTo>
                  <a:lnTo>
                    <a:pt x="1214" y="716"/>
                  </a:lnTo>
                  <a:lnTo>
                    <a:pt x="1214" y="716"/>
                  </a:lnTo>
                  <a:lnTo>
                    <a:pt x="1215" y="715"/>
                  </a:lnTo>
                  <a:lnTo>
                    <a:pt x="1219" y="713"/>
                  </a:lnTo>
                  <a:lnTo>
                    <a:pt x="1225" y="710"/>
                  </a:lnTo>
                  <a:lnTo>
                    <a:pt x="1225" y="710"/>
                  </a:lnTo>
                  <a:lnTo>
                    <a:pt x="1228" y="708"/>
                  </a:lnTo>
                  <a:lnTo>
                    <a:pt x="1233" y="708"/>
                  </a:lnTo>
                  <a:lnTo>
                    <a:pt x="1238" y="710"/>
                  </a:lnTo>
                  <a:lnTo>
                    <a:pt x="1241" y="710"/>
                  </a:lnTo>
                  <a:lnTo>
                    <a:pt x="1241" y="710"/>
                  </a:lnTo>
                  <a:lnTo>
                    <a:pt x="1243" y="713"/>
                  </a:lnTo>
                  <a:lnTo>
                    <a:pt x="1246" y="713"/>
                  </a:lnTo>
                  <a:lnTo>
                    <a:pt x="1253" y="713"/>
                  </a:lnTo>
                  <a:lnTo>
                    <a:pt x="1253" y="713"/>
                  </a:lnTo>
                  <a:lnTo>
                    <a:pt x="1259" y="713"/>
                  </a:lnTo>
                  <a:lnTo>
                    <a:pt x="1263" y="715"/>
                  </a:lnTo>
                  <a:lnTo>
                    <a:pt x="1264" y="716"/>
                  </a:lnTo>
                  <a:lnTo>
                    <a:pt x="1264" y="716"/>
                  </a:lnTo>
                  <a:lnTo>
                    <a:pt x="1267" y="718"/>
                  </a:lnTo>
                  <a:lnTo>
                    <a:pt x="1271" y="720"/>
                  </a:lnTo>
                  <a:lnTo>
                    <a:pt x="1277" y="720"/>
                  </a:lnTo>
                  <a:lnTo>
                    <a:pt x="1277" y="720"/>
                  </a:lnTo>
                  <a:lnTo>
                    <a:pt x="1284" y="716"/>
                  </a:lnTo>
                  <a:lnTo>
                    <a:pt x="1290" y="713"/>
                  </a:lnTo>
                  <a:lnTo>
                    <a:pt x="1290" y="713"/>
                  </a:lnTo>
                  <a:lnTo>
                    <a:pt x="1293" y="711"/>
                  </a:lnTo>
                  <a:lnTo>
                    <a:pt x="1295" y="710"/>
                  </a:lnTo>
                  <a:lnTo>
                    <a:pt x="1295" y="707"/>
                  </a:lnTo>
                  <a:lnTo>
                    <a:pt x="1295" y="707"/>
                  </a:lnTo>
                  <a:lnTo>
                    <a:pt x="1297" y="705"/>
                  </a:lnTo>
                  <a:lnTo>
                    <a:pt x="1298" y="700"/>
                  </a:lnTo>
                  <a:lnTo>
                    <a:pt x="1302" y="694"/>
                  </a:lnTo>
                  <a:lnTo>
                    <a:pt x="1302" y="694"/>
                  </a:lnTo>
                  <a:lnTo>
                    <a:pt x="1305" y="687"/>
                  </a:lnTo>
                  <a:lnTo>
                    <a:pt x="1310" y="681"/>
                  </a:lnTo>
                  <a:lnTo>
                    <a:pt x="1310" y="681"/>
                  </a:lnTo>
                  <a:lnTo>
                    <a:pt x="1313" y="679"/>
                  </a:lnTo>
                  <a:lnTo>
                    <a:pt x="1315" y="677"/>
                  </a:lnTo>
                  <a:lnTo>
                    <a:pt x="1316" y="674"/>
                  </a:lnTo>
                  <a:lnTo>
                    <a:pt x="1316" y="674"/>
                  </a:lnTo>
                  <a:lnTo>
                    <a:pt x="1315" y="669"/>
                  </a:lnTo>
                  <a:lnTo>
                    <a:pt x="1313" y="666"/>
                  </a:lnTo>
                  <a:lnTo>
                    <a:pt x="1311" y="666"/>
                  </a:lnTo>
                  <a:lnTo>
                    <a:pt x="1311" y="666"/>
                  </a:lnTo>
                  <a:lnTo>
                    <a:pt x="1310" y="666"/>
                  </a:lnTo>
                  <a:lnTo>
                    <a:pt x="1308" y="664"/>
                  </a:lnTo>
                  <a:lnTo>
                    <a:pt x="1308" y="663"/>
                  </a:lnTo>
                  <a:lnTo>
                    <a:pt x="1311" y="658"/>
                  </a:lnTo>
                  <a:lnTo>
                    <a:pt x="1311" y="658"/>
                  </a:lnTo>
                  <a:lnTo>
                    <a:pt x="1316" y="654"/>
                  </a:lnTo>
                  <a:lnTo>
                    <a:pt x="1321" y="653"/>
                  </a:lnTo>
                  <a:lnTo>
                    <a:pt x="1328" y="653"/>
                  </a:lnTo>
                  <a:lnTo>
                    <a:pt x="1328" y="653"/>
                  </a:lnTo>
                  <a:lnTo>
                    <a:pt x="1336" y="651"/>
                  </a:lnTo>
                  <a:lnTo>
                    <a:pt x="1342" y="651"/>
                  </a:lnTo>
                  <a:lnTo>
                    <a:pt x="1347" y="651"/>
                  </a:lnTo>
                  <a:lnTo>
                    <a:pt x="1347" y="651"/>
                  </a:lnTo>
                  <a:lnTo>
                    <a:pt x="1354" y="651"/>
                  </a:lnTo>
                  <a:lnTo>
                    <a:pt x="1357" y="653"/>
                  </a:lnTo>
                  <a:lnTo>
                    <a:pt x="1362" y="654"/>
                  </a:lnTo>
                  <a:lnTo>
                    <a:pt x="1362" y="654"/>
                  </a:lnTo>
                  <a:lnTo>
                    <a:pt x="1367" y="656"/>
                  </a:lnTo>
                  <a:lnTo>
                    <a:pt x="1372" y="656"/>
                  </a:lnTo>
                  <a:lnTo>
                    <a:pt x="1375" y="656"/>
                  </a:lnTo>
                  <a:lnTo>
                    <a:pt x="1378" y="658"/>
                  </a:lnTo>
                  <a:lnTo>
                    <a:pt x="1378" y="658"/>
                  </a:lnTo>
                  <a:lnTo>
                    <a:pt x="1383" y="663"/>
                  </a:lnTo>
                  <a:lnTo>
                    <a:pt x="1385" y="664"/>
                  </a:lnTo>
                  <a:lnTo>
                    <a:pt x="1386" y="668"/>
                  </a:lnTo>
                  <a:lnTo>
                    <a:pt x="1386" y="668"/>
                  </a:lnTo>
                  <a:lnTo>
                    <a:pt x="1386" y="671"/>
                  </a:lnTo>
                  <a:lnTo>
                    <a:pt x="1388" y="672"/>
                  </a:lnTo>
                  <a:lnTo>
                    <a:pt x="1390" y="674"/>
                  </a:lnTo>
                  <a:lnTo>
                    <a:pt x="1393" y="681"/>
                  </a:lnTo>
                  <a:lnTo>
                    <a:pt x="1393" y="681"/>
                  </a:lnTo>
                  <a:lnTo>
                    <a:pt x="1394" y="685"/>
                  </a:lnTo>
                  <a:lnTo>
                    <a:pt x="1396" y="690"/>
                  </a:lnTo>
                  <a:lnTo>
                    <a:pt x="1398" y="692"/>
                  </a:lnTo>
                  <a:lnTo>
                    <a:pt x="1399" y="695"/>
                  </a:lnTo>
                  <a:lnTo>
                    <a:pt x="1399" y="695"/>
                  </a:lnTo>
                  <a:lnTo>
                    <a:pt x="1404" y="705"/>
                  </a:lnTo>
                  <a:lnTo>
                    <a:pt x="1406" y="708"/>
                  </a:lnTo>
                  <a:lnTo>
                    <a:pt x="1406" y="711"/>
                  </a:lnTo>
                  <a:lnTo>
                    <a:pt x="1406" y="711"/>
                  </a:lnTo>
                  <a:lnTo>
                    <a:pt x="1406" y="716"/>
                  </a:lnTo>
                  <a:lnTo>
                    <a:pt x="1407" y="718"/>
                  </a:lnTo>
                  <a:lnTo>
                    <a:pt x="1411" y="718"/>
                  </a:lnTo>
                  <a:lnTo>
                    <a:pt x="1411" y="718"/>
                  </a:lnTo>
                  <a:lnTo>
                    <a:pt x="1416" y="720"/>
                  </a:lnTo>
                  <a:lnTo>
                    <a:pt x="1420" y="721"/>
                  </a:lnTo>
                  <a:lnTo>
                    <a:pt x="1422" y="723"/>
                  </a:lnTo>
                  <a:lnTo>
                    <a:pt x="1424" y="723"/>
                  </a:lnTo>
                  <a:lnTo>
                    <a:pt x="1424" y="723"/>
                  </a:lnTo>
                  <a:lnTo>
                    <a:pt x="1430" y="725"/>
                  </a:lnTo>
                  <a:lnTo>
                    <a:pt x="1437" y="729"/>
                  </a:lnTo>
                  <a:lnTo>
                    <a:pt x="1437" y="729"/>
                  </a:lnTo>
                  <a:lnTo>
                    <a:pt x="1440" y="731"/>
                  </a:lnTo>
                  <a:lnTo>
                    <a:pt x="1443" y="733"/>
                  </a:lnTo>
                  <a:lnTo>
                    <a:pt x="1447" y="733"/>
                  </a:lnTo>
                  <a:lnTo>
                    <a:pt x="1447" y="736"/>
                  </a:lnTo>
                  <a:lnTo>
                    <a:pt x="1447" y="736"/>
                  </a:lnTo>
                  <a:lnTo>
                    <a:pt x="1447" y="739"/>
                  </a:lnTo>
                  <a:lnTo>
                    <a:pt x="1448" y="741"/>
                  </a:lnTo>
                  <a:lnTo>
                    <a:pt x="1450" y="747"/>
                  </a:lnTo>
                  <a:lnTo>
                    <a:pt x="1450" y="747"/>
                  </a:lnTo>
                  <a:lnTo>
                    <a:pt x="1450" y="749"/>
                  </a:lnTo>
                  <a:lnTo>
                    <a:pt x="1453" y="751"/>
                  </a:lnTo>
                  <a:lnTo>
                    <a:pt x="1458" y="752"/>
                  </a:lnTo>
                  <a:lnTo>
                    <a:pt x="1463" y="752"/>
                  </a:lnTo>
                  <a:lnTo>
                    <a:pt x="1463" y="752"/>
                  </a:lnTo>
                  <a:lnTo>
                    <a:pt x="1469" y="752"/>
                  </a:lnTo>
                  <a:lnTo>
                    <a:pt x="1473" y="751"/>
                  </a:lnTo>
                  <a:lnTo>
                    <a:pt x="1474" y="749"/>
                  </a:lnTo>
                  <a:lnTo>
                    <a:pt x="1474" y="749"/>
                  </a:lnTo>
                  <a:lnTo>
                    <a:pt x="1476" y="747"/>
                  </a:lnTo>
                  <a:lnTo>
                    <a:pt x="1481" y="746"/>
                  </a:lnTo>
                  <a:lnTo>
                    <a:pt x="1484" y="746"/>
                  </a:lnTo>
                  <a:lnTo>
                    <a:pt x="1487" y="744"/>
                  </a:lnTo>
                  <a:lnTo>
                    <a:pt x="1487" y="744"/>
                  </a:lnTo>
                  <a:lnTo>
                    <a:pt x="1489" y="742"/>
                  </a:lnTo>
                  <a:lnTo>
                    <a:pt x="1494" y="742"/>
                  </a:lnTo>
                  <a:lnTo>
                    <a:pt x="1495" y="744"/>
                  </a:lnTo>
                  <a:lnTo>
                    <a:pt x="1497" y="747"/>
                  </a:lnTo>
                  <a:lnTo>
                    <a:pt x="1497" y="747"/>
                  </a:lnTo>
                  <a:lnTo>
                    <a:pt x="1497" y="751"/>
                  </a:lnTo>
                  <a:lnTo>
                    <a:pt x="1499" y="754"/>
                  </a:lnTo>
                  <a:lnTo>
                    <a:pt x="1499" y="755"/>
                  </a:lnTo>
                  <a:lnTo>
                    <a:pt x="1497" y="757"/>
                  </a:lnTo>
                  <a:lnTo>
                    <a:pt x="1497" y="757"/>
                  </a:lnTo>
                  <a:lnTo>
                    <a:pt x="1495" y="760"/>
                  </a:lnTo>
                  <a:lnTo>
                    <a:pt x="1492" y="765"/>
                  </a:lnTo>
                  <a:lnTo>
                    <a:pt x="1490" y="775"/>
                  </a:lnTo>
                  <a:lnTo>
                    <a:pt x="1490" y="775"/>
                  </a:lnTo>
                  <a:lnTo>
                    <a:pt x="1489" y="777"/>
                  </a:lnTo>
                  <a:lnTo>
                    <a:pt x="1487" y="780"/>
                  </a:lnTo>
                  <a:lnTo>
                    <a:pt x="1484" y="782"/>
                  </a:lnTo>
                  <a:lnTo>
                    <a:pt x="1482" y="785"/>
                  </a:lnTo>
                  <a:lnTo>
                    <a:pt x="1482" y="785"/>
                  </a:lnTo>
                  <a:lnTo>
                    <a:pt x="1481" y="788"/>
                  </a:lnTo>
                  <a:lnTo>
                    <a:pt x="1479" y="790"/>
                  </a:lnTo>
                  <a:lnTo>
                    <a:pt x="1477" y="791"/>
                  </a:lnTo>
                  <a:lnTo>
                    <a:pt x="1476" y="793"/>
                  </a:lnTo>
                  <a:lnTo>
                    <a:pt x="1476" y="793"/>
                  </a:lnTo>
                  <a:lnTo>
                    <a:pt x="1476" y="795"/>
                  </a:lnTo>
                  <a:lnTo>
                    <a:pt x="1473" y="796"/>
                  </a:lnTo>
                  <a:lnTo>
                    <a:pt x="1468" y="795"/>
                  </a:lnTo>
                  <a:lnTo>
                    <a:pt x="1464" y="793"/>
                  </a:lnTo>
                  <a:lnTo>
                    <a:pt x="1464" y="793"/>
                  </a:lnTo>
                  <a:lnTo>
                    <a:pt x="1463" y="793"/>
                  </a:lnTo>
                  <a:lnTo>
                    <a:pt x="1460" y="795"/>
                  </a:lnTo>
                  <a:lnTo>
                    <a:pt x="1456" y="798"/>
                  </a:lnTo>
                  <a:lnTo>
                    <a:pt x="1455" y="798"/>
                  </a:lnTo>
                  <a:lnTo>
                    <a:pt x="1455" y="798"/>
                  </a:lnTo>
                  <a:lnTo>
                    <a:pt x="1453" y="799"/>
                  </a:lnTo>
                  <a:lnTo>
                    <a:pt x="1451" y="801"/>
                  </a:lnTo>
                  <a:lnTo>
                    <a:pt x="1451" y="808"/>
                  </a:lnTo>
                  <a:lnTo>
                    <a:pt x="1451" y="808"/>
                  </a:lnTo>
                  <a:lnTo>
                    <a:pt x="1451" y="812"/>
                  </a:lnTo>
                  <a:lnTo>
                    <a:pt x="1451" y="816"/>
                  </a:lnTo>
                  <a:lnTo>
                    <a:pt x="1453" y="819"/>
                  </a:lnTo>
                  <a:lnTo>
                    <a:pt x="1453" y="819"/>
                  </a:lnTo>
                  <a:lnTo>
                    <a:pt x="1453" y="824"/>
                  </a:lnTo>
                  <a:lnTo>
                    <a:pt x="1453" y="830"/>
                  </a:lnTo>
                  <a:lnTo>
                    <a:pt x="1453" y="830"/>
                  </a:lnTo>
                  <a:lnTo>
                    <a:pt x="1460" y="827"/>
                  </a:lnTo>
                  <a:lnTo>
                    <a:pt x="1464" y="826"/>
                  </a:lnTo>
                  <a:lnTo>
                    <a:pt x="1464" y="826"/>
                  </a:lnTo>
                  <a:lnTo>
                    <a:pt x="1468" y="826"/>
                  </a:lnTo>
                  <a:lnTo>
                    <a:pt x="1473" y="829"/>
                  </a:lnTo>
                  <a:lnTo>
                    <a:pt x="1476" y="832"/>
                  </a:lnTo>
                  <a:lnTo>
                    <a:pt x="1479" y="834"/>
                  </a:lnTo>
                  <a:lnTo>
                    <a:pt x="1479" y="834"/>
                  </a:lnTo>
                  <a:lnTo>
                    <a:pt x="1487" y="830"/>
                  </a:lnTo>
                  <a:lnTo>
                    <a:pt x="1497" y="826"/>
                  </a:lnTo>
                  <a:lnTo>
                    <a:pt x="1507" y="819"/>
                  </a:lnTo>
                  <a:lnTo>
                    <a:pt x="1510" y="814"/>
                  </a:lnTo>
                  <a:lnTo>
                    <a:pt x="1510" y="814"/>
                  </a:lnTo>
                  <a:lnTo>
                    <a:pt x="1513" y="811"/>
                  </a:lnTo>
                  <a:lnTo>
                    <a:pt x="1518" y="804"/>
                  </a:lnTo>
                  <a:lnTo>
                    <a:pt x="1531" y="791"/>
                  </a:lnTo>
                  <a:lnTo>
                    <a:pt x="1531" y="791"/>
                  </a:lnTo>
                  <a:lnTo>
                    <a:pt x="1543" y="778"/>
                  </a:lnTo>
                  <a:lnTo>
                    <a:pt x="1547" y="772"/>
                  </a:lnTo>
                  <a:lnTo>
                    <a:pt x="1551" y="765"/>
                  </a:lnTo>
                  <a:lnTo>
                    <a:pt x="1551" y="765"/>
                  </a:lnTo>
                  <a:lnTo>
                    <a:pt x="1557" y="755"/>
                  </a:lnTo>
                  <a:lnTo>
                    <a:pt x="1564" y="746"/>
                  </a:lnTo>
                  <a:lnTo>
                    <a:pt x="1564" y="746"/>
                  </a:lnTo>
                  <a:lnTo>
                    <a:pt x="1567" y="742"/>
                  </a:lnTo>
                  <a:lnTo>
                    <a:pt x="1572" y="733"/>
                  </a:lnTo>
                  <a:lnTo>
                    <a:pt x="1572" y="733"/>
                  </a:lnTo>
                  <a:lnTo>
                    <a:pt x="1575" y="725"/>
                  </a:lnTo>
                  <a:lnTo>
                    <a:pt x="1577" y="713"/>
                  </a:lnTo>
                  <a:lnTo>
                    <a:pt x="1578" y="698"/>
                  </a:lnTo>
                  <a:lnTo>
                    <a:pt x="1578" y="698"/>
                  </a:lnTo>
                  <a:lnTo>
                    <a:pt x="1578" y="695"/>
                  </a:lnTo>
                  <a:lnTo>
                    <a:pt x="1580" y="690"/>
                  </a:lnTo>
                  <a:lnTo>
                    <a:pt x="1580" y="690"/>
                  </a:lnTo>
                  <a:lnTo>
                    <a:pt x="1582" y="685"/>
                  </a:lnTo>
                  <a:lnTo>
                    <a:pt x="1583" y="684"/>
                  </a:lnTo>
                  <a:lnTo>
                    <a:pt x="1585" y="681"/>
                  </a:lnTo>
                  <a:lnTo>
                    <a:pt x="1585" y="681"/>
                  </a:lnTo>
                  <a:lnTo>
                    <a:pt x="1588" y="679"/>
                  </a:lnTo>
                  <a:lnTo>
                    <a:pt x="1588" y="677"/>
                  </a:lnTo>
                  <a:lnTo>
                    <a:pt x="1588" y="672"/>
                  </a:lnTo>
                  <a:lnTo>
                    <a:pt x="1588" y="672"/>
                  </a:lnTo>
                  <a:lnTo>
                    <a:pt x="1587" y="668"/>
                  </a:lnTo>
                  <a:lnTo>
                    <a:pt x="1587" y="663"/>
                  </a:lnTo>
                  <a:lnTo>
                    <a:pt x="1587" y="663"/>
                  </a:lnTo>
                  <a:lnTo>
                    <a:pt x="1587" y="661"/>
                  </a:lnTo>
                  <a:lnTo>
                    <a:pt x="1588" y="659"/>
                  </a:lnTo>
                  <a:lnTo>
                    <a:pt x="1588" y="659"/>
                  </a:lnTo>
                  <a:lnTo>
                    <a:pt x="1590" y="658"/>
                  </a:lnTo>
                  <a:lnTo>
                    <a:pt x="1588" y="656"/>
                  </a:lnTo>
                  <a:lnTo>
                    <a:pt x="1583" y="653"/>
                  </a:lnTo>
                  <a:lnTo>
                    <a:pt x="1583" y="653"/>
                  </a:lnTo>
                  <a:lnTo>
                    <a:pt x="1578" y="650"/>
                  </a:lnTo>
                  <a:lnTo>
                    <a:pt x="1577" y="648"/>
                  </a:lnTo>
                  <a:lnTo>
                    <a:pt x="1575" y="646"/>
                  </a:lnTo>
                  <a:lnTo>
                    <a:pt x="1575" y="646"/>
                  </a:lnTo>
                  <a:lnTo>
                    <a:pt x="1575" y="643"/>
                  </a:lnTo>
                  <a:lnTo>
                    <a:pt x="1572" y="640"/>
                  </a:lnTo>
                  <a:lnTo>
                    <a:pt x="1569" y="638"/>
                  </a:lnTo>
                  <a:lnTo>
                    <a:pt x="1565" y="638"/>
                  </a:lnTo>
                  <a:lnTo>
                    <a:pt x="1565" y="638"/>
                  </a:lnTo>
                  <a:lnTo>
                    <a:pt x="1557" y="637"/>
                  </a:lnTo>
                  <a:lnTo>
                    <a:pt x="1556" y="637"/>
                  </a:lnTo>
                  <a:lnTo>
                    <a:pt x="1554" y="638"/>
                  </a:lnTo>
                  <a:lnTo>
                    <a:pt x="1554" y="638"/>
                  </a:lnTo>
                  <a:lnTo>
                    <a:pt x="1554" y="641"/>
                  </a:lnTo>
                  <a:lnTo>
                    <a:pt x="1552" y="643"/>
                  </a:lnTo>
                  <a:lnTo>
                    <a:pt x="1552" y="643"/>
                  </a:lnTo>
                  <a:lnTo>
                    <a:pt x="1552" y="643"/>
                  </a:lnTo>
                  <a:lnTo>
                    <a:pt x="1549" y="643"/>
                  </a:lnTo>
                  <a:lnTo>
                    <a:pt x="1546" y="648"/>
                  </a:lnTo>
                  <a:lnTo>
                    <a:pt x="1546" y="648"/>
                  </a:lnTo>
                  <a:lnTo>
                    <a:pt x="1543" y="650"/>
                  </a:lnTo>
                  <a:lnTo>
                    <a:pt x="1539" y="651"/>
                  </a:lnTo>
                  <a:lnTo>
                    <a:pt x="1538" y="651"/>
                  </a:lnTo>
                  <a:lnTo>
                    <a:pt x="1539" y="648"/>
                  </a:lnTo>
                  <a:lnTo>
                    <a:pt x="1539" y="648"/>
                  </a:lnTo>
                  <a:lnTo>
                    <a:pt x="1541" y="646"/>
                  </a:lnTo>
                  <a:lnTo>
                    <a:pt x="1539" y="645"/>
                  </a:lnTo>
                  <a:lnTo>
                    <a:pt x="1538" y="643"/>
                  </a:lnTo>
                  <a:lnTo>
                    <a:pt x="1538" y="641"/>
                  </a:lnTo>
                  <a:lnTo>
                    <a:pt x="1538" y="641"/>
                  </a:lnTo>
                  <a:lnTo>
                    <a:pt x="1539" y="635"/>
                  </a:lnTo>
                  <a:lnTo>
                    <a:pt x="1539" y="635"/>
                  </a:lnTo>
                  <a:lnTo>
                    <a:pt x="1538" y="635"/>
                  </a:lnTo>
                  <a:lnTo>
                    <a:pt x="1538" y="635"/>
                  </a:lnTo>
                  <a:lnTo>
                    <a:pt x="1534" y="638"/>
                  </a:lnTo>
                  <a:lnTo>
                    <a:pt x="1533" y="641"/>
                  </a:lnTo>
                  <a:lnTo>
                    <a:pt x="1531" y="643"/>
                  </a:lnTo>
                  <a:lnTo>
                    <a:pt x="1530" y="645"/>
                  </a:lnTo>
                  <a:lnTo>
                    <a:pt x="1530" y="645"/>
                  </a:lnTo>
                  <a:lnTo>
                    <a:pt x="1528" y="645"/>
                  </a:lnTo>
                  <a:lnTo>
                    <a:pt x="1528" y="643"/>
                  </a:lnTo>
                  <a:lnTo>
                    <a:pt x="1526" y="640"/>
                  </a:lnTo>
                  <a:lnTo>
                    <a:pt x="1528" y="632"/>
                  </a:lnTo>
                  <a:lnTo>
                    <a:pt x="1528" y="632"/>
                  </a:lnTo>
                  <a:lnTo>
                    <a:pt x="1528" y="630"/>
                  </a:lnTo>
                  <a:lnTo>
                    <a:pt x="1525" y="630"/>
                  </a:lnTo>
                  <a:lnTo>
                    <a:pt x="1513" y="632"/>
                  </a:lnTo>
                  <a:lnTo>
                    <a:pt x="1513" y="632"/>
                  </a:lnTo>
                  <a:lnTo>
                    <a:pt x="1508" y="630"/>
                  </a:lnTo>
                  <a:lnTo>
                    <a:pt x="1508" y="627"/>
                  </a:lnTo>
                  <a:lnTo>
                    <a:pt x="1510" y="624"/>
                  </a:lnTo>
                  <a:lnTo>
                    <a:pt x="1513" y="622"/>
                  </a:lnTo>
                  <a:lnTo>
                    <a:pt x="1513" y="622"/>
                  </a:lnTo>
                  <a:lnTo>
                    <a:pt x="1518" y="619"/>
                  </a:lnTo>
                  <a:lnTo>
                    <a:pt x="1520" y="617"/>
                  </a:lnTo>
                  <a:lnTo>
                    <a:pt x="1520" y="615"/>
                  </a:lnTo>
                  <a:lnTo>
                    <a:pt x="1523" y="614"/>
                  </a:lnTo>
                  <a:lnTo>
                    <a:pt x="1523" y="614"/>
                  </a:lnTo>
                  <a:lnTo>
                    <a:pt x="1539" y="604"/>
                  </a:lnTo>
                  <a:lnTo>
                    <a:pt x="1539" y="604"/>
                  </a:lnTo>
                  <a:lnTo>
                    <a:pt x="1544" y="599"/>
                  </a:lnTo>
                  <a:lnTo>
                    <a:pt x="1546" y="594"/>
                  </a:lnTo>
                  <a:lnTo>
                    <a:pt x="1546" y="594"/>
                  </a:lnTo>
                  <a:lnTo>
                    <a:pt x="1549" y="591"/>
                  </a:lnTo>
                  <a:lnTo>
                    <a:pt x="1552" y="588"/>
                  </a:lnTo>
                  <a:lnTo>
                    <a:pt x="1565" y="580"/>
                  </a:lnTo>
                  <a:lnTo>
                    <a:pt x="1565" y="580"/>
                  </a:lnTo>
                  <a:lnTo>
                    <a:pt x="1575" y="571"/>
                  </a:lnTo>
                  <a:lnTo>
                    <a:pt x="1580" y="565"/>
                  </a:lnTo>
                  <a:lnTo>
                    <a:pt x="1580" y="565"/>
                  </a:lnTo>
                  <a:lnTo>
                    <a:pt x="1583" y="562"/>
                  </a:lnTo>
                  <a:lnTo>
                    <a:pt x="1588" y="558"/>
                  </a:lnTo>
                  <a:lnTo>
                    <a:pt x="1591" y="555"/>
                  </a:lnTo>
                  <a:lnTo>
                    <a:pt x="1595" y="553"/>
                  </a:lnTo>
                  <a:lnTo>
                    <a:pt x="1595" y="553"/>
                  </a:lnTo>
                  <a:lnTo>
                    <a:pt x="1596" y="550"/>
                  </a:lnTo>
                  <a:lnTo>
                    <a:pt x="1603" y="545"/>
                  </a:lnTo>
                  <a:lnTo>
                    <a:pt x="1611" y="542"/>
                  </a:lnTo>
                  <a:lnTo>
                    <a:pt x="1619" y="540"/>
                  </a:lnTo>
                  <a:lnTo>
                    <a:pt x="1619" y="540"/>
                  </a:lnTo>
                  <a:lnTo>
                    <a:pt x="1627" y="539"/>
                  </a:lnTo>
                  <a:lnTo>
                    <a:pt x="1635" y="540"/>
                  </a:lnTo>
                  <a:lnTo>
                    <a:pt x="1644" y="542"/>
                  </a:lnTo>
                  <a:lnTo>
                    <a:pt x="1647" y="544"/>
                  </a:lnTo>
                  <a:lnTo>
                    <a:pt x="1647" y="544"/>
                  </a:lnTo>
                  <a:lnTo>
                    <a:pt x="1648" y="545"/>
                  </a:lnTo>
                  <a:lnTo>
                    <a:pt x="1652" y="545"/>
                  </a:lnTo>
                  <a:lnTo>
                    <a:pt x="1653" y="544"/>
                  </a:lnTo>
                  <a:lnTo>
                    <a:pt x="1653" y="544"/>
                  </a:lnTo>
                  <a:lnTo>
                    <a:pt x="1655" y="542"/>
                  </a:lnTo>
                  <a:lnTo>
                    <a:pt x="1658" y="542"/>
                  </a:lnTo>
                  <a:lnTo>
                    <a:pt x="1666" y="544"/>
                  </a:lnTo>
                  <a:lnTo>
                    <a:pt x="1666" y="544"/>
                  </a:lnTo>
                  <a:lnTo>
                    <a:pt x="1670" y="544"/>
                  </a:lnTo>
                  <a:lnTo>
                    <a:pt x="1673" y="542"/>
                  </a:lnTo>
                  <a:lnTo>
                    <a:pt x="1676" y="540"/>
                  </a:lnTo>
                  <a:lnTo>
                    <a:pt x="1679" y="542"/>
                  </a:lnTo>
                  <a:lnTo>
                    <a:pt x="1679" y="542"/>
                  </a:lnTo>
                  <a:lnTo>
                    <a:pt x="1684" y="542"/>
                  </a:lnTo>
                  <a:lnTo>
                    <a:pt x="1688" y="540"/>
                  </a:lnTo>
                  <a:lnTo>
                    <a:pt x="1689" y="539"/>
                  </a:lnTo>
                  <a:lnTo>
                    <a:pt x="1689" y="539"/>
                  </a:lnTo>
                  <a:lnTo>
                    <a:pt x="1692" y="536"/>
                  </a:lnTo>
                  <a:lnTo>
                    <a:pt x="1699" y="534"/>
                  </a:lnTo>
                  <a:lnTo>
                    <a:pt x="1704" y="536"/>
                  </a:lnTo>
                  <a:lnTo>
                    <a:pt x="1709" y="536"/>
                  </a:lnTo>
                  <a:lnTo>
                    <a:pt x="1709" y="536"/>
                  </a:lnTo>
                  <a:lnTo>
                    <a:pt x="1712" y="539"/>
                  </a:lnTo>
                  <a:lnTo>
                    <a:pt x="1715" y="539"/>
                  </a:lnTo>
                  <a:lnTo>
                    <a:pt x="1718" y="539"/>
                  </a:lnTo>
                  <a:lnTo>
                    <a:pt x="1718" y="539"/>
                  </a:lnTo>
                  <a:lnTo>
                    <a:pt x="1720" y="537"/>
                  </a:lnTo>
                  <a:lnTo>
                    <a:pt x="1722" y="539"/>
                  </a:lnTo>
                  <a:lnTo>
                    <a:pt x="1725" y="542"/>
                  </a:lnTo>
                  <a:lnTo>
                    <a:pt x="1727" y="542"/>
                  </a:lnTo>
                  <a:lnTo>
                    <a:pt x="1727" y="542"/>
                  </a:lnTo>
                  <a:lnTo>
                    <a:pt x="1728" y="544"/>
                  </a:lnTo>
                  <a:lnTo>
                    <a:pt x="1728" y="545"/>
                  </a:lnTo>
                  <a:lnTo>
                    <a:pt x="1727" y="547"/>
                  </a:lnTo>
                  <a:lnTo>
                    <a:pt x="1725" y="547"/>
                  </a:lnTo>
                  <a:lnTo>
                    <a:pt x="1725" y="547"/>
                  </a:lnTo>
                  <a:lnTo>
                    <a:pt x="1720" y="549"/>
                  </a:lnTo>
                  <a:lnTo>
                    <a:pt x="1718" y="550"/>
                  </a:lnTo>
                  <a:lnTo>
                    <a:pt x="1720" y="552"/>
                  </a:lnTo>
                  <a:lnTo>
                    <a:pt x="1720" y="552"/>
                  </a:lnTo>
                  <a:lnTo>
                    <a:pt x="1723" y="552"/>
                  </a:lnTo>
                  <a:lnTo>
                    <a:pt x="1727" y="552"/>
                  </a:lnTo>
                  <a:lnTo>
                    <a:pt x="1730" y="550"/>
                  </a:lnTo>
                  <a:lnTo>
                    <a:pt x="1733" y="549"/>
                  </a:lnTo>
                  <a:lnTo>
                    <a:pt x="1733" y="549"/>
                  </a:lnTo>
                  <a:lnTo>
                    <a:pt x="1740" y="550"/>
                  </a:lnTo>
                  <a:lnTo>
                    <a:pt x="1743" y="549"/>
                  </a:lnTo>
                  <a:lnTo>
                    <a:pt x="1748" y="547"/>
                  </a:lnTo>
                  <a:lnTo>
                    <a:pt x="1748" y="547"/>
                  </a:lnTo>
                  <a:lnTo>
                    <a:pt x="1751" y="545"/>
                  </a:lnTo>
                  <a:lnTo>
                    <a:pt x="1753" y="547"/>
                  </a:lnTo>
                  <a:lnTo>
                    <a:pt x="1754" y="547"/>
                  </a:lnTo>
                  <a:lnTo>
                    <a:pt x="1756" y="547"/>
                  </a:lnTo>
                  <a:lnTo>
                    <a:pt x="1756" y="547"/>
                  </a:lnTo>
                  <a:lnTo>
                    <a:pt x="1759" y="545"/>
                  </a:lnTo>
                  <a:lnTo>
                    <a:pt x="1762" y="544"/>
                  </a:lnTo>
                  <a:lnTo>
                    <a:pt x="1771" y="544"/>
                  </a:lnTo>
                  <a:lnTo>
                    <a:pt x="1771" y="544"/>
                  </a:lnTo>
                  <a:lnTo>
                    <a:pt x="1772" y="544"/>
                  </a:lnTo>
                  <a:lnTo>
                    <a:pt x="1771" y="542"/>
                  </a:lnTo>
                  <a:lnTo>
                    <a:pt x="1769" y="540"/>
                  </a:lnTo>
                  <a:lnTo>
                    <a:pt x="1764" y="539"/>
                  </a:lnTo>
                  <a:lnTo>
                    <a:pt x="1764" y="539"/>
                  </a:lnTo>
                  <a:lnTo>
                    <a:pt x="1761" y="539"/>
                  </a:lnTo>
                  <a:lnTo>
                    <a:pt x="1761" y="537"/>
                  </a:lnTo>
                  <a:lnTo>
                    <a:pt x="1761" y="534"/>
                  </a:lnTo>
                  <a:lnTo>
                    <a:pt x="1764" y="529"/>
                  </a:lnTo>
                  <a:lnTo>
                    <a:pt x="1764" y="529"/>
                  </a:lnTo>
                  <a:lnTo>
                    <a:pt x="1767" y="523"/>
                  </a:lnTo>
                  <a:lnTo>
                    <a:pt x="1774" y="519"/>
                  </a:lnTo>
                  <a:lnTo>
                    <a:pt x="1784" y="511"/>
                  </a:lnTo>
                  <a:lnTo>
                    <a:pt x="1784" y="511"/>
                  </a:lnTo>
                  <a:lnTo>
                    <a:pt x="1787" y="510"/>
                  </a:lnTo>
                  <a:lnTo>
                    <a:pt x="1790" y="508"/>
                  </a:lnTo>
                  <a:lnTo>
                    <a:pt x="1792" y="508"/>
                  </a:lnTo>
                  <a:lnTo>
                    <a:pt x="1793" y="506"/>
                  </a:lnTo>
                  <a:lnTo>
                    <a:pt x="1793" y="506"/>
                  </a:lnTo>
                  <a:lnTo>
                    <a:pt x="1795" y="498"/>
                  </a:lnTo>
                  <a:lnTo>
                    <a:pt x="1797" y="495"/>
                  </a:lnTo>
                  <a:lnTo>
                    <a:pt x="1800" y="493"/>
                  </a:lnTo>
                  <a:lnTo>
                    <a:pt x="1800" y="493"/>
                  </a:lnTo>
                  <a:lnTo>
                    <a:pt x="1810" y="495"/>
                  </a:lnTo>
                  <a:lnTo>
                    <a:pt x="1816" y="493"/>
                  </a:lnTo>
                  <a:lnTo>
                    <a:pt x="1821" y="492"/>
                  </a:lnTo>
                  <a:lnTo>
                    <a:pt x="1821" y="492"/>
                  </a:lnTo>
                  <a:lnTo>
                    <a:pt x="1824" y="490"/>
                  </a:lnTo>
                  <a:lnTo>
                    <a:pt x="1828" y="492"/>
                  </a:lnTo>
                  <a:lnTo>
                    <a:pt x="1828" y="493"/>
                  </a:lnTo>
                  <a:lnTo>
                    <a:pt x="1829" y="495"/>
                  </a:lnTo>
                  <a:lnTo>
                    <a:pt x="1829" y="495"/>
                  </a:lnTo>
                  <a:lnTo>
                    <a:pt x="1832" y="495"/>
                  </a:lnTo>
                  <a:lnTo>
                    <a:pt x="1834" y="493"/>
                  </a:lnTo>
                  <a:lnTo>
                    <a:pt x="1837" y="492"/>
                  </a:lnTo>
                  <a:lnTo>
                    <a:pt x="1839" y="492"/>
                  </a:lnTo>
                  <a:lnTo>
                    <a:pt x="1839" y="492"/>
                  </a:lnTo>
                  <a:lnTo>
                    <a:pt x="1841" y="493"/>
                  </a:lnTo>
                  <a:lnTo>
                    <a:pt x="1837" y="496"/>
                  </a:lnTo>
                  <a:lnTo>
                    <a:pt x="1836" y="500"/>
                  </a:lnTo>
                  <a:lnTo>
                    <a:pt x="1832" y="505"/>
                  </a:lnTo>
                  <a:lnTo>
                    <a:pt x="1832" y="505"/>
                  </a:lnTo>
                  <a:lnTo>
                    <a:pt x="1832" y="506"/>
                  </a:lnTo>
                  <a:lnTo>
                    <a:pt x="1834" y="508"/>
                  </a:lnTo>
                  <a:lnTo>
                    <a:pt x="1841" y="510"/>
                  </a:lnTo>
                  <a:lnTo>
                    <a:pt x="1841" y="510"/>
                  </a:lnTo>
                  <a:lnTo>
                    <a:pt x="1841" y="510"/>
                  </a:lnTo>
                  <a:lnTo>
                    <a:pt x="1839" y="511"/>
                  </a:lnTo>
                  <a:lnTo>
                    <a:pt x="1837" y="513"/>
                  </a:lnTo>
                  <a:lnTo>
                    <a:pt x="1837" y="514"/>
                  </a:lnTo>
                  <a:lnTo>
                    <a:pt x="1837" y="514"/>
                  </a:lnTo>
                  <a:lnTo>
                    <a:pt x="1839" y="516"/>
                  </a:lnTo>
                  <a:lnTo>
                    <a:pt x="1842" y="514"/>
                  </a:lnTo>
                  <a:lnTo>
                    <a:pt x="1847" y="513"/>
                  </a:lnTo>
                  <a:lnTo>
                    <a:pt x="1852" y="508"/>
                  </a:lnTo>
                  <a:lnTo>
                    <a:pt x="1852" y="508"/>
                  </a:lnTo>
                  <a:lnTo>
                    <a:pt x="1859" y="503"/>
                  </a:lnTo>
                  <a:lnTo>
                    <a:pt x="1865" y="500"/>
                  </a:lnTo>
                  <a:lnTo>
                    <a:pt x="1870" y="498"/>
                  </a:lnTo>
                  <a:lnTo>
                    <a:pt x="1875" y="496"/>
                  </a:lnTo>
                  <a:lnTo>
                    <a:pt x="1875" y="496"/>
                  </a:lnTo>
                  <a:lnTo>
                    <a:pt x="1876" y="496"/>
                  </a:lnTo>
                  <a:lnTo>
                    <a:pt x="1878" y="493"/>
                  </a:lnTo>
                  <a:lnTo>
                    <a:pt x="1876" y="485"/>
                  </a:lnTo>
                  <a:lnTo>
                    <a:pt x="1876" y="485"/>
                  </a:lnTo>
                  <a:lnTo>
                    <a:pt x="1878" y="482"/>
                  </a:lnTo>
                  <a:lnTo>
                    <a:pt x="1880" y="480"/>
                  </a:lnTo>
                  <a:lnTo>
                    <a:pt x="1886" y="477"/>
                  </a:lnTo>
                  <a:lnTo>
                    <a:pt x="1894" y="475"/>
                  </a:lnTo>
                  <a:lnTo>
                    <a:pt x="1899" y="477"/>
                  </a:lnTo>
                  <a:lnTo>
                    <a:pt x="1899" y="477"/>
                  </a:lnTo>
                  <a:lnTo>
                    <a:pt x="1903" y="479"/>
                  </a:lnTo>
                  <a:lnTo>
                    <a:pt x="1904" y="480"/>
                  </a:lnTo>
                  <a:lnTo>
                    <a:pt x="1903" y="480"/>
                  </a:lnTo>
                  <a:lnTo>
                    <a:pt x="1899" y="480"/>
                  </a:lnTo>
                  <a:lnTo>
                    <a:pt x="1899" y="480"/>
                  </a:lnTo>
                  <a:lnTo>
                    <a:pt x="1896" y="480"/>
                  </a:lnTo>
                  <a:lnTo>
                    <a:pt x="1893" y="482"/>
                  </a:lnTo>
                  <a:lnTo>
                    <a:pt x="1889" y="485"/>
                  </a:lnTo>
                  <a:lnTo>
                    <a:pt x="1889" y="490"/>
                  </a:lnTo>
                  <a:lnTo>
                    <a:pt x="1889" y="490"/>
                  </a:lnTo>
                  <a:lnTo>
                    <a:pt x="1889" y="493"/>
                  </a:lnTo>
                  <a:lnTo>
                    <a:pt x="1888" y="496"/>
                  </a:lnTo>
                  <a:lnTo>
                    <a:pt x="1886" y="498"/>
                  </a:lnTo>
                  <a:lnTo>
                    <a:pt x="1888" y="501"/>
                  </a:lnTo>
                  <a:lnTo>
                    <a:pt x="1888" y="501"/>
                  </a:lnTo>
                  <a:lnTo>
                    <a:pt x="1888" y="503"/>
                  </a:lnTo>
                  <a:lnTo>
                    <a:pt x="1886" y="503"/>
                  </a:lnTo>
                  <a:lnTo>
                    <a:pt x="1885" y="505"/>
                  </a:lnTo>
                  <a:lnTo>
                    <a:pt x="1883" y="506"/>
                  </a:lnTo>
                  <a:lnTo>
                    <a:pt x="1883" y="506"/>
                  </a:lnTo>
                  <a:lnTo>
                    <a:pt x="1883" y="510"/>
                  </a:lnTo>
                  <a:lnTo>
                    <a:pt x="1881" y="511"/>
                  </a:lnTo>
                  <a:lnTo>
                    <a:pt x="1880" y="513"/>
                  </a:lnTo>
                  <a:lnTo>
                    <a:pt x="1880" y="513"/>
                  </a:lnTo>
                  <a:lnTo>
                    <a:pt x="1870" y="514"/>
                  </a:lnTo>
                  <a:lnTo>
                    <a:pt x="1865" y="518"/>
                  </a:lnTo>
                  <a:lnTo>
                    <a:pt x="1863" y="518"/>
                  </a:lnTo>
                  <a:lnTo>
                    <a:pt x="1862" y="519"/>
                  </a:lnTo>
                  <a:lnTo>
                    <a:pt x="1862" y="519"/>
                  </a:lnTo>
                  <a:lnTo>
                    <a:pt x="1862" y="523"/>
                  </a:lnTo>
                  <a:lnTo>
                    <a:pt x="1859" y="526"/>
                  </a:lnTo>
                  <a:lnTo>
                    <a:pt x="1855" y="527"/>
                  </a:lnTo>
                  <a:lnTo>
                    <a:pt x="1852" y="532"/>
                  </a:lnTo>
                  <a:lnTo>
                    <a:pt x="1852" y="532"/>
                  </a:lnTo>
                  <a:lnTo>
                    <a:pt x="1847" y="536"/>
                  </a:lnTo>
                  <a:lnTo>
                    <a:pt x="1842" y="540"/>
                  </a:lnTo>
                  <a:lnTo>
                    <a:pt x="1834" y="547"/>
                  </a:lnTo>
                  <a:lnTo>
                    <a:pt x="1828" y="553"/>
                  </a:lnTo>
                  <a:lnTo>
                    <a:pt x="1828" y="553"/>
                  </a:lnTo>
                  <a:lnTo>
                    <a:pt x="1821" y="562"/>
                  </a:lnTo>
                  <a:lnTo>
                    <a:pt x="1813" y="565"/>
                  </a:lnTo>
                  <a:lnTo>
                    <a:pt x="1808" y="568"/>
                  </a:lnTo>
                  <a:lnTo>
                    <a:pt x="1806" y="568"/>
                  </a:lnTo>
                  <a:lnTo>
                    <a:pt x="1806" y="568"/>
                  </a:lnTo>
                  <a:lnTo>
                    <a:pt x="1805" y="570"/>
                  </a:lnTo>
                  <a:lnTo>
                    <a:pt x="1802" y="571"/>
                  </a:lnTo>
                  <a:lnTo>
                    <a:pt x="1793" y="571"/>
                  </a:lnTo>
                  <a:lnTo>
                    <a:pt x="1793" y="571"/>
                  </a:lnTo>
                  <a:lnTo>
                    <a:pt x="1793" y="573"/>
                  </a:lnTo>
                  <a:lnTo>
                    <a:pt x="1793" y="576"/>
                  </a:lnTo>
                  <a:lnTo>
                    <a:pt x="1793" y="581"/>
                  </a:lnTo>
                  <a:lnTo>
                    <a:pt x="1790" y="588"/>
                  </a:lnTo>
                  <a:lnTo>
                    <a:pt x="1790" y="588"/>
                  </a:lnTo>
                  <a:lnTo>
                    <a:pt x="1784" y="594"/>
                  </a:lnTo>
                  <a:lnTo>
                    <a:pt x="1780" y="601"/>
                  </a:lnTo>
                  <a:lnTo>
                    <a:pt x="1779" y="609"/>
                  </a:lnTo>
                  <a:lnTo>
                    <a:pt x="1777" y="617"/>
                  </a:lnTo>
                  <a:lnTo>
                    <a:pt x="1777" y="617"/>
                  </a:lnTo>
                  <a:lnTo>
                    <a:pt x="1780" y="643"/>
                  </a:lnTo>
                  <a:lnTo>
                    <a:pt x="1782" y="658"/>
                  </a:lnTo>
                  <a:lnTo>
                    <a:pt x="1785" y="666"/>
                  </a:lnTo>
                  <a:lnTo>
                    <a:pt x="1785" y="666"/>
                  </a:lnTo>
                  <a:lnTo>
                    <a:pt x="1787" y="671"/>
                  </a:lnTo>
                  <a:lnTo>
                    <a:pt x="1787" y="677"/>
                  </a:lnTo>
                  <a:lnTo>
                    <a:pt x="1787" y="684"/>
                  </a:lnTo>
                  <a:lnTo>
                    <a:pt x="1789" y="689"/>
                  </a:lnTo>
                  <a:lnTo>
                    <a:pt x="1789" y="689"/>
                  </a:lnTo>
                  <a:lnTo>
                    <a:pt x="1790" y="690"/>
                  </a:lnTo>
                  <a:lnTo>
                    <a:pt x="1790" y="694"/>
                  </a:lnTo>
                  <a:lnTo>
                    <a:pt x="1792" y="697"/>
                  </a:lnTo>
                  <a:lnTo>
                    <a:pt x="1792" y="697"/>
                  </a:lnTo>
                  <a:lnTo>
                    <a:pt x="1795" y="697"/>
                  </a:lnTo>
                  <a:lnTo>
                    <a:pt x="1798" y="694"/>
                  </a:lnTo>
                  <a:lnTo>
                    <a:pt x="1806" y="685"/>
                  </a:lnTo>
                  <a:lnTo>
                    <a:pt x="1806" y="685"/>
                  </a:lnTo>
                  <a:lnTo>
                    <a:pt x="1810" y="681"/>
                  </a:lnTo>
                  <a:lnTo>
                    <a:pt x="1813" y="679"/>
                  </a:lnTo>
                  <a:lnTo>
                    <a:pt x="1813" y="679"/>
                  </a:lnTo>
                  <a:lnTo>
                    <a:pt x="1815" y="676"/>
                  </a:lnTo>
                  <a:lnTo>
                    <a:pt x="1815" y="671"/>
                  </a:lnTo>
                  <a:lnTo>
                    <a:pt x="1815" y="664"/>
                  </a:lnTo>
                  <a:lnTo>
                    <a:pt x="1815" y="664"/>
                  </a:lnTo>
                  <a:lnTo>
                    <a:pt x="1816" y="663"/>
                  </a:lnTo>
                  <a:lnTo>
                    <a:pt x="1819" y="663"/>
                  </a:lnTo>
                  <a:lnTo>
                    <a:pt x="1824" y="659"/>
                  </a:lnTo>
                  <a:lnTo>
                    <a:pt x="1824" y="659"/>
                  </a:lnTo>
                  <a:lnTo>
                    <a:pt x="1826" y="658"/>
                  </a:lnTo>
                  <a:lnTo>
                    <a:pt x="1829" y="658"/>
                  </a:lnTo>
                  <a:lnTo>
                    <a:pt x="1834" y="656"/>
                  </a:lnTo>
                  <a:lnTo>
                    <a:pt x="1834" y="656"/>
                  </a:lnTo>
                  <a:lnTo>
                    <a:pt x="1836" y="654"/>
                  </a:lnTo>
                  <a:lnTo>
                    <a:pt x="1834" y="653"/>
                  </a:lnTo>
                  <a:lnTo>
                    <a:pt x="1832" y="646"/>
                  </a:lnTo>
                  <a:lnTo>
                    <a:pt x="1832" y="646"/>
                  </a:lnTo>
                  <a:lnTo>
                    <a:pt x="1834" y="643"/>
                  </a:lnTo>
                  <a:lnTo>
                    <a:pt x="1837" y="640"/>
                  </a:lnTo>
                  <a:lnTo>
                    <a:pt x="1846" y="633"/>
                  </a:lnTo>
                  <a:lnTo>
                    <a:pt x="1846" y="633"/>
                  </a:lnTo>
                  <a:lnTo>
                    <a:pt x="1849" y="633"/>
                  </a:lnTo>
                  <a:lnTo>
                    <a:pt x="1854" y="633"/>
                  </a:lnTo>
                  <a:lnTo>
                    <a:pt x="1857" y="633"/>
                  </a:lnTo>
                  <a:lnTo>
                    <a:pt x="1862" y="632"/>
                  </a:lnTo>
                  <a:lnTo>
                    <a:pt x="1862" y="632"/>
                  </a:lnTo>
                  <a:lnTo>
                    <a:pt x="1863" y="627"/>
                  </a:lnTo>
                  <a:lnTo>
                    <a:pt x="1862" y="624"/>
                  </a:lnTo>
                  <a:lnTo>
                    <a:pt x="1859" y="619"/>
                  </a:lnTo>
                  <a:lnTo>
                    <a:pt x="1859" y="619"/>
                  </a:lnTo>
                  <a:lnTo>
                    <a:pt x="1859" y="615"/>
                  </a:lnTo>
                  <a:lnTo>
                    <a:pt x="1862" y="609"/>
                  </a:lnTo>
                  <a:lnTo>
                    <a:pt x="1865" y="606"/>
                  </a:lnTo>
                  <a:lnTo>
                    <a:pt x="1868" y="602"/>
                  </a:lnTo>
                  <a:lnTo>
                    <a:pt x="1868" y="602"/>
                  </a:lnTo>
                  <a:lnTo>
                    <a:pt x="1872" y="602"/>
                  </a:lnTo>
                  <a:lnTo>
                    <a:pt x="1873" y="602"/>
                  </a:lnTo>
                  <a:lnTo>
                    <a:pt x="1875" y="602"/>
                  </a:lnTo>
                  <a:lnTo>
                    <a:pt x="1878" y="602"/>
                  </a:lnTo>
                  <a:lnTo>
                    <a:pt x="1878" y="602"/>
                  </a:lnTo>
                  <a:lnTo>
                    <a:pt x="1880" y="599"/>
                  </a:lnTo>
                  <a:lnTo>
                    <a:pt x="1878" y="596"/>
                  </a:lnTo>
                  <a:lnTo>
                    <a:pt x="1875" y="594"/>
                  </a:lnTo>
                  <a:lnTo>
                    <a:pt x="1872" y="593"/>
                  </a:lnTo>
                  <a:lnTo>
                    <a:pt x="1872" y="593"/>
                  </a:lnTo>
                  <a:lnTo>
                    <a:pt x="1870" y="591"/>
                  </a:lnTo>
                  <a:lnTo>
                    <a:pt x="1870" y="588"/>
                  </a:lnTo>
                  <a:lnTo>
                    <a:pt x="1872" y="583"/>
                  </a:lnTo>
                  <a:lnTo>
                    <a:pt x="1875" y="578"/>
                  </a:lnTo>
                  <a:lnTo>
                    <a:pt x="1875" y="578"/>
                  </a:lnTo>
                  <a:lnTo>
                    <a:pt x="1878" y="575"/>
                  </a:lnTo>
                  <a:lnTo>
                    <a:pt x="1878" y="573"/>
                  </a:lnTo>
                  <a:lnTo>
                    <a:pt x="1876" y="571"/>
                  </a:lnTo>
                  <a:lnTo>
                    <a:pt x="1875" y="571"/>
                  </a:lnTo>
                  <a:lnTo>
                    <a:pt x="1875" y="571"/>
                  </a:lnTo>
                  <a:lnTo>
                    <a:pt x="1870" y="571"/>
                  </a:lnTo>
                  <a:lnTo>
                    <a:pt x="1867" y="571"/>
                  </a:lnTo>
                  <a:lnTo>
                    <a:pt x="1867" y="571"/>
                  </a:lnTo>
                  <a:lnTo>
                    <a:pt x="1863" y="571"/>
                  </a:lnTo>
                  <a:lnTo>
                    <a:pt x="1862" y="568"/>
                  </a:lnTo>
                  <a:lnTo>
                    <a:pt x="1862" y="563"/>
                  </a:lnTo>
                  <a:lnTo>
                    <a:pt x="1865" y="558"/>
                  </a:lnTo>
                  <a:lnTo>
                    <a:pt x="1865" y="558"/>
                  </a:lnTo>
                  <a:lnTo>
                    <a:pt x="1868" y="555"/>
                  </a:lnTo>
                  <a:lnTo>
                    <a:pt x="1872" y="552"/>
                  </a:lnTo>
                  <a:lnTo>
                    <a:pt x="1873" y="550"/>
                  </a:lnTo>
                  <a:lnTo>
                    <a:pt x="1875" y="547"/>
                  </a:lnTo>
                  <a:lnTo>
                    <a:pt x="1875" y="547"/>
                  </a:lnTo>
                  <a:lnTo>
                    <a:pt x="1876" y="542"/>
                  </a:lnTo>
                  <a:lnTo>
                    <a:pt x="1880" y="537"/>
                  </a:lnTo>
                  <a:lnTo>
                    <a:pt x="1885" y="531"/>
                  </a:lnTo>
                  <a:lnTo>
                    <a:pt x="1885" y="531"/>
                  </a:lnTo>
                  <a:lnTo>
                    <a:pt x="1888" y="529"/>
                  </a:lnTo>
                  <a:lnTo>
                    <a:pt x="1891" y="529"/>
                  </a:lnTo>
                  <a:lnTo>
                    <a:pt x="1896" y="529"/>
                  </a:lnTo>
                  <a:lnTo>
                    <a:pt x="1896" y="529"/>
                  </a:lnTo>
                  <a:lnTo>
                    <a:pt x="1898" y="531"/>
                  </a:lnTo>
                  <a:lnTo>
                    <a:pt x="1899" y="532"/>
                  </a:lnTo>
                  <a:lnTo>
                    <a:pt x="1899" y="532"/>
                  </a:lnTo>
                  <a:lnTo>
                    <a:pt x="1903" y="532"/>
                  </a:lnTo>
                  <a:lnTo>
                    <a:pt x="1903" y="532"/>
                  </a:lnTo>
                  <a:lnTo>
                    <a:pt x="1907" y="524"/>
                  </a:lnTo>
                  <a:lnTo>
                    <a:pt x="1911" y="521"/>
                  </a:lnTo>
                  <a:lnTo>
                    <a:pt x="1916" y="519"/>
                  </a:lnTo>
                  <a:lnTo>
                    <a:pt x="1916" y="519"/>
                  </a:lnTo>
                  <a:lnTo>
                    <a:pt x="1917" y="521"/>
                  </a:lnTo>
                  <a:lnTo>
                    <a:pt x="1917" y="524"/>
                  </a:lnTo>
                  <a:lnTo>
                    <a:pt x="1917" y="531"/>
                  </a:lnTo>
                  <a:lnTo>
                    <a:pt x="1917" y="531"/>
                  </a:lnTo>
                  <a:lnTo>
                    <a:pt x="1919" y="532"/>
                  </a:lnTo>
                  <a:lnTo>
                    <a:pt x="1920" y="531"/>
                  </a:lnTo>
                  <a:lnTo>
                    <a:pt x="1930" y="524"/>
                  </a:lnTo>
                  <a:lnTo>
                    <a:pt x="1930" y="524"/>
                  </a:lnTo>
                  <a:lnTo>
                    <a:pt x="1938" y="521"/>
                  </a:lnTo>
                  <a:lnTo>
                    <a:pt x="1946" y="519"/>
                  </a:lnTo>
                  <a:lnTo>
                    <a:pt x="1956" y="519"/>
                  </a:lnTo>
                  <a:lnTo>
                    <a:pt x="1963" y="521"/>
                  </a:lnTo>
                  <a:lnTo>
                    <a:pt x="1963" y="521"/>
                  </a:lnTo>
                  <a:lnTo>
                    <a:pt x="1966" y="524"/>
                  </a:lnTo>
                  <a:lnTo>
                    <a:pt x="1968" y="527"/>
                  </a:lnTo>
                  <a:lnTo>
                    <a:pt x="1971" y="529"/>
                  </a:lnTo>
                  <a:lnTo>
                    <a:pt x="1973" y="529"/>
                  </a:lnTo>
                  <a:lnTo>
                    <a:pt x="1973" y="529"/>
                  </a:lnTo>
                  <a:lnTo>
                    <a:pt x="1974" y="527"/>
                  </a:lnTo>
                  <a:lnTo>
                    <a:pt x="1974" y="526"/>
                  </a:lnTo>
                  <a:lnTo>
                    <a:pt x="1976" y="524"/>
                  </a:lnTo>
                  <a:lnTo>
                    <a:pt x="1977" y="523"/>
                  </a:lnTo>
                  <a:lnTo>
                    <a:pt x="1977" y="523"/>
                  </a:lnTo>
                  <a:lnTo>
                    <a:pt x="1987" y="518"/>
                  </a:lnTo>
                  <a:lnTo>
                    <a:pt x="1997" y="511"/>
                  </a:lnTo>
                  <a:lnTo>
                    <a:pt x="1997" y="511"/>
                  </a:lnTo>
                  <a:lnTo>
                    <a:pt x="2002" y="508"/>
                  </a:lnTo>
                  <a:lnTo>
                    <a:pt x="2005" y="506"/>
                  </a:lnTo>
                  <a:lnTo>
                    <a:pt x="2005" y="506"/>
                  </a:lnTo>
                  <a:lnTo>
                    <a:pt x="2007" y="505"/>
                  </a:lnTo>
                  <a:lnTo>
                    <a:pt x="2008" y="503"/>
                  </a:lnTo>
                  <a:lnTo>
                    <a:pt x="2010" y="503"/>
                  </a:lnTo>
                  <a:lnTo>
                    <a:pt x="2012" y="501"/>
                  </a:lnTo>
                  <a:lnTo>
                    <a:pt x="2012" y="501"/>
                  </a:lnTo>
                  <a:lnTo>
                    <a:pt x="2013" y="498"/>
                  </a:lnTo>
                  <a:lnTo>
                    <a:pt x="2018" y="496"/>
                  </a:lnTo>
                  <a:lnTo>
                    <a:pt x="2034" y="492"/>
                  </a:lnTo>
                  <a:lnTo>
                    <a:pt x="2034" y="492"/>
                  </a:lnTo>
                  <a:lnTo>
                    <a:pt x="2044" y="488"/>
                  </a:lnTo>
                  <a:lnTo>
                    <a:pt x="2052" y="485"/>
                  </a:lnTo>
                  <a:lnTo>
                    <a:pt x="2059" y="480"/>
                  </a:lnTo>
                  <a:lnTo>
                    <a:pt x="2060" y="477"/>
                  </a:lnTo>
                  <a:lnTo>
                    <a:pt x="2060" y="477"/>
                  </a:lnTo>
                  <a:lnTo>
                    <a:pt x="2062" y="475"/>
                  </a:lnTo>
                  <a:lnTo>
                    <a:pt x="2064" y="475"/>
                  </a:lnTo>
                  <a:lnTo>
                    <a:pt x="2065" y="475"/>
                  </a:lnTo>
                  <a:lnTo>
                    <a:pt x="2067" y="477"/>
                  </a:lnTo>
                  <a:lnTo>
                    <a:pt x="2067" y="477"/>
                  </a:lnTo>
                  <a:lnTo>
                    <a:pt x="2067" y="479"/>
                  </a:lnTo>
                  <a:lnTo>
                    <a:pt x="2070" y="479"/>
                  </a:lnTo>
                  <a:lnTo>
                    <a:pt x="2078" y="480"/>
                  </a:lnTo>
                  <a:lnTo>
                    <a:pt x="2078" y="480"/>
                  </a:lnTo>
                  <a:lnTo>
                    <a:pt x="2087" y="482"/>
                  </a:lnTo>
                  <a:lnTo>
                    <a:pt x="2090" y="480"/>
                  </a:lnTo>
                  <a:lnTo>
                    <a:pt x="2093" y="479"/>
                  </a:lnTo>
                  <a:lnTo>
                    <a:pt x="2093" y="479"/>
                  </a:lnTo>
                  <a:lnTo>
                    <a:pt x="2095" y="475"/>
                  </a:lnTo>
                  <a:lnTo>
                    <a:pt x="2095" y="472"/>
                  </a:lnTo>
                  <a:lnTo>
                    <a:pt x="2093" y="470"/>
                  </a:lnTo>
                  <a:lnTo>
                    <a:pt x="2091" y="467"/>
                  </a:lnTo>
                  <a:lnTo>
                    <a:pt x="2091" y="467"/>
                  </a:lnTo>
                  <a:lnTo>
                    <a:pt x="2091" y="464"/>
                  </a:lnTo>
                  <a:lnTo>
                    <a:pt x="2088" y="462"/>
                  </a:lnTo>
                  <a:lnTo>
                    <a:pt x="2085" y="459"/>
                  </a:lnTo>
                  <a:lnTo>
                    <a:pt x="2085" y="456"/>
                  </a:lnTo>
                  <a:lnTo>
                    <a:pt x="2085" y="456"/>
                  </a:lnTo>
                  <a:lnTo>
                    <a:pt x="2083" y="451"/>
                  </a:lnTo>
                  <a:lnTo>
                    <a:pt x="2082" y="448"/>
                  </a:lnTo>
                  <a:lnTo>
                    <a:pt x="2078" y="443"/>
                  </a:lnTo>
                  <a:lnTo>
                    <a:pt x="2075" y="443"/>
                  </a:lnTo>
                  <a:lnTo>
                    <a:pt x="2075" y="443"/>
                  </a:lnTo>
                  <a:lnTo>
                    <a:pt x="2073" y="443"/>
                  </a:lnTo>
                  <a:lnTo>
                    <a:pt x="2070" y="443"/>
                  </a:lnTo>
                  <a:lnTo>
                    <a:pt x="2069" y="441"/>
                  </a:lnTo>
                  <a:lnTo>
                    <a:pt x="2069" y="438"/>
                  </a:lnTo>
                  <a:lnTo>
                    <a:pt x="2069" y="438"/>
                  </a:lnTo>
                  <a:lnTo>
                    <a:pt x="2067" y="433"/>
                  </a:lnTo>
                  <a:lnTo>
                    <a:pt x="2065" y="433"/>
                  </a:lnTo>
                  <a:lnTo>
                    <a:pt x="2064" y="433"/>
                  </a:lnTo>
                  <a:lnTo>
                    <a:pt x="2064" y="433"/>
                  </a:lnTo>
                  <a:lnTo>
                    <a:pt x="2060" y="435"/>
                  </a:lnTo>
                  <a:lnTo>
                    <a:pt x="2057" y="435"/>
                  </a:lnTo>
                  <a:lnTo>
                    <a:pt x="2054" y="433"/>
                  </a:lnTo>
                  <a:lnTo>
                    <a:pt x="2052" y="431"/>
                  </a:lnTo>
                  <a:lnTo>
                    <a:pt x="2052" y="431"/>
                  </a:lnTo>
                  <a:lnTo>
                    <a:pt x="2054" y="428"/>
                  </a:lnTo>
                  <a:lnTo>
                    <a:pt x="2057" y="426"/>
                  </a:lnTo>
                  <a:lnTo>
                    <a:pt x="2060" y="426"/>
                  </a:lnTo>
                  <a:lnTo>
                    <a:pt x="2065" y="428"/>
                  </a:lnTo>
                  <a:lnTo>
                    <a:pt x="2065" y="428"/>
                  </a:lnTo>
                  <a:lnTo>
                    <a:pt x="2069" y="430"/>
                  </a:lnTo>
                  <a:lnTo>
                    <a:pt x="2070" y="431"/>
                  </a:lnTo>
                  <a:lnTo>
                    <a:pt x="2073" y="435"/>
                  </a:lnTo>
                  <a:lnTo>
                    <a:pt x="2073" y="435"/>
                  </a:lnTo>
                  <a:lnTo>
                    <a:pt x="2075" y="435"/>
                  </a:lnTo>
                  <a:lnTo>
                    <a:pt x="2080" y="435"/>
                  </a:lnTo>
                  <a:lnTo>
                    <a:pt x="2088" y="433"/>
                  </a:lnTo>
                  <a:lnTo>
                    <a:pt x="2088" y="433"/>
                  </a:lnTo>
                  <a:lnTo>
                    <a:pt x="2098" y="430"/>
                  </a:lnTo>
                  <a:lnTo>
                    <a:pt x="2103" y="426"/>
                  </a:lnTo>
                  <a:lnTo>
                    <a:pt x="2104" y="425"/>
                  </a:lnTo>
                  <a:lnTo>
                    <a:pt x="2104" y="425"/>
                  </a:lnTo>
                  <a:lnTo>
                    <a:pt x="2106" y="420"/>
                  </a:lnTo>
                  <a:lnTo>
                    <a:pt x="2106" y="418"/>
                  </a:lnTo>
                  <a:lnTo>
                    <a:pt x="2109" y="417"/>
                  </a:lnTo>
                  <a:lnTo>
                    <a:pt x="2109" y="417"/>
                  </a:lnTo>
                  <a:lnTo>
                    <a:pt x="2111" y="415"/>
                  </a:lnTo>
                  <a:lnTo>
                    <a:pt x="2111" y="413"/>
                  </a:lnTo>
                  <a:lnTo>
                    <a:pt x="2106" y="410"/>
                  </a:lnTo>
                  <a:lnTo>
                    <a:pt x="2106" y="410"/>
                  </a:lnTo>
                  <a:lnTo>
                    <a:pt x="2104" y="409"/>
                  </a:lnTo>
                  <a:lnTo>
                    <a:pt x="2104" y="405"/>
                  </a:lnTo>
                  <a:lnTo>
                    <a:pt x="2106" y="404"/>
                  </a:lnTo>
                  <a:lnTo>
                    <a:pt x="2108" y="404"/>
                  </a:lnTo>
                  <a:lnTo>
                    <a:pt x="2108" y="404"/>
                  </a:lnTo>
                  <a:lnTo>
                    <a:pt x="2109" y="402"/>
                  </a:lnTo>
                  <a:lnTo>
                    <a:pt x="2111" y="400"/>
                  </a:lnTo>
                  <a:lnTo>
                    <a:pt x="2111" y="400"/>
                  </a:lnTo>
                  <a:lnTo>
                    <a:pt x="2113" y="399"/>
                  </a:lnTo>
                  <a:lnTo>
                    <a:pt x="2113" y="399"/>
                  </a:lnTo>
                  <a:lnTo>
                    <a:pt x="2114" y="399"/>
                  </a:lnTo>
                  <a:lnTo>
                    <a:pt x="2119" y="399"/>
                  </a:lnTo>
                  <a:lnTo>
                    <a:pt x="2119" y="399"/>
                  </a:lnTo>
                  <a:lnTo>
                    <a:pt x="2121" y="399"/>
                  </a:lnTo>
                  <a:lnTo>
                    <a:pt x="2121" y="400"/>
                  </a:lnTo>
                  <a:lnTo>
                    <a:pt x="2117" y="405"/>
                  </a:lnTo>
                  <a:lnTo>
                    <a:pt x="2117" y="405"/>
                  </a:lnTo>
                  <a:lnTo>
                    <a:pt x="2117" y="409"/>
                  </a:lnTo>
                  <a:lnTo>
                    <a:pt x="2119" y="410"/>
                  </a:lnTo>
                  <a:lnTo>
                    <a:pt x="2122" y="415"/>
                  </a:lnTo>
                  <a:lnTo>
                    <a:pt x="2122" y="415"/>
                  </a:lnTo>
                  <a:lnTo>
                    <a:pt x="2124" y="415"/>
                  </a:lnTo>
                  <a:lnTo>
                    <a:pt x="2127" y="417"/>
                  </a:lnTo>
                  <a:lnTo>
                    <a:pt x="2132" y="417"/>
                  </a:lnTo>
                  <a:lnTo>
                    <a:pt x="2135" y="415"/>
                  </a:lnTo>
                  <a:lnTo>
                    <a:pt x="2135" y="415"/>
                  </a:lnTo>
                  <a:lnTo>
                    <a:pt x="2140" y="413"/>
                  </a:lnTo>
                  <a:lnTo>
                    <a:pt x="2147" y="415"/>
                  </a:lnTo>
                  <a:lnTo>
                    <a:pt x="2153" y="418"/>
                  </a:lnTo>
                  <a:lnTo>
                    <a:pt x="2157" y="422"/>
                  </a:lnTo>
                  <a:lnTo>
                    <a:pt x="2157" y="422"/>
                  </a:lnTo>
                  <a:lnTo>
                    <a:pt x="2158" y="428"/>
                  </a:lnTo>
                  <a:lnTo>
                    <a:pt x="2161" y="430"/>
                  </a:lnTo>
                  <a:lnTo>
                    <a:pt x="2165" y="433"/>
                  </a:lnTo>
                  <a:lnTo>
                    <a:pt x="2165" y="433"/>
                  </a:lnTo>
                  <a:lnTo>
                    <a:pt x="2174" y="435"/>
                  </a:lnTo>
                  <a:lnTo>
                    <a:pt x="2176" y="436"/>
                  </a:lnTo>
                  <a:lnTo>
                    <a:pt x="2178" y="438"/>
                  </a:lnTo>
                  <a:lnTo>
                    <a:pt x="2178" y="438"/>
                  </a:lnTo>
                  <a:lnTo>
                    <a:pt x="2181" y="441"/>
                  </a:lnTo>
                  <a:lnTo>
                    <a:pt x="2186" y="441"/>
                  </a:lnTo>
                  <a:lnTo>
                    <a:pt x="2186" y="441"/>
                  </a:lnTo>
                  <a:lnTo>
                    <a:pt x="2187" y="441"/>
                  </a:lnTo>
                  <a:lnTo>
                    <a:pt x="2189" y="443"/>
                  </a:lnTo>
                  <a:lnTo>
                    <a:pt x="2191" y="443"/>
                  </a:lnTo>
                  <a:lnTo>
                    <a:pt x="2194" y="441"/>
                  </a:lnTo>
                  <a:lnTo>
                    <a:pt x="2194" y="441"/>
                  </a:lnTo>
                  <a:lnTo>
                    <a:pt x="2196" y="441"/>
                  </a:lnTo>
                  <a:lnTo>
                    <a:pt x="2197" y="441"/>
                  </a:lnTo>
                  <a:lnTo>
                    <a:pt x="2199" y="441"/>
                  </a:lnTo>
                  <a:lnTo>
                    <a:pt x="2201" y="441"/>
                  </a:lnTo>
                  <a:lnTo>
                    <a:pt x="2201" y="441"/>
                  </a:lnTo>
                  <a:lnTo>
                    <a:pt x="2201" y="439"/>
                  </a:lnTo>
                  <a:lnTo>
                    <a:pt x="2201" y="438"/>
                  </a:lnTo>
                  <a:lnTo>
                    <a:pt x="2199" y="436"/>
                  </a:lnTo>
                  <a:lnTo>
                    <a:pt x="2196" y="435"/>
                  </a:lnTo>
                  <a:lnTo>
                    <a:pt x="2194" y="433"/>
                  </a:lnTo>
                  <a:lnTo>
                    <a:pt x="2194" y="433"/>
                  </a:lnTo>
                  <a:lnTo>
                    <a:pt x="2196" y="433"/>
                  </a:lnTo>
                  <a:lnTo>
                    <a:pt x="2197" y="433"/>
                  </a:lnTo>
                  <a:lnTo>
                    <a:pt x="2201" y="435"/>
                  </a:lnTo>
                  <a:lnTo>
                    <a:pt x="2201" y="435"/>
                  </a:lnTo>
                  <a:lnTo>
                    <a:pt x="2202" y="433"/>
                  </a:lnTo>
                  <a:lnTo>
                    <a:pt x="2202" y="431"/>
                  </a:lnTo>
                  <a:lnTo>
                    <a:pt x="2202" y="430"/>
                  </a:lnTo>
                  <a:lnTo>
                    <a:pt x="2202" y="428"/>
                  </a:lnTo>
                  <a:lnTo>
                    <a:pt x="2202" y="428"/>
                  </a:lnTo>
                  <a:lnTo>
                    <a:pt x="2204" y="426"/>
                  </a:lnTo>
                  <a:lnTo>
                    <a:pt x="2204" y="422"/>
                  </a:lnTo>
                  <a:lnTo>
                    <a:pt x="2202" y="418"/>
                  </a:lnTo>
                  <a:lnTo>
                    <a:pt x="2201" y="415"/>
                  </a:lnTo>
                  <a:lnTo>
                    <a:pt x="2201" y="415"/>
                  </a:lnTo>
                  <a:lnTo>
                    <a:pt x="2199" y="415"/>
                  </a:lnTo>
                  <a:lnTo>
                    <a:pt x="2201" y="413"/>
                  </a:lnTo>
                  <a:lnTo>
                    <a:pt x="2202" y="412"/>
                  </a:lnTo>
                  <a:lnTo>
                    <a:pt x="2204" y="413"/>
                  </a:lnTo>
                  <a:lnTo>
                    <a:pt x="2204" y="413"/>
                  </a:lnTo>
                  <a:lnTo>
                    <a:pt x="2209" y="415"/>
                  </a:lnTo>
                  <a:lnTo>
                    <a:pt x="2212" y="417"/>
                  </a:lnTo>
                  <a:lnTo>
                    <a:pt x="2220" y="417"/>
                  </a:lnTo>
                  <a:lnTo>
                    <a:pt x="2220" y="417"/>
                  </a:lnTo>
                  <a:lnTo>
                    <a:pt x="2220" y="417"/>
                  </a:lnTo>
                  <a:lnTo>
                    <a:pt x="2220" y="415"/>
                  </a:lnTo>
                  <a:lnTo>
                    <a:pt x="2217" y="413"/>
                  </a:lnTo>
                  <a:lnTo>
                    <a:pt x="2217" y="413"/>
                  </a:lnTo>
                  <a:lnTo>
                    <a:pt x="2215" y="412"/>
                  </a:lnTo>
                  <a:lnTo>
                    <a:pt x="2215" y="412"/>
                  </a:lnTo>
                  <a:lnTo>
                    <a:pt x="2217" y="412"/>
                  </a:lnTo>
                  <a:lnTo>
                    <a:pt x="2218" y="412"/>
                  </a:lnTo>
                  <a:lnTo>
                    <a:pt x="2218" y="412"/>
                  </a:lnTo>
                  <a:lnTo>
                    <a:pt x="2223" y="413"/>
                  </a:lnTo>
                  <a:lnTo>
                    <a:pt x="2225" y="413"/>
                  </a:lnTo>
                  <a:lnTo>
                    <a:pt x="2227" y="413"/>
                  </a:lnTo>
                  <a:lnTo>
                    <a:pt x="2227" y="413"/>
                  </a:lnTo>
                  <a:lnTo>
                    <a:pt x="2228" y="409"/>
                  </a:lnTo>
                  <a:lnTo>
                    <a:pt x="2230" y="407"/>
                  </a:lnTo>
                  <a:lnTo>
                    <a:pt x="2233" y="405"/>
                  </a:lnTo>
                  <a:lnTo>
                    <a:pt x="2233" y="405"/>
                  </a:lnTo>
                  <a:lnTo>
                    <a:pt x="2235" y="405"/>
                  </a:lnTo>
                  <a:lnTo>
                    <a:pt x="2236" y="405"/>
                  </a:lnTo>
                  <a:lnTo>
                    <a:pt x="2236" y="404"/>
                  </a:lnTo>
                  <a:lnTo>
                    <a:pt x="2235" y="402"/>
                  </a:lnTo>
                  <a:lnTo>
                    <a:pt x="2235" y="402"/>
                  </a:lnTo>
                  <a:close/>
                  <a:moveTo>
                    <a:pt x="1155" y="656"/>
                  </a:moveTo>
                  <a:lnTo>
                    <a:pt x="1155" y="656"/>
                  </a:lnTo>
                  <a:lnTo>
                    <a:pt x="1145" y="663"/>
                  </a:lnTo>
                  <a:lnTo>
                    <a:pt x="1134" y="668"/>
                  </a:lnTo>
                  <a:lnTo>
                    <a:pt x="1126" y="671"/>
                  </a:lnTo>
                  <a:lnTo>
                    <a:pt x="1122" y="674"/>
                  </a:lnTo>
                  <a:lnTo>
                    <a:pt x="1121" y="677"/>
                  </a:lnTo>
                  <a:lnTo>
                    <a:pt x="1121" y="677"/>
                  </a:lnTo>
                  <a:lnTo>
                    <a:pt x="1121" y="679"/>
                  </a:lnTo>
                  <a:lnTo>
                    <a:pt x="1118" y="682"/>
                  </a:lnTo>
                  <a:lnTo>
                    <a:pt x="1108" y="685"/>
                  </a:lnTo>
                  <a:lnTo>
                    <a:pt x="1098" y="687"/>
                  </a:lnTo>
                  <a:lnTo>
                    <a:pt x="1095" y="685"/>
                  </a:lnTo>
                  <a:lnTo>
                    <a:pt x="1093" y="685"/>
                  </a:lnTo>
                  <a:lnTo>
                    <a:pt x="1093" y="685"/>
                  </a:lnTo>
                  <a:lnTo>
                    <a:pt x="1093" y="684"/>
                  </a:lnTo>
                  <a:lnTo>
                    <a:pt x="1095" y="684"/>
                  </a:lnTo>
                  <a:lnTo>
                    <a:pt x="1103" y="681"/>
                  </a:lnTo>
                  <a:lnTo>
                    <a:pt x="1111" y="677"/>
                  </a:lnTo>
                  <a:lnTo>
                    <a:pt x="1114" y="674"/>
                  </a:lnTo>
                  <a:lnTo>
                    <a:pt x="1118" y="669"/>
                  </a:lnTo>
                  <a:lnTo>
                    <a:pt x="1118" y="669"/>
                  </a:lnTo>
                  <a:lnTo>
                    <a:pt x="1121" y="666"/>
                  </a:lnTo>
                  <a:lnTo>
                    <a:pt x="1124" y="661"/>
                  </a:lnTo>
                  <a:lnTo>
                    <a:pt x="1134" y="654"/>
                  </a:lnTo>
                  <a:lnTo>
                    <a:pt x="1144" y="646"/>
                  </a:lnTo>
                  <a:lnTo>
                    <a:pt x="1149" y="641"/>
                  </a:lnTo>
                  <a:lnTo>
                    <a:pt x="1152" y="637"/>
                  </a:lnTo>
                  <a:lnTo>
                    <a:pt x="1152" y="637"/>
                  </a:lnTo>
                  <a:lnTo>
                    <a:pt x="1162" y="619"/>
                  </a:lnTo>
                  <a:lnTo>
                    <a:pt x="1166" y="612"/>
                  </a:lnTo>
                  <a:lnTo>
                    <a:pt x="1168" y="610"/>
                  </a:lnTo>
                  <a:lnTo>
                    <a:pt x="1170" y="610"/>
                  </a:lnTo>
                  <a:lnTo>
                    <a:pt x="1170" y="610"/>
                  </a:lnTo>
                  <a:lnTo>
                    <a:pt x="1170" y="612"/>
                  </a:lnTo>
                  <a:lnTo>
                    <a:pt x="1170" y="615"/>
                  </a:lnTo>
                  <a:lnTo>
                    <a:pt x="1168" y="630"/>
                  </a:lnTo>
                  <a:lnTo>
                    <a:pt x="1162" y="645"/>
                  </a:lnTo>
                  <a:lnTo>
                    <a:pt x="1158" y="651"/>
                  </a:lnTo>
                  <a:lnTo>
                    <a:pt x="1155" y="656"/>
                  </a:lnTo>
                  <a:lnTo>
                    <a:pt x="1155" y="656"/>
                  </a:lnTo>
                  <a:close/>
                  <a:moveTo>
                    <a:pt x="1204" y="202"/>
                  </a:moveTo>
                  <a:lnTo>
                    <a:pt x="1204" y="202"/>
                  </a:lnTo>
                  <a:lnTo>
                    <a:pt x="1202" y="203"/>
                  </a:lnTo>
                  <a:lnTo>
                    <a:pt x="1199" y="205"/>
                  </a:lnTo>
                  <a:lnTo>
                    <a:pt x="1196" y="207"/>
                  </a:lnTo>
                  <a:lnTo>
                    <a:pt x="1196" y="208"/>
                  </a:lnTo>
                  <a:lnTo>
                    <a:pt x="1196" y="208"/>
                  </a:lnTo>
                  <a:lnTo>
                    <a:pt x="1199" y="210"/>
                  </a:lnTo>
                  <a:lnTo>
                    <a:pt x="1201" y="210"/>
                  </a:lnTo>
                  <a:lnTo>
                    <a:pt x="1209" y="210"/>
                  </a:lnTo>
                  <a:lnTo>
                    <a:pt x="1217" y="208"/>
                  </a:lnTo>
                  <a:lnTo>
                    <a:pt x="1219" y="207"/>
                  </a:lnTo>
                  <a:lnTo>
                    <a:pt x="1220" y="203"/>
                  </a:lnTo>
                  <a:lnTo>
                    <a:pt x="1220" y="203"/>
                  </a:lnTo>
                  <a:lnTo>
                    <a:pt x="1219" y="202"/>
                  </a:lnTo>
                  <a:lnTo>
                    <a:pt x="1217" y="200"/>
                  </a:lnTo>
                  <a:lnTo>
                    <a:pt x="1212" y="198"/>
                  </a:lnTo>
                  <a:lnTo>
                    <a:pt x="1207" y="200"/>
                  </a:lnTo>
                  <a:lnTo>
                    <a:pt x="1204" y="202"/>
                  </a:lnTo>
                  <a:lnTo>
                    <a:pt x="1204" y="202"/>
                  </a:lnTo>
                  <a:close/>
                  <a:moveTo>
                    <a:pt x="499" y="9"/>
                  </a:moveTo>
                  <a:lnTo>
                    <a:pt x="499" y="9"/>
                  </a:lnTo>
                  <a:lnTo>
                    <a:pt x="504" y="9"/>
                  </a:lnTo>
                  <a:lnTo>
                    <a:pt x="507" y="8"/>
                  </a:lnTo>
                  <a:lnTo>
                    <a:pt x="509" y="6"/>
                  </a:lnTo>
                  <a:lnTo>
                    <a:pt x="512" y="5"/>
                  </a:lnTo>
                  <a:lnTo>
                    <a:pt x="512" y="5"/>
                  </a:lnTo>
                  <a:lnTo>
                    <a:pt x="520" y="5"/>
                  </a:lnTo>
                  <a:lnTo>
                    <a:pt x="523" y="3"/>
                  </a:lnTo>
                  <a:lnTo>
                    <a:pt x="523" y="1"/>
                  </a:lnTo>
                  <a:lnTo>
                    <a:pt x="523" y="1"/>
                  </a:lnTo>
                  <a:lnTo>
                    <a:pt x="518" y="0"/>
                  </a:lnTo>
                  <a:lnTo>
                    <a:pt x="509" y="0"/>
                  </a:lnTo>
                  <a:lnTo>
                    <a:pt x="502" y="0"/>
                  </a:lnTo>
                  <a:lnTo>
                    <a:pt x="500" y="1"/>
                  </a:lnTo>
                  <a:lnTo>
                    <a:pt x="499" y="3"/>
                  </a:lnTo>
                  <a:lnTo>
                    <a:pt x="499" y="3"/>
                  </a:lnTo>
                  <a:lnTo>
                    <a:pt x="499" y="3"/>
                  </a:lnTo>
                  <a:lnTo>
                    <a:pt x="497" y="5"/>
                  </a:lnTo>
                  <a:lnTo>
                    <a:pt x="491" y="5"/>
                  </a:lnTo>
                  <a:lnTo>
                    <a:pt x="482" y="5"/>
                  </a:lnTo>
                  <a:lnTo>
                    <a:pt x="482" y="5"/>
                  </a:lnTo>
                  <a:lnTo>
                    <a:pt x="484" y="8"/>
                  </a:lnTo>
                  <a:lnTo>
                    <a:pt x="487" y="8"/>
                  </a:lnTo>
                  <a:lnTo>
                    <a:pt x="499" y="9"/>
                  </a:lnTo>
                  <a:lnTo>
                    <a:pt x="499" y="9"/>
                  </a:lnTo>
                  <a:close/>
                  <a:moveTo>
                    <a:pt x="452" y="36"/>
                  </a:moveTo>
                  <a:lnTo>
                    <a:pt x="452" y="36"/>
                  </a:lnTo>
                  <a:lnTo>
                    <a:pt x="450" y="34"/>
                  </a:lnTo>
                  <a:lnTo>
                    <a:pt x="448" y="34"/>
                  </a:lnTo>
                  <a:lnTo>
                    <a:pt x="442" y="34"/>
                  </a:lnTo>
                  <a:lnTo>
                    <a:pt x="435" y="36"/>
                  </a:lnTo>
                  <a:lnTo>
                    <a:pt x="434" y="37"/>
                  </a:lnTo>
                  <a:lnTo>
                    <a:pt x="435" y="37"/>
                  </a:lnTo>
                  <a:lnTo>
                    <a:pt x="435" y="37"/>
                  </a:lnTo>
                  <a:lnTo>
                    <a:pt x="443" y="40"/>
                  </a:lnTo>
                  <a:lnTo>
                    <a:pt x="448" y="39"/>
                  </a:lnTo>
                  <a:lnTo>
                    <a:pt x="450" y="37"/>
                  </a:lnTo>
                  <a:lnTo>
                    <a:pt x="452" y="36"/>
                  </a:lnTo>
                  <a:lnTo>
                    <a:pt x="452" y="36"/>
                  </a:lnTo>
                  <a:close/>
                  <a:moveTo>
                    <a:pt x="500" y="31"/>
                  </a:moveTo>
                  <a:lnTo>
                    <a:pt x="500" y="31"/>
                  </a:lnTo>
                  <a:lnTo>
                    <a:pt x="500" y="32"/>
                  </a:lnTo>
                  <a:lnTo>
                    <a:pt x="499" y="34"/>
                  </a:lnTo>
                  <a:lnTo>
                    <a:pt x="491" y="34"/>
                  </a:lnTo>
                  <a:lnTo>
                    <a:pt x="491" y="34"/>
                  </a:lnTo>
                  <a:lnTo>
                    <a:pt x="486" y="36"/>
                  </a:lnTo>
                  <a:lnTo>
                    <a:pt x="482" y="37"/>
                  </a:lnTo>
                  <a:lnTo>
                    <a:pt x="482" y="39"/>
                  </a:lnTo>
                  <a:lnTo>
                    <a:pt x="482" y="42"/>
                  </a:lnTo>
                  <a:lnTo>
                    <a:pt x="482" y="42"/>
                  </a:lnTo>
                  <a:lnTo>
                    <a:pt x="489" y="44"/>
                  </a:lnTo>
                  <a:lnTo>
                    <a:pt x="499" y="44"/>
                  </a:lnTo>
                  <a:lnTo>
                    <a:pt x="507" y="42"/>
                  </a:lnTo>
                  <a:lnTo>
                    <a:pt x="512" y="40"/>
                  </a:lnTo>
                  <a:lnTo>
                    <a:pt x="512" y="40"/>
                  </a:lnTo>
                  <a:lnTo>
                    <a:pt x="515" y="37"/>
                  </a:lnTo>
                  <a:lnTo>
                    <a:pt x="520" y="37"/>
                  </a:lnTo>
                  <a:lnTo>
                    <a:pt x="523" y="37"/>
                  </a:lnTo>
                  <a:lnTo>
                    <a:pt x="526" y="34"/>
                  </a:lnTo>
                  <a:lnTo>
                    <a:pt x="526" y="34"/>
                  </a:lnTo>
                  <a:lnTo>
                    <a:pt x="525" y="32"/>
                  </a:lnTo>
                  <a:lnTo>
                    <a:pt x="523" y="31"/>
                  </a:lnTo>
                  <a:lnTo>
                    <a:pt x="513" y="29"/>
                  </a:lnTo>
                  <a:lnTo>
                    <a:pt x="504" y="29"/>
                  </a:lnTo>
                  <a:lnTo>
                    <a:pt x="502" y="31"/>
                  </a:lnTo>
                  <a:lnTo>
                    <a:pt x="500" y="31"/>
                  </a:lnTo>
                  <a:lnTo>
                    <a:pt x="500" y="31"/>
                  </a:lnTo>
                  <a:close/>
                  <a:moveTo>
                    <a:pt x="567" y="24"/>
                  </a:moveTo>
                  <a:lnTo>
                    <a:pt x="567" y="24"/>
                  </a:lnTo>
                  <a:lnTo>
                    <a:pt x="567" y="21"/>
                  </a:lnTo>
                  <a:lnTo>
                    <a:pt x="566" y="19"/>
                  </a:lnTo>
                  <a:lnTo>
                    <a:pt x="562" y="19"/>
                  </a:lnTo>
                  <a:lnTo>
                    <a:pt x="561" y="16"/>
                  </a:lnTo>
                  <a:lnTo>
                    <a:pt x="561" y="16"/>
                  </a:lnTo>
                  <a:lnTo>
                    <a:pt x="561" y="16"/>
                  </a:lnTo>
                  <a:lnTo>
                    <a:pt x="557" y="14"/>
                  </a:lnTo>
                  <a:lnTo>
                    <a:pt x="549" y="14"/>
                  </a:lnTo>
                  <a:lnTo>
                    <a:pt x="543" y="14"/>
                  </a:lnTo>
                  <a:lnTo>
                    <a:pt x="541" y="14"/>
                  </a:lnTo>
                  <a:lnTo>
                    <a:pt x="539" y="16"/>
                  </a:lnTo>
                  <a:lnTo>
                    <a:pt x="539" y="16"/>
                  </a:lnTo>
                  <a:lnTo>
                    <a:pt x="539" y="18"/>
                  </a:lnTo>
                  <a:lnTo>
                    <a:pt x="538" y="19"/>
                  </a:lnTo>
                  <a:lnTo>
                    <a:pt x="533" y="22"/>
                  </a:lnTo>
                  <a:lnTo>
                    <a:pt x="530" y="26"/>
                  </a:lnTo>
                  <a:lnTo>
                    <a:pt x="528" y="27"/>
                  </a:lnTo>
                  <a:lnTo>
                    <a:pt x="530" y="27"/>
                  </a:lnTo>
                  <a:lnTo>
                    <a:pt x="530" y="27"/>
                  </a:lnTo>
                  <a:lnTo>
                    <a:pt x="535" y="31"/>
                  </a:lnTo>
                  <a:lnTo>
                    <a:pt x="539" y="31"/>
                  </a:lnTo>
                  <a:lnTo>
                    <a:pt x="551" y="31"/>
                  </a:lnTo>
                  <a:lnTo>
                    <a:pt x="561" y="27"/>
                  </a:lnTo>
                  <a:lnTo>
                    <a:pt x="567" y="24"/>
                  </a:lnTo>
                  <a:lnTo>
                    <a:pt x="567" y="24"/>
                  </a:lnTo>
                  <a:close/>
                  <a:moveTo>
                    <a:pt x="505" y="18"/>
                  </a:moveTo>
                  <a:lnTo>
                    <a:pt x="505" y="18"/>
                  </a:lnTo>
                  <a:lnTo>
                    <a:pt x="505" y="14"/>
                  </a:lnTo>
                  <a:lnTo>
                    <a:pt x="504" y="14"/>
                  </a:lnTo>
                  <a:lnTo>
                    <a:pt x="499" y="13"/>
                  </a:lnTo>
                  <a:lnTo>
                    <a:pt x="491" y="13"/>
                  </a:lnTo>
                  <a:lnTo>
                    <a:pt x="482" y="11"/>
                  </a:lnTo>
                  <a:lnTo>
                    <a:pt x="482" y="11"/>
                  </a:lnTo>
                  <a:lnTo>
                    <a:pt x="476" y="9"/>
                  </a:lnTo>
                  <a:lnTo>
                    <a:pt x="473" y="9"/>
                  </a:lnTo>
                  <a:lnTo>
                    <a:pt x="471" y="9"/>
                  </a:lnTo>
                  <a:lnTo>
                    <a:pt x="471" y="9"/>
                  </a:lnTo>
                  <a:lnTo>
                    <a:pt x="474" y="13"/>
                  </a:lnTo>
                  <a:lnTo>
                    <a:pt x="474" y="13"/>
                  </a:lnTo>
                  <a:lnTo>
                    <a:pt x="474" y="14"/>
                  </a:lnTo>
                  <a:lnTo>
                    <a:pt x="473" y="16"/>
                  </a:lnTo>
                  <a:lnTo>
                    <a:pt x="466" y="18"/>
                  </a:lnTo>
                  <a:lnTo>
                    <a:pt x="461" y="19"/>
                  </a:lnTo>
                  <a:lnTo>
                    <a:pt x="460" y="21"/>
                  </a:lnTo>
                  <a:lnTo>
                    <a:pt x="460" y="21"/>
                  </a:lnTo>
                  <a:lnTo>
                    <a:pt x="460" y="21"/>
                  </a:lnTo>
                  <a:lnTo>
                    <a:pt x="463" y="24"/>
                  </a:lnTo>
                  <a:lnTo>
                    <a:pt x="469" y="26"/>
                  </a:lnTo>
                  <a:lnTo>
                    <a:pt x="484" y="26"/>
                  </a:lnTo>
                  <a:lnTo>
                    <a:pt x="499" y="22"/>
                  </a:lnTo>
                  <a:lnTo>
                    <a:pt x="504" y="21"/>
                  </a:lnTo>
                  <a:lnTo>
                    <a:pt x="505" y="18"/>
                  </a:lnTo>
                  <a:lnTo>
                    <a:pt x="505" y="18"/>
                  </a:lnTo>
                  <a:close/>
                  <a:moveTo>
                    <a:pt x="448" y="233"/>
                  </a:moveTo>
                  <a:lnTo>
                    <a:pt x="448" y="233"/>
                  </a:lnTo>
                  <a:lnTo>
                    <a:pt x="447" y="234"/>
                  </a:lnTo>
                  <a:lnTo>
                    <a:pt x="447" y="237"/>
                  </a:lnTo>
                  <a:lnTo>
                    <a:pt x="443" y="239"/>
                  </a:lnTo>
                  <a:lnTo>
                    <a:pt x="438" y="239"/>
                  </a:lnTo>
                  <a:lnTo>
                    <a:pt x="438" y="239"/>
                  </a:lnTo>
                  <a:lnTo>
                    <a:pt x="435" y="239"/>
                  </a:lnTo>
                  <a:lnTo>
                    <a:pt x="437" y="242"/>
                  </a:lnTo>
                  <a:lnTo>
                    <a:pt x="440" y="244"/>
                  </a:lnTo>
                  <a:lnTo>
                    <a:pt x="443" y="247"/>
                  </a:lnTo>
                  <a:lnTo>
                    <a:pt x="443" y="247"/>
                  </a:lnTo>
                  <a:lnTo>
                    <a:pt x="442" y="251"/>
                  </a:lnTo>
                  <a:lnTo>
                    <a:pt x="438" y="251"/>
                  </a:lnTo>
                  <a:lnTo>
                    <a:pt x="437" y="252"/>
                  </a:lnTo>
                  <a:lnTo>
                    <a:pt x="435" y="255"/>
                  </a:lnTo>
                  <a:lnTo>
                    <a:pt x="435" y="255"/>
                  </a:lnTo>
                  <a:lnTo>
                    <a:pt x="434" y="257"/>
                  </a:lnTo>
                  <a:lnTo>
                    <a:pt x="432" y="259"/>
                  </a:lnTo>
                  <a:lnTo>
                    <a:pt x="427" y="259"/>
                  </a:lnTo>
                  <a:lnTo>
                    <a:pt x="422" y="260"/>
                  </a:lnTo>
                  <a:lnTo>
                    <a:pt x="421" y="262"/>
                  </a:lnTo>
                  <a:lnTo>
                    <a:pt x="419" y="264"/>
                  </a:lnTo>
                  <a:lnTo>
                    <a:pt x="419" y="264"/>
                  </a:lnTo>
                  <a:lnTo>
                    <a:pt x="419" y="268"/>
                  </a:lnTo>
                  <a:lnTo>
                    <a:pt x="422" y="272"/>
                  </a:lnTo>
                  <a:lnTo>
                    <a:pt x="432" y="272"/>
                  </a:lnTo>
                  <a:lnTo>
                    <a:pt x="432" y="272"/>
                  </a:lnTo>
                  <a:lnTo>
                    <a:pt x="434" y="273"/>
                  </a:lnTo>
                  <a:lnTo>
                    <a:pt x="434" y="275"/>
                  </a:lnTo>
                  <a:lnTo>
                    <a:pt x="432" y="278"/>
                  </a:lnTo>
                  <a:lnTo>
                    <a:pt x="434" y="280"/>
                  </a:lnTo>
                  <a:lnTo>
                    <a:pt x="434" y="281"/>
                  </a:lnTo>
                  <a:lnTo>
                    <a:pt x="434" y="281"/>
                  </a:lnTo>
                  <a:lnTo>
                    <a:pt x="437" y="283"/>
                  </a:lnTo>
                  <a:lnTo>
                    <a:pt x="440" y="283"/>
                  </a:lnTo>
                  <a:lnTo>
                    <a:pt x="440" y="281"/>
                  </a:lnTo>
                  <a:lnTo>
                    <a:pt x="438" y="277"/>
                  </a:lnTo>
                  <a:lnTo>
                    <a:pt x="438" y="277"/>
                  </a:lnTo>
                  <a:lnTo>
                    <a:pt x="438" y="275"/>
                  </a:lnTo>
                  <a:lnTo>
                    <a:pt x="440" y="275"/>
                  </a:lnTo>
                  <a:lnTo>
                    <a:pt x="445" y="277"/>
                  </a:lnTo>
                  <a:lnTo>
                    <a:pt x="450" y="280"/>
                  </a:lnTo>
                  <a:lnTo>
                    <a:pt x="450" y="283"/>
                  </a:lnTo>
                  <a:lnTo>
                    <a:pt x="450" y="285"/>
                  </a:lnTo>
                  <a:lnTo>
                    <a:pt x="450" y="285"/>
                  </a:lnTo>
                  <a:lnTo>
                    <a:pt x="448" y="286"/>
                  </a:lnTo>
                  <a:lnTo>
                    <a:pt x="448" y="288"/>
                  </a:lnTo>
                  <a:lnTo>
                    <a:pt x="453" y="291"/>
                  </a:lnTo>
                  <a:lnTo>
                    <a:pt x="460" y="293"/>
                  </a:lnTo>
                  <a:lnTo>
                    <a:pt x="466" y="294"/>
                  </a:lnTo>
                  <a:lnTo>
                    <a:pt x="466" y="294"/>
                  </a:lnTo>
                  <a:lnTo>
                    <a:pt x="486" y="296"/>
                  </a:lnTo>
                  <a:lnTo>
                    <a:pt x="495" y="296"/>
                  </a:lnTo>
                  <a:lnTo>
                    <a:pt x="499" y="296"/>
                  </a:lnTo>
                  <a:lnTo>
                    <a:pt x="500" y="294"/>
                  </a:lnTo>
                  <a:lnTo>
                    <a:pt x="500" y="294"/>
                  </a:lnTo>
                  <a:lnTo>
                    <a:pt x="499" y="291"/>
                  </a:lnTo>
                  <a:lnTo>
                    <a:pt x="494" y="288"/>
                  </a:lnTo>
                  <a:lnTo>
                    <a:pt x="489" y="283"/>
                  </a:lnTo>
                  <a:lnTo>
                    <a:pt x="482" y="278"/>
                  </a:lnTo>
                  <a:lnTo>
                    <a:pt x="482" y="278"/>
                  </a:lnTo>
                  <a:lnTo>
                    <a:pt x="478" y="270"/>
                  </a:lnTo>
                  <a:lnTo>
                    <a:pt x="474" y="264"/>
                  </a:lnTo>
                  <a:lnTo>
                    <a:pt x="473" y="259"/>
                  </a:lnTo>
                  <a:lnTo>
                    <a:pt x="473" y="255"/>
                  </a:lnTo>
                  <a:lnTo>
                    <a:pt x="474" y="252"/>
                  </a:lnTo>
                  <a:lnTo>
                    <a:pt x="478" y="251"/>
                  </a:lnTo>
                  <a:lnTo>
                    <a:pt x="478" y="251"/>
                  </a:lnTo>
                  <a:lnTo>
                    <a:pt x="482" y="246"/>
                  </a:lnTo>
                  <a:lnTo>
                    <a:pt x="482" y="242"/>
                  </a:lnTo>
                  <a:lnTo>
                    <a:pt x="484" y="239"/>
                  </a:lnTo>
                  <a:lnTo>
                    <a:pt x="489" y="234"/>
                  </a:lnTo>
                  <a:lnTo>
                    <a:pt x="489" y="234"/>
                  </a:lnTo>
                  <a:lnTo>
                    <a:pt x="492" y="229"/>
                  </a:lnTo>
                  <a:lnTo>
                    <a:pt x="494" y="226"/>
                  </a:lnTo>
                  <a:lnTo>
                    <a:pt x="495" y="223"/>
                  </a:lnTo>
                  <a:lnTo>
                    <a:pt x="500" y="221"/>
                  </a:lnTo>
                  <a:lnTo>
                    <a:pt x="500" y="221"/>
                  </a:lnTo>
                  <a:lnTo>
                    <a:pt x="502" y="221"/>
                  </a:lnTo>
                  <a:lnTo>
                    <a:pt x="504" y="220"/>
                  </a:lnTo>
                  <a:lnTo>
                    <a:pt x="504" y="216"/>
                  </a:lnTo>
                  <a:lnTo>
                    <a:pt x="504" y="215"/>
                  </a:lnTo>
                  <a:lnTo>
                    <a:pt x="505" y="213"/>
                  </a:lnTo>
                  <a:lnTo>
                    <a:pt x="507" y="211"/>
                  </a:lnTo>
                  <a:lnTo>
                    <a:pt x="507" y="211"/>
                  </a:lnTo>
                  <a:lnTo>
                    <a:pt x="512" y="210"/>
                  </a:lnTo>
                  <a:lnTo>
                    <a:pt x="515" y="207"/>
                  </a:lnTo>
                  <a:lnTo>
                    <a:pt x="515" y="203"/>
                  </a:lnTo>
                  <a:lnTo>
                    <a:pt x="515" y="200"/>
                  </a:lnTo>
                  <a:lnTo>
                    <a:pt x="515" y="200"/>
                  </a:lnTo>
                  <a:lnTo>
                    <a:pt x="515" y="198"/>
                  </a:lnTo>
                  <a:lnTo>
                    <a:pt x="515" y="198"/>
                  </a:lnTo>
                  <a:lnTo>
                    <a:pt x="520" y="198"/>
                  </a:lnTo>
                  <a:lnTo>
                    <a:pt x="523" y="197"/>
                  </a:lnTo>
                  <a:lnTo>
                    <a:pt x="528" y="195"/>
                  </a:lnTo>
                  <a:lnTo>
                    <a:pt x="528" y="195"/>
                  </a:lnTo>
                  <a:lnTo>
                    <a:pt x="531" y="194"/>
                  </a:lnTo>
                  <a:lnTo>
                    <a:pt x="536" y="192"/>
                  </a:lnTo>
                  <a:lnTo>
                    <a:pt x="541" y="190"/>
                  </a:lnTo>
                  <a:lnTo>
                    <a:pt x="544" y="187"/>
                  </a:lnTo>
                  <a:lnTo>
                    <a:pt x="544" y="187"/>
                  </a:lnTo>
                  <a:lnTo>
                    <a:pt x="548" y="184"/>
                  </a:lnTo>
                  <a:lnTo>
                    <a:pt x="554" y="180"/>
                  </a:lnTo>
                  <a:lnTo>
                    <a:pt x="574" y="172"/>
                  </a:lnTo>
                  <a:lnTo>
                    <a:pt x="596" y="166"/>
                  </a:lnTo>
                  <a:lnTo>
                    <a:pt x="618" y="159"/>
                  </a:lnTo>
                  <a:lnTo>
                    <a:pt x="618" y="159"/>
                  </a:lnTo>
                  <a:lnTo>
                    <a:pt x="636" y="154"/>
                  </a:lnTo>
                  <a:lnTo>
                    <a:pt x="647" y="148"/>
                  </a:lnTo>
                  <a:lnTo>
                    <a:pt x="652" y="145"/>
                  </a:lnTo>
                  <a:lnTo>
                    <a:pt x="653" y="141"/>
                  </a:lnTo>
                  <a:lnTo>
                    <a:pt x="653" y="140"/>
                  </a:lnTo>
                  <a:lnTo>
                    <a:pt x="652" y="136"/>
                  </a:lnTo>
                  <a:lnTo>
                    <a:pt x="652" y="136"/>
                  </a:lnTo>
                  <a:lnTo>
                    <a:pt x="647" y="135"/>
                  </a:lnTo>
                  <a:lnTo>
                    <a:pt x="642" y="133"/>
                  </a:lnTo>
                  <a:lnTo>
                    <a:pt x="631" y="135"/>
                  </a:lnTo>
                  <a:lnTo>
                    <a:pt x="619" y="140"/>
                  </a:lnTo>
                  <a:lnTo>
                    <a:pt x="611" y="145"/>
                  </a:lnTo>
                  <a:lnTo>
                    <a:pt x="611" y="145"/>
                  </a:lnTo>
                  <a:lnTo>
                    <a:pt x="606" y="146"/>
                  </a:lnTo>
                  <a:lnTo>
                    <a:pt x="600" y="146"/>
                  </a:lnTo>
                  <a:lnTo>
                    <a:pt x="595" y="148"/>
                  </a:lnTo>
                  <a:lnTo>
                    <a:pt x="590" y="150"/>
                  </a:lnTo>
                  <a:lnTo>
                    <a:pt x="590" y="150"/>
                  </a:lnTo>
                  <a:lnTo>
                    <a:pt x="583" y="151"/>
                  </a:lnTo>
                  <a:lnTo>
                    <a:pt x="577" y="153"/>
                  </a:lnTo>
                  <a:lnTo>
                    <a:pt x="570" y="153"/>
                  </a:lnTo>
                  <a:lnTo>
                    <a:pt x="564" y="151"/>
                  </a:lnTo>
                  <a:lnTo>
                    <a:pt x="564" y="151"/>
                  </a:lnTo>
                  <a:lnTo>
                    <a:pt x="561" y="150"/>
                  </a:lnTo>
                  <a:lnTo>
                    <a:pt x="559" y="150"/>
                  </a:lnTo>
                  <a:lnTo>
                    <a:pt x="554" y="153"/>
                  </a:lnTo>
                  <a:lnTo>
                    <a:pt x="549" y="154"/>
                  </a:lnTo>
                  <a:lnTo>
                    <a:pt x="544" y="156"/>
                  </a:lnTo>
                  <a:lnTo>
                    <a:pt x="544" y="156"/>
                  </a:lnTo>
                  <a:lnTo>
                    <a:pt x="541" y="156"/>
                  </a:lnTo>
                  <a:lnTo>
                    <a:pt x="536" y="158"/>
                  </a:lnTo>
                  <a:lnTo>
                    <a:pt x="533" y="159"/>
                  </a:lnTo>
                  <a:lnTo>
                    <a:pt x="528" y="161"/>
                  </a:lnTo>
                  <a:lnTo>
                    <a:pt x="528" y="161"/>
                  </a:lnTo>
                  <a:lnTo>
                    <a:pt x="523" y="161"/>
                  </a:lnTo>
                  <a:lnTo>
                    <a:pt x="518" y="163"/>
                  </a:lnTo>
                  <a:lnTo>
                    <a:pt x="513" y="166"/>
                  </a:lnTo>
                  <a:lnTo>
                    <a:pt x="512" y="167"/>
                  </a:lnTo>
                  <a:lnTo>
                    <a:pt x="512" y="167"/>
                  </a:lnTo>
                  <a:lnTo>
                    <a:pt x="509" y="169"/>
                  </a:lnTo>
                  <a:lnTo>
                    <a:pt x="505" y="171"/>
                  </a:lnTo>
                  <a:lnTo>
                    <a:pt x="502" y="172"/>
                  </a:lnTo>
                  <a:lnTo>
                    <a:pt x="500" y="174"/>
                  </a:lnTo>
                  <a:lnTo>
                    <a:pt x="500" y="174"/>
                  </a:lnTo>
                  <a:lnTo>
                    <a:pt x="500" y="177"/>
                  </a:lnTo>
                  <a:lnTo>
                    <a:pt x="497" y="179"/>
                  </a:lnTo>
                  <a:lnTo>
                    <a:pt x="494" y="179"/>
                  </a:lnTo>
                  <a:lnTo>
                    <a:pt x="491" y="179"/>
                  </a:lnTo>
                  <a:lnTo>
                    <a:pt x="491" y="179"/>
                  </a:lnTo>
                  <a:lnTo>
                    <a:pt x="487" y="177"/>
                  </a:lnTo>
                  <a:lnTo>
                    <a:pt x="484" y="179"/>
                  </a:lnTo>
                  <a:lnTo>
                    <a:pt x="484" y="184"/>
                  </a:lnTo>
                  <a:lnTo>
                    <a:pt x="487" y="187"/>
                  </a:lnTo>
                  <a:lnTo>
                    <a:pt x="487" y="187"/>
                  </a:lnTo>
                  <a:lnTo>
                    <a:pt x="487" y="189"/>
                  </a:lnTo>
                  <a:lnTo>
                    <a:pt x="487" y="190"/>
                  </a:lnTo>
                  <a:lnTo>
                    <a:pt x="484" y="192"/>
                  </a:lnTo>
                  <a:lnTo>
                    <a:pt x="481" y="194"/>
                  </a:lnTo>
                  <a:lnTo>
                    <a:pt x="479" y="195"/>
                  </a:lnTo>
                  <a:lnTo>
                    <a:pt x="479" y="195"/>
                  </a:lnTo>
                  <a:lnTo>
                    <a:pt x="479" y="195"/>
                  </a:lnTo>
                  <a:lnTo>
                    <a:pt x="479" y="198"/>
                  </a:lnTo>
                  <a:lnTo>
                    <a:pt x="478" y="200"/>
                  </a:lnTo>
                  <a:lnTo>
                    <a:pt x="476" y="202"/>
                  </a:lnTo>
                  <a:lnTo>
                    <a:pt x="476" y="203"/>
                  </a:lnTo>
                  <a:lnTo>
                    <a:pt x="476" y="203"/>
                  </a:lnTo>
                  <a:lnTo>
                    <a:pt x="476" y="207"/>
                  </a:lnTo>
                  <a:lnTo>
                    <a:pt x="473" y="208"/>
                  </a:lnTo>
                  <a:lnTo>
                    <a:pt x="465" y="210"/>
                  </a:lnTo>
                  <a:lnTo>
                    <a:pt x="465" y="210"/>
                  </a:lnTo>
                  <a:lnTo>
                    <a:pt x="461" y="211"/>
                  </a:lnTo>
                  <a:lnTo>
                    <a:pt x="458" y="215"/>
                  </a:lnTo>
                  <a:lnTo>
                    <a:pt x="460" y="218"/>
                  </a:lnTo>
                  <a:lnTo>
                    <a:pt x="463" y="220"/>
                  </a:lnTo>
                  <a:lnTo>
                    <a:pt x="463" y="220"/>
                  </a:lnTo>
                  <a:lnTo>
                    <a:pt x="465" y="220"/>
                  </a:lnTo>
                  <a:lnTo>
                    <a:pt x="463" y="221"/>
                  </a:lnTo>
                  <a:lnTo>
                    <a:pt x="461" y="223"/>
                  </a:lnTo>
                  <a:lnTo>
                    <a:pt x="460" y="224"/>
                  </a:lnTo>
                  <a:lnTo>
                    <a:pt x="460" y="226"/>
                  </a:lnTo>
                  <a:lnTo>
                    <a:pt x="460" y="226"/>
                  </a:lnTo>
                  <a:lnTo>
                    <a:pt x="460" y="228"/>
                  </a:lnTo>
                  <a:lnTo>
                    <a:pt x="458" y="229"/>
                  </a:lnTo>
                  <a:lnTo>
                    <a:pt x="453" y="229"/>
                  </a:lnTo>
                  <a:lnTo>
                    <a:pt x="450" y="231"/>
                  </a:lnTo>
                  <a:lnTo>
                    <a:pt x="448" y="231"/>
                  </a:lnTo>
                  <a:lnTo>
                    <a:pt x="448" y="233"/>
                  </a:lnTo>
                  <a:lnTo>
                    <a:pt x="448" y="23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64">
              <a:extLst>
                <a:ext uri="{FF2B5EF4-FFF2-40B4-BE49-F238E27FC236}">
                  <a16:creationId xmlns="" xmlns:a16="http://schemas.microsoft.com/office/drawing/2014/main" id="{2394C7F2-F9FA-4B3A-AA2A-EF588D402B54}"/>
                </a:ext>
              </a:extLst>
            </p:cNvPr>
            <p:cNvSpPr>
              <a:spLocks noEditPoints="1"/>
            </p:cNvSpPr>
            <p:nvPr/>
          </p:nvSpPr>
          <p:spPr bwMode="auto">
            <a:xfrm>
              <a:off x="6831013" y="2364797"/>
              <a:ext cx="3549650" cy="1357313"/>
            </a:xfrm>
            <a:custGeom>
              <a:avLst/>
              <a:gdLst>
                <a:gd name="T0" fmla="*/ 688 w 2236"/>
                <a:gd name="T1" fmla="*/ 234 h 855"/>
                <a:gd name="T2" fmla="*/ 961 w 2236"/>
                <a:gd name="T3" fmla="*/ 21 h 855"/>
                <a:gd name="T4" fmla="*/ 794 w 2236"/>
                <a:gd name="T5" fmla="*/ 239 h 855"/>
                <a:gd name="T6" fmla="*/ 1100 w 2236"/>
                <a:gd name="T7" fmla="*/ 75 h 855"/>
                <a:gd name="T8" fmla="*/ 1604 w 2236"/>
                <a:gd name="T9" fmla="*/ 189 h 855"/>
                <a:gd name="T10" fmla="*/ 1578 w 2236"/>
                <a:gd name="T11" fmla="*/ 228 h 855"/>
                <a:gd name="T12" fmla="*/ 381 w 2236"/>
                <a:gd name="T13" fmla="*/ 21 h 855"/>
                <a:gd name="T14" fmla="*/ 1604 w 2236"/>
                <a:gd name="T15" fmla="*/ 770 h 855"/>
                <a:gd name="T16" fmla="*/ 414 w 2236"/>
                <a:gd name="T17" fmla="*/ 26 h 855"/>
                <a:gd name="T18" fmla="*/ 2176 w 2236"/>
                <a:gd name="T19" fmla="*/ 395 h 855"/>
                <a:gd name="T20" fmla="*/ 1955 w 2236"/>
                <a:gd name="T21" fmla="*/ 334 h 855"/>
                <a:gd name="T22" fmla="*/ 1766 w 2236"/>
                <a:gd name="T23" fmla="*/ 291 h 855"/>
                <a:gd name="T24" fmla="*/ 1650 w 2236"/>
                <a:gd name="T25" fmla="*/ 255 h 855"/>
                <a:gd name="T26" fmla="*/ 1539 w 2236"/>
                <a:gd name="T27" fmla="*/ 283 h 855"/>
                <a:gd name="T28" fmla="*/ 1425 w 2236"/>
                <a:gd name="T29" fmla="*/ 244 h 855"/>
                <a:gd name="T30" fmla="*/ 1302 w 2236"/>
                <a:gd name="T31" fmla="*/ 237 h 855"/>
                <a:gd name="T32" fmla="*/ 1119 w 2236"/>
                <a:gd name="T33" fmla="*/ 241 h 855"/>
                <a:gd name="T34" fmla="*/ 1201 w 2236"/>
                <a:gd name="T35" fmla="*/ 146 h 855"/>
                <a:gd name="T36" fmla="*/ 1056 w 2236"/>
                <a:gd name="T37" fmla="*/ 133 h 855"/>
                <a:gd name="T38" fmla="*/ 958 w 2236"/>
                <a:gd name="T39" fmla="*/ 166 h 855"/>
                <a:gd name="T40" fmla="*/ 886 w 2236"/>
                <a:gd name="T41" fmla="*/ 210 h 855"/>
                <a:gd name="T42" fmla="*/ 763 w 2236"/>
                <a:gd name="T43" fmla="*/ 252 h 855"/>
                <a:gd name="T44" fmla="*/ 730 w 2236"/>
                <a:gd name="T45" fmla="*/ 262 h 855"/>
                <a:gd name="T46" fmla="*/ 763 w 2236"/>
                <a:gd name="T47" fmla="*/ 345 h 855"/>
                <a:gd name="T48" fmla="*/ 688 w 2236"/>
                <a:gd name="T49" fmla="*/ 387 h 855"/>
                <a:gd name="T50" fmla="*/ 665 w 2236"/>
                <a:gd name="T51" fmla="*/ 241 h 855"/>
                <a:gd name="T52" fmla="*/ 575 w 2236"/>
                <a:gd name="T53" fmla="*/ 317 h 855"/>
                <a:gd name="T54" fmla="*/ 466 w 2236"/>
                <a:gd name="T55" fmla="*/ 353 h 855"/>
                <a:gd name="T56" fmla="*/ 346 w 2236"/>
                <a:gd name="T57" fmla="*/ 361 h 855"/>
                <a:gd name="T58" fmla="*/ 281 w 2236"/>
                <a:gd name="T59" fmla="*/ 399 h 855"/>
                <a:gd name="T60" fmla="*/ 197 w 2236"/>
                <a:gd name="T61" fmla="*/ 418 h 855"/>
                <a:gd name="T62" fmla="*/ 246 w 2236"/>
                <a:gd name="T63" fmla="*/ 345 h 855"/>
                <a:gd name="T64" fmla="*/ 118 w 2236"/>
                <a:gd name="T65" fmla="*/ 342 h 855"/>
                <a:gd name="T66" fmla="*/ 136 w 2236"/>
                <a:gd name="T67" fmla="*/ 488 h 855"/>
                <a:gd name="T68" fmla="*/ 129 w 2236"/>
                <a:gd name="T69" fmla="*/ 606 h 855"/>
                <a:gd name="T70" fmla="*/ 207 w 2236"/>
                <a:gd name="T71" fmla="*/ 695 h 855"/>
                <a:gd name="T72" fmla="*/ 240 w 2236"/>
                <a:gd name="T73" fmla="*/ 770 h 855"/>
                <a:gd name="T74" fmla="*/ 368 w 2236"/>
                <a:gd name="T75" fmla="*/ 855 h 855"/>
                <a:gd name="T76" fmla="*/ 364 w 2236"/>
                <a:gd name="T77" fmla="*/ 710 h 855"/>
                <a:gd name="T78" fmla="*/ 495 w 2236"/>
                <a:gd name="T79" fmla="*/ 694 h 855"/>
                <a:gd name="T80" fmla="*/ 554 w 2236"/>
                <a:gd name="T81" fmla="*/ 640 h 855"/>
                <a:gd name="T82" fmla="*/ 710 w 2236"/>
                <a:gd name="T83" fmla="*/ 650 h 855"/>
                <a:gd name="T84" fmla="*/ 878 w 2236"/>
                <a:gd name="T85" fmla="*/ 718 h 855"/>
                <a:gd name="T86" fmla="*/ 1013 w 2236"/>
                <a:gd name="T87" fmla="*/ 692 h 855"/>
                <a:gd name="T88" fmla="*/ 1179 w 2236"/>
                <a:gd name="T89" fmla="*/ 726 h 855"/>
                <a:gd name="T90" fmla="*/ 1347 w 2236"/>
                <a:gd name="T91" fmla="*/ 651 h 855"/>
                <a:gd name="T92" fmla="*/ 1495 w 2236"/>
                <a:gd name="T93" fmla="*/ 744 h 855"/>
                <a:gd name="T94" fmla="*/ 1564 w 2236"/>
                <a:gd name="T95" fmla="*/ 746 h 855"/>
                <a:gd name="T96" fmla="*/ 1530 w 2236"/>
                <a:gd name="T97" fmla="*/ 645 h 855"/>
                <a:gd name="T98" fmla="*/ 1699 w 2236"/>
                <a:gd name="T99" fmla="*/ 534 h 855"/>
                <a:gd name="T100" fmla="*/ 1821 w 2236"/>
                <a:gd name="T101" fmla="*/ 492 h 855"/>
                <a:gd name="T102" fmla="*/ 1881 w 2236"/>
                <a:gd name="T103" fmla="*/ 511 h 855"/>
                <a:gd name="T104" fmla="*/ 1829 w 2236"/>
                <a:gd name="T105" fmla="*/ 658 h 855"/>
                <a:gd name="T106" fmla="*/ 1898 w 2236"/>
                <a:gd name="T107" fmla="*/ 531 h 855"/>
                <a:gd name="T108" fmla="*/ 2095 w 2236"/>
                <a:gd name="T109" fmla="*/ 472 h 855"/>
                <a:gd name="T110" fmla="*/ 2121 w 2236"/>
                <a:gd name="T111" fmla="*/ 399 h 855"/>
                <a:gd name="T112" fmla="*/ 2220 w 2236"/>
                <a:gd name="T113" fmla="*/ 417 h 855"/>
                <a:gd name="T114" fmla="*/ 1204 w 2236"/>
                <a:gd name="T115" fmla="*/ 202 h 855"/>
                <a:gd name="T116" fmla="*/ 482 w 2236"/>
                <a:gd name="T117" fmla="*/ 37 h 855"/>
                <a:gd name="T118" fmla="*/ 460 w 2236"/>
                <a:gd name="T119" fmla="*/ 21 h 855"/>
                <a:gd name="T120" fmla="*/ 500 w 2236"/>
                <a:gd name="T121" fmla="*/ 294 h 855"/>
                <a:gd name="T122" fmla="*/ 600 w 2236"/>
                <a:gd name="T123" fmla="*/ 146 h 855"/>
                <a:gd name="T124" fmla="*/ 460 w 2236"/>
                <a:gd name="T125" fmla="*/ 2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6" h="855">
                  <a:moveTo>
                    <a:pt x="35" y="619"/>
                  </a:moveTo>
                  <a:lnTo>
                    <a:pt x="35" y="619"/>
                  </a:lnTo>
                  <a:lnTo>
                    <a:pt x="31" y="617"/>
                  </a:lnTo>
                  <a:lnTo>
                    <a:pt x="26" y="615"/>
                  </a:lnTo>
                  <a:lnTo>
                    <a:pt x="26" y="615"/>
                  </a:lnTo>
                  <a:lnTo>
                    <a:pt x="23" y="614"/>
                  </a:lnTo>
                  <a:lnTo>
                    <a:pt x="18" y="614"/>
                  </a:lnTo>
                  <a:lnTo>
                    <a:pt x="18" y="614"/>
                  </a:lnTo>
                  <a:lnTo>
                    <a:pt x="22" y="617"/>
                  </a:lnTo>
                  <a:lnTo>
                    <a:pt x="22" y="617"/>
                  </a:lnTo>
                  <a:lnTo>
                    <a:pt x="20" y="619"/>
                  </a:lnTo>
                  <a:lnTo>
                    <a:pt x="18" y="620"/>
                  </a:lnTo>
                  <a:lnTo>
                    <a:pt x="17" y="622"/>
                  </a:lnTo>
                  <a:lnTo>
                    <a:pt x="17" y="624"/>
                  </a:lnTo>
                  <a:lnTo>
                    <a:pt x="17" y="624"/>
                  </a:lnTo>
                  <a:lnTo>
                    <a:pt x="17" y="625"/>
                  </a:lnTo>
                  <a:lnTo>
                    <a:pt x="15" y="627"/>
                  </a:lnTo>
                  <a:lnTo>
                    <a:pt x="12" y="625"/>
                  </a:lnTo>
                  <a:lnTo>
                    <a:pt x="10" y="624"/>
                  </a:lnTo>
                  <a:lnTo>
                    <a:pt x="10" y="624"/>
                  </a:lnTo>
                  <a:lnTo>
                    <a:pt x="9" y="622"/>
                  </a:lnTo>
                  <a:lnTo>
                    <a:pt x="5" y="622"/>
                  </a:lnTo>
                  <a:lnTo>
                    <a:pt x="4" y="622"/>
                  </a:lnTo>
                  <a:lnTo>
                    <a:pt x="2" y="624"/>
                  </a:lnTo>
                  <a:lnTo>
                    <a:pt x="2" y="624"/>
                  </a:lnTo>
                  <a:lnTo>
                    <a:pt x="0" y="627"/>
                  </a:lnTo>
                  <a:lnTo>
                    <a:pt x="0" y="627"/>
                  </a:lnTo>
                  <a:lnTo>
                    <a:pt x="7" y="630"/>
                  </a:lnTo>
                  <a:lnTo>
                    <a:pt x="7" y="630"/>
                  </a:lnTo>
                  <a:lnTo>
                    <a:pt x="22" y="632"/>
                  </a:lnTo>
                  <a:lnTo>
                    <a:pt x="33" y="632"/>
                  </a:lnTo>
                  <a:lnTo>
                    <a:pt x="41" y="632"/>
                  </a:lnTo>
                  <a:lnTo>
                    <a:pt x="41" y="632"/>
                  </a:lnTo>
                  <a:lnTo>
                    <a:pt x="43" y="622"/>
                  </a:lnTo>
                  <a:lnTo>
                    <a:pt x="43" y="622"/>
                  </a:lnTo>
                  <a:lnTo>
                    <a:pt x="41" y="620"/>
                  </a:lnTo>
                  <a:lnTo>
                    <a:pt x="40" y="619"/>
                  </a:lnTo>
                  <a:lnTo>
                    <a:pt x="35" y="619"/>
                  </a:lnTo>
                  <a:lnTo>
                    <a:pt x="35" y="619"/>
                  </a:lnTo>
                  <a:close/>
                  <a:moveTo>
                    <a:pt x="595" y="21"/>
                  </a:moveTo>
                  <a:lnTo>
                    <a:pt x="595" y="21"/>
                  </a:lnTo>
                  <a:lnTo>
                    <a:pt x="603" y="19"/>
                  </a:lnTo>
                  <a:lnTo>
                    <a:pt x="606" y="18"/>
                  </a:lnTo>
                  <a:lnTo>
                    <a:pt x="606" y="16"/>
                  </a:lnTo>
                  <a:lnTo>
                    <a:pt x="606" y="14"/>
                  </a:lnTo>
                  <a:lnTo>
                    <a:pt x="606" y="13"/>
                  </a:lnTo>
                  <a:lnTo>
                    <a:pt x="601" y="11"/>
                  </a:lnTo>
                  <a:lnTo>
                    <a:pt x="601" y="11"/>
                  </a:lnTo>
                  <a:lnTo>
                    <a:pt x="596" y="11"/>
                  </a:lnTo>
                  <a:lnTo>
                    <a:pt x="593" y="13"/>
                  </a:lnTo>
                  <a:lnTo>
                    <a:pt x="592" y="14"/>
                  </a:lnTo>
                  <a:lnTo>
                    <a:pt x="588" y="14"/>
                  </a:lnTo>
                  <a:lnTo>
                    <a:pt x="588" y="14"/>
                  </a:lnTo>
                  <a:lnTo>
                    <a:pt x="579" y="16"/>
                  </a:lnTo>
                  <a:lnTo>
                    <a:pt x="574" y="18"/>
                  </a:lnTo>
                  <a:lnTo>
                    <a:pt x="574" y="19"/>
                  </a:lnTo>
                  <a:lnTo>
                    <a:pt x="574" y="21"/>
                  </a:lnTo>
                  <a:lnTo>
                    <a:pt x="574" y="21"/>
                  </a:lnTo>
                  <a:lnTo>
                    <a:pt x="577" y="22"/>
                  </a:lnTo>
                  <a:lnTo>
                    <a:pt x="583" y="22"/>
                  </a:lnTo>
                  <a:lnTo>
                    <a:pt x="595" y="21"/>
                  </a:lnTo>
                  <a:lnTo>
                    <a:pt x="595" y="21"/>
                  </a:lnTo>
                  <a:close/>
                  <a:moveTo>
                    <a:pt x="670" y="237"/>
                  </a:moveTo>
                  <a:lnTo>
                    <a:pt x="670" y="237"/>
                  </a:lnTo>
                  <a:lnTo>
                    <a:pt x="681" y="236"/>
                  </a:lnTo>
                  <a:lnTo>
                    <a:pt x="688" y="234"/>
                  </a:lnTo>
                  <a:lnTo>
                    <a:pt x="689" y="233"/>
                  </a:lnTo>
                  <a:lnTo>
                    <a:pt x="689" y="233"/>
                  </a:lnTo>
                  <a:lnTo>
                    <a:pt x="689" y="231"/>
                  </a:lnTo>
                  <a:lnTo>
                    <a:pt x="686" y="228"/>
                  </a:lnTo>
                  <a:lnTo>
                    <a:pt x="681" y="228"/>
                  </a:lnTo>
                  <a:lnTo>
                    <a:pt x="676" y="226"/>
                  </a:lnTo>
                  <a:lnTo>
                    <a:pt x="676" y="226"/>
                  </a:lnTo>
                  <a:lnTo>
                    <a:pt x="670" y="228"/>
                  </a:lnTo>
                  <a:lnTo>
                    <a:pt x="668" y="231"/>
                  </a:lnTo>
                  <a:lnTo>
                    <a:pt x="668" y="234"/>
                  </a:lnTo>
                  <a:lnTo>
                    <a:pt x="670" y="237"/>
                  </a:lnTo>
                  <a:lnTo>
                    <a:pt x="670" y="237"/>
                  </a:lnTo>
                  <a:close/>
                  <a:moveTo>
                    <a:pt x="956" y="39"/>
                  </a:moveTo>
                  <a:lnTo>
                    <a:pt x="956" y="39"/>
                  </a:lnTo>
                  <a:lnTo>
                    <a:pt x="960" y="40"/>
                  </a:lnTo>
                  <a:lnTo>
                    <a:pt x="960" y="42"/>
                  </a:lnTo>
                  <a:lnTo>
                    <a:pt x="958" y="44"/>
                  </a:lnTo>
                  <a:lnTo>
                    <a:pt x="953" y="44"/>
                  </a:lnTo>
                  <a:lnTo>
                    <a:pt x="953" y="44"/>
                  </a:lnTo>
                  <a:lnTo>
                    <a:pt x="943" y="45"/>
                  </a:lnTo>
                  <a:lnTo>
                    <a:pt x="942" y="47"/>
                  </a:lnTo>
                  <a:lnTo>
                    <a:pt x="943" y="49"/>
                  </a:lnTo>
                  <a:lnTo>
                    <a:pt x="943" y="49"/>
                  </a:lnTo>
                  <a:lnTo>
                    <a:pt x="947" y="50"/>
                  </a:lnTo>
                  <a:lnTo>
                    <a:pt x="948" y="52"/>
                  </a:lnTo>
                  <a:lnTo>
                    <a:pt x="950" y="55"/>
                  </a:lnTo>
                  <a:lnTo>
                    <a:pt x="955" y="57"/>
                  </a:lnTo>
                  <a:lnTo>
                    <a:pt x="955" y="57"/>
                  </a:lnTo>
                  <a:lnTo>
                    <a:pt x="961" y="57"/>
                  </a:lnTo>
                  <a:lnTo>
                    <a:pt x="966" y="55"/>
                  </a:lnTo>
                  <a:lnTo>
                    <a:pt x="969" y="50"/>
                  </a:lnTo>
                  <a:lnTo>
                    <a:pt x="971" y="47"/>
                  </a:lnTo>
                  <a:lnTo>
                    <a:pt x="971" y="47"/>
                  </a:lnTo>
                  <a:lnTo>
                    <a:pt x="971" y="45"/>
                  </a:lnTo>
                  <a:lnTo>
                    <a:pt x="974" y="44"/>
                  </a:lnTo>
                  <a:lnTo>
                    <a:pt x="986" y="40"/>
                  </a:lnTo>
                  <a:lnTo>
                    <a:pt x="1007" y="36"/>
                  </a:lnTo>
                  <a:lnTo>
                    <a:pt x="1007" y="36"/>
                  </a:lnTo>
                  <a:lnTo>
                    <a:pt x="1008" y="36"/>
                  </a:lnTo>
                  <a:lnTo>
                    <a:pt x="1010" y="34"/>
                  </a:lnTo>
                  <a:lnTo>
                    <a:pt x="1008" y="31"/>
                  </a:lnTo>
                  <a:lnTo>
                    <a:pt x="1007" y="27"/>
                  </a:lnTo>
                  <a:lnTo>
                    <a:pt x="1008" y="26"/>
                  </a:lnTo>
                  <a:lnTo>
                    <a:pt x="1010" y="26"/>
                  </a:lnTo>
                  <a:lnTo>
                    <a:pt x="1010" y="26"/>
                  </a:lnTo>
                  <a:lnTo>
                    <a:pt x="1015" y="24"/>
                  </a:lnTo>
                  <a:lnTo>
                    <a:pt x="1015" y="22"/>
                  </a:lnTo>
                  <a:lnTo>
                    <a:pt x="1012" y="21"/>
                  </a:lnTo>
                  <a:lnTo>
                    <a:pt x="1005" y="19"/>
                  </a:lnTo>
                  <a:lnTo>
                    <a:pt x="1005" y="19"/>
                  </a:lnTo>
                  <a:lnTo>
                    <a:pt x="1002" y="18"/>
                  </a:lnTo>
                  <a:lnTo>
                    <a:pt x="999" y="18"/>
                  </a:lnTo>
                  <a:lnTo>
                    <a:pt x="997" y="13"/>
                  </a:lnTo>
                  <a:lnTo>
                    <a:pt x="997" y="9"/>
                  </a:lnTo>
                  <a:lnTo>
                    <a:pt x="995" y="6"/>
                  </a:lnTo>
                  <a:lnTo>
                    <a:pt x="995" y="6"/>
                  </a:lnTo>
                  <a:lnTo>
                    <a:pt x="992" y="5"/>
                  </a:lnTo>
                  <a:lnTo>
                    <a:pt x="989" y="6"/>
                  </a:lnTo>
                  <a:lnTo>
                    <a:pt x="984" y="9"/>
                  </a:lnTo>
                  <a:lnTo>
                    <a:pt x="976" y="13"/>
                  </a:lnTo>
                  <a:lnTo>
                    <a:pt x="976" y="13"/>
                  </a:lnTo>
                  <a:lnTo>
                    <a:pt x="968" y="14"/>
                  </a:lnTo>
                  <a:lnTo>
                    <a:pt x="961" y="16"/>
                  </a:lnTo>
                  <a:lnTo>
                    <a:pt x="960" y="19"/>
                  </a:lnTo>
                  <a:lnTo>
                    <a:pt x="961" y="21"/>
                  </a:lnTo>
                  <a:lnTo>
                    <a:pt x="961" y="21"/>
                  </a:lnTo>
                  <a:lnTo>
                    <a:pt x="964" y="24"/>
                  </a:lnTo>
                  <a:lnTo>
                    <a:pt x="963" y="27"/>
                  </a:lnTo>
                  <a:lnTo>
                    <a:pt x="960" y="29"/>
                  </a:lnTo>
                  <a:lnTo>
                    <a:pt x="956" y="31"/>
                  </a:lnTo>
                  <a:lnTo>
                    <a:pt x="956" y="31"/>
                  </a:lnTo>
                  <a:lnTo>
                    <a:pt x="951" y="31"/>
                  </a:lnTo>
                  <a:lnTo>
                    <a:pt x="951" y="34"/>
                  </a:lnTo>
                  <a:lnTo>
                    <a:pt x="951" y="36"/>
                  </a:lnTo>
                  <a:lnTo>
                    <a:pt x="956" y="39"/>
                  </a:lnTo>
                  <a:lnTo>
                    <a:pt x="956" y="39"/>
                  </a:lnTo>
                  <a:close/>
                  <a:moveTo>
                    <a:pt x="976" y="50"/>
                  </a:moveTo>
                  <a:lnTo>
                    <a:pt x="976" y="50"/>
                  </a:lnTo>
                  <a:lnTo>
                    <a:pt x="974" y="53"/>
                  </a:lnTo>
                  <a:lnTo>
                    <a:pt x="971" y="57"/>
                  </a:lnTo>
                  <a:lnTo>
                    <a:pt x="968" y="58"/>
                  </a:lnTo>
                  <a:lnTo>
                    <a:pt x="968" y="60"/>
                  </a:lnTo>
                  <a:lnTo>
                    <a:pt x="968" y="62"/>
                  </a:lnTo>
                  <a:lnTo>
                    <a:pt x="968" y="62"/>
                  </a:lnTo>
                  <a:lnTo>
                    <a:pt x="973" y="63"/>
                  </a:lnTo>
                  <a:lnTo>
                    <a:pt x="978" y="65"/>
                  </a:lnTo>
                  <a:lnTo>
                    <a:pt x="978" y="65"/>
                  </a:lnTo>
                  <a:lnTo>
                    <a:pt x="981" y="66"/>
                  </a:lnTo>
                  <a:lnTo>
                    <a:pt x="982" y="70"/>
                  </a:lnTo>
                  <a:lnTo>
                    <a:pt x="986" y="73"/>
                  </a:lnTo>
                  <a:lnTo>
                    <a:pt x="991" y="73"/>
                  </a:lnTo>
                  <a:lnTo>
                    <a:pt x="991" y="73"/>
                  </a:lnTo>
                  <a:lnTo>
                    <a:pt x="997" y="73"/>
                  </a:lnTo>
                  <a:lnTo>
                    <a:pt x="1007" y="76"/>
                  </a:lnTo>
                  <a:lnTo>
                    <a:pt x="1018" y="79"/>
                  </a:lnTo>
                  <a:lnTo>
                    <a:pt x="1028" y="81"/>
                  </a:lnTo>
                  <a:lnTo>
                    <a:pt x="1028" y="81"/>
                  </a:lnTo>
                  <a:lnTo>
                    <a:pt x="1035" y="79"/>
                  </a:lnTo>
                  <a:lnTo>
                    <a:pt x="1038" y="76"/>
                  </a:lnTo>
                  <a:lnTo>
                    <a:pt x="1038" y="73"/>
                  </a:lnTo>
                  <a:lnTo>
                    <a:pt x="1036" y="71"/>
                  </a:lnTo>
                  <a:lnTo>
                    <a:pt x="1036" y="71"/>
                  </a:lnTo>
                  <a:lnTo>
                    <a:pt x="1035" y="70"/>
                  </a:lnTo>
                  <a:lnTo>
                    <a:pt x="1036" y="66"/>
                  </a:lnTo>
                  <a:lnTo>
                    <a:pt x="1043" y="57"/>
                  </a:lnTo>
                  <a:lnTo>
                    <a:pt x="1043" y="57"/>
                  </a:lnTo>
                  <a:lnTo>
                    <a:pt x="1043" y="53"/>
                  </a:lnTo>
                  <a:lnTo>
                    <a:pt x="1041" y="50"/>
                  </a:lnTo>
                  <a:lnTo>
                    <a:pt x="1039" y="49"/>
                  </a:lnTo>
                  <a:lnTo>
                    <a:pt x="1035" y="47"/>
                  </a:lnTo>
                  <a:lnTo>
                    <a:pt x="1026" y="45"/>
                  </a:lnTo>
                  <a:lnTo>
                    <a:pt x="1023" y="45"/>
                  </a:lnTo>
                  <a:lnTo>
                    <a:pt x="1023" y="49"/>
                  </a:lnTo>
                  <a:lnTo>
                    <a:pt x="1023" y="49"/>
                  </a:lnTo>
                  <a:lnTo>
                    <a:pt x="1023" y="50"/>
                  </a:lnTo>
                  <a:lnTo>
                    <a:pt x="1021" y="50"/>
                  </a:lnTo>
                  <a:lnTo>
                    <a:pt x="1018" y="49"/>
                  </a:lnTo>
                  <a:lnTo>
                    <a:pt x="1013" y="42"/>
                  </a:lnTo>
                  <a:lnTo>
                    <a:pt x="1013" y="42"/>
                  </a:lnTo>
                  <a:lnTo>
                    <a:pt x="1010" y="40"/>
                  </a:lnTo>
                  <a:lnTo>
                    <a:pt x="1007" y="40"/>
                  </a:lnTo>
                  <a:lnTo>
                    <a:pt x="994" y="42"/>
                  </a:lnTo>
                  <a:lnTo>
                    <a:pt x="982" y="47"/>
                  </a:lnTo>
                  <a:lnTo>
                    <a:pt x="978" y="49"/>
                  </a:lnTo>
                  <a:lnTo>
                    <a:pt x="976" y="50"/>
                  </a:lnTo>
                  <a:lnTo>
                    <a:pt x="976" y="50"/>
                  </a:lnTo>
                  <a:close/>
                  <a:moveTo>
                    <a:pt x="784" y="242"/>
                  </a:moveTo>
                  <a:lnTo>
                    <a:pt x="784" y="242"/>
                  </a:lnTo>
                  <a:lnTo>
                    <a:pt x="787" y="244"/>
                  </a:lnTo>
                  <a:lnTo>
                    <a:pt x="790" y="244"/>
                  </a:lnTo>
                  <a:lnTo>
                    <a:pt x="792" y="242"/>
                  </a:lnTo>
                  <a:lnTo>
                    <a:pt x="794" y="239"/>
                  </a:lnTo>
                  <a:lnTo>
                    <a:pt x="794" y="239"/>
                  </a:lnTo>
                  <a:lnTo>
                    <a:pt x="792" y="237"/>
                  </a:lnTo>
                  <a:lnTo>
                    <a:pt x="790" y="236"/>
                  </a:lnTo>
                  <a:lnTo>
                    <a:pt x="785" y="237"/>
                  </a:lnTo>
                  <a:lnTo>
                    <a:pt x="782" y="241"/>
                  </a:lnTo>
                  <a:lnTo>
                    <a:pt x="782" y="242"/>
                  </a:lnTo>
                  <a:lnTo>
                    <a:pt x="784" y="242"/>
                  </a:lnTo>
                  <a:lnTo>
                    <a:pt x="784" y="242"/>
                  </a:lnTo>
                  <a:close/>
                  <a:moveTo>
                    <a:pt x="947" y="11"/>
                  </a:moveTo>
                  <a:lnTo>
                    <a:pt x="947" y="11"/>
                  </a:lnTo>
                  <a:lnTo>
                    <a:pt x="945" y="9"/>
                  </a:lnTo>
                  <a:lnTo>
                    <a:pt x="943" y="8"/>
                  </a:lnTo>
                  <a:lnTo>
                    <a:pt x="935" y="8"/>
                  </a:lnTo>
                  <a:lnTo>
                    <a:pt x="929" y="11"/>
                  </a:lnTo>
                  <a:lnTo>
                    <a:pt x="927" y="11"/>
                  </a:lnTo>
                  <a:lnTo>
                    <a:pt x="929" y="14"/>
                  </a:lnTo>
                  <a:lnTo>
                    <a:pt x="929" y="14"/>
                  </a:lnTo>
                  <a:lnTo>
                    <a:pt x="932" y="14"/>
                  </a:lnTo>
                  <a:lnTo>
                    <a:pt x="937" y="16"/>
                  </a:lnTo>
                  <a:lnTo>
                    <a:pt x="943" y="14"/>
                  </a:lnTo>
                  <a:lnTo>
                    <a:pt x="945" y="13"/>
                  </a:lnTo>
                  <a:lnTo>
                    <a:pt x="947" y="11"/>
                  </a:lnTo>
                  <a:lnTo>
                    <a:pt x="947" y="11"/>
                  </a:lnTo>
                  <a:close/>
                  <a:moveTo>
                    <a:pt x="2085" y="293"/>
                  </a:moveTo>
                  <a:lnTo>
                    <a:pt x="2085" y="293"/>
                  </a:lnTo>
                  <a:lnTo>
                    <a:pt x="2091" y="293"/>
                  </a:lnTo>
                  <a:lnTo>
                    <a:pt x="2096" y="291"/>
                  </a:lnTo>
                  <a:lnTo>
                    <a:pt x="2100" y="291"/>
                  </a:lnTo>
                  <a:lnTo>
                    <a:pt x="2104" y="291"/>
                  </a:lnTo>
                  <a:lnTo>
                    <a:pt x="2104" y="291"/>
                  </a:lnTo>
                  <a:lnTo>
                    <a:pt x="2108" y="293"/>
                  </a:lnTo>
                  <a:lnTo>
                    <a:pt x="2111" y="293"/>
                  </a:lnTo>
                  <a:lnTo>
                    <a:pt x="2117" y="293"/>
                  </a:lnTo>
                  <a:lnTo>
                    <a:pt x="2132" y="290"/>
                  </a:lnTo>
                  <a:lnTo>
                    <a:pt x="2132" y="290"/>
                  </a:lnTo>
                  <a:lnTo>
                    <a:pt x="2135" y="286"/>
                  </a:lnTo>
                  <a:lnTo>
                    <a:pt x="2134" y="283"/>
                  </a:lnTo>
                  <a:lnTo>
                    <a:pt x="2127" y="280"/>
                  </a:lnTo>
                  <a:lnTo>
                    <a:pt x="2117" y="278"/>
                  </a:lnTo>
                  <a:lnTo>
                    <a:pt x="2117" y="278"/>
                  </a:lnTo>
                  <a:lnTo>
                    <a:pt x="2111" y="278"/>
                  </a:lnTo>
                  <a:lnTo>
                    <a:pt x="2104" y="278"/>
                  </a:lnTo>
                  <a:lnTo>
                    <a:pt x="2091" y="283"/>
                  </a:lnTo>
                  <a:lnTo>
                    <a:pt x="2088" y="285"/>
                  </a:lnTo>
                  <a:lnTo>
                    <a:pt x="2085" y="288"/>
                  </a:lnTo>
                  <a:lnTo>
                    <a:pt x="2083" y="290"/>
                  </a:lnTo>
                  <a:lnTo>
                    <a:pt x="2085" y="293"/>
                  </a:lnTo>
                  <a:lnTo>
                    <a:pt x="2085" y="293"/>
                  </a:lnTo>
                  <a:close/>
                  <a:moveTo>
                    <a:pt x="1036" y="104"/>
                  </a:moveTo>
                  <a:lnTo>
                    <a:pt x="1036" y="104"/>
                  </a:lnTo>
                  <a:lnTo>
                    <a:pt x="1043" y="106"/>
                  </a:lnTo>
                  <a:lnTo>
                    <a:pt x="1051" y="104"/>
                  </a:lnTo>
                  <a:lnTo>
                    <a:pt x="1062" y="102"/>
                  </a:lnTo>
                  <a:lnTo>
                    <a:pt x="1070" y="101"/>
                  </a:lnTo>
                  <a:lnTo>
                    <a:pt x="1070" y="101"/>
                  </a:lnTo>
                  <a:lnTo>
                    <a:pt x="1083" y="99"/>
                  </a:lnTo>
                  <a:lnTo>
                    <a:pt x="1098" y="96"/>
                  </a:lnTo>
                  <a:lnTo>
                    <a:pt x="1111" y="91"/>
                  </a:lnTo>
                  <a:lnTo>
                    <a:pt x="1114" y="88"/>
                  </a:lnTo>
                  <a:lnTo>
                    <a:pt x="1116" y="86"/>
                  </a:lnTo>
                  <a:lnTo>
                    <a:pt x="1116" y="86"/>
                  </a:lnTo>
                  <a:lnTo>
                    <a:pt x="1116" y="84"/>
                  </a:lnTo>
                  <a:lnTo>
                    <a:pt x="1114" y="83"/>
                  </a:lnTo>
                  <a:lnTo>
                    <a:pt x="1109" y="79"/>
                  </a:lnTo>
                  <a:lnTo>
                    <a:pt x="1105" y="78"/>
                  </a:lnTo>
                  <a:lnTo>
                    <a:pt x="1100" y="75"/>
                  </a:lnTo>
                  <a:lnTo>
                    <a:pt x="1100" y="75"/>
                  </a:lnTo>
                  <a:lnTo>
                    <a:pt x="1096" y="73"/>
                  </a:lnTo>
                  <a:lnTo>
                    <a:pt x="1095" y="73"/>
                  </a:lnTo>
                  <a:lnTo>
                    <a:pt x="1088" y="73"/>
                  </a:lnTo>
                  <a:lnTo>
                    <a:pt x="1083" y="75"/>
                  </a:lnTo>
                  <a:lnTo>
                    <a:pt x="1080" y="78"/>
                  </a:lnTo>
                  <a:lnTo>
                    <a:pt x="1080" y="78"/>
                  </a:lnTo>
                  <a:lnTo>
                    <a:pt x="1078" y="81"/>
                  </a:lnTo>
                  <a:lnTo>
                    <a:pt x="1077" y="79"/>
                  </a:lnTo>
                  <a:lnTo>
                    <a:pt x="1078" y="76"/>
                  </a:lnTo>
                  <a:lnTo>
                    <a:pt x="1082" y="71"/>
                  </a:lnTo>
                  <a:lnTo>
                    <a:pt x="1082" y="71"/>
                  </a:lnTo>
                  <a:lnTo>
                    <a:pt x="1083" y="68"/>
                  </a:lnTo>
                  <a:lnTo>
                    <a:pt x="1083" y="66"/>
                  </a:lnTo>
                  <a:lnTo>
                    <a:pt x="1083" y="65"/>
                  </a:lnTo>
                  <a:lnTo>
                    <a:pt x="1082" y="63"/>
                  </a:lnTo>
                  <a:lnTo>
                    <a:pt x="1077" y="62"/>
                  </a:lnTo>
                  <a:lnTo>
                    <a:pt x="1075" y="62"/>
                  </a:lnTo>
                  <a:lnTo>
                    <a:pt x="1074" y="63"/>
                  </a:lnTo>
                  <a:lnTo>
                    <a:pt x="1074" y="63"/>
                  </a:lnTo>
                  <a:lnTo>
                    <a:pt x="1074" y="65"/>
                  </a:lnTo>
                  <a:lnTo>
                    <a:pt x="1072" y="65"/>
                  </a:lnTo>
                  <a:lnTo>
                    <a:pt x="1067" y="66"/>
                  </a:lnTo>
                  <a:lnTo>
                    <a:pt x="1062" y="66"/>
                  </a:lnTo>
                  <a:lnTo>
                    <a:pt x="1061" y="66"/>
                  </a:lnTo>
                  <a:lnTo>
                    <a:pt x="1061" y="68"/>
                  </a:lnTo>
                  <a:lnTo>
                    <a:pt x="1061" y="68"/>
                  </a:lnTo>
                  <a:lnTo>
                    <a:pt x="1059" y="71"/>
                  </a:lnTo>
                  <a:lnTo>
                    <a:pt x="1057" y="73"/>
                  </a:lnTo>
                  <a:lnTo>
                    <a:pt x="1056" y="76"/>
                  </a:lnTo>
                  <a:lnTo>
                    <a:pt x="1056" y="78"/>
                  </a:lnTo>
                  <a:lnTo>
                    <a:pt x="1056" y="78"/>
                  </a:lnTo>
                  <a:lnTo>
                    <a:pt x="1056" y="79"/>
                  </a:lnTo>
                  <a:lnTo>
                    <a:pt x="1054" y="79"/>
                  </a:lnTo>
                  <a:lnTo>
                    <a:pt x="1051" y="79"/>
                  </a:lnTo>
                  <a:lnTo>
                    <a:pt x="1048" y="81"/>
                  </a:lnTo>
                  <a:lnTo>
                    <a:pt x="1046" y="83"/>
                  </a:lnTo>
                  <a:lnTo>
                    <a:pt x="1046" y="86"/>
                  </a:lnTo>
                  <a:lnTo>
                    <a:pt x="1046" y="86"/>
                  </a:lnTo>
                  <a:lnTo>
                    <a:pt x="1046" y="89"/>
                  </a:lnTo>
                  <a:lnTo>
                    <a:pt x="1044" y="93"/>
                  </a:lnTo>
                  <a:lnTo>
                    <a:pt x="1039" y="97"/>
                  </a:lnTo>
                  <a:lnTo>
                    <a:pt x="1036" y="102"/>
                  </a:lnTo>
                  <a:lnTo>
                    <a:pt x="1036" y="104"/>
                  </a:lnTo>
                  <a:lnTo>
                    <a:pt x="1036" y="104"/>
                  </a:lnTo>
                  <a:lnTo>
                    <a:pt x="1036" y="104"/>
                  </a:lnTo>
                  <a:close/>
                  <a:moveTo>
                    <a:pt x="1536" y="184"/>
                  </a:moveTo>
                  <a:lnTo>
                    <a:pt x="1536" y="184"/>
                  </a:lnTo>
                  <a:lnTo>
                    <a:pt x="1543" y="189"/>
                  </a:lnTo>
                  <a:lnTo>
                    <a:pt x="1546" y="194"/>
                  </a:lnTo>
                  <a:lnTo>
                    <a:pt x="1546" y="194"/>
                  </a:lnTo>
                  <a:lnTo>
                    <a:pt x="1551" y="194"/>
                  </a:lnTo>
                  <a:lnTo>
                    <a:pt x="1556" y="194"/>
                  </a:lnTo>
                  <a:lnTo>
                    <a:pt x="1565" y="190"/>
                  </a:lnTo>
                  <a:lnTo>
                    <a:pt x="1565" y="190"/>
                  </a:lnTo>
                  <a:lnTo>
                    <a:pt x="1569" y="190"/>
                  </a:lnTo>
                  <a:lnTo>
                    <a:pt x="1572" y="192"/>
                  </a:lnTo>
                  <a:lnTo>
                    <a:pt x="1574" y="194"/>
                  </a:lnTo>
                  <a:lnTo>
                    <a:pt x="1578" y="192"/>
                  </a:lnTo>
                  <a:lnTo>
                    <a:pt x="1578" y="192"/>
                  </a:lnTo>
                  <a:lnTo>
                    <a:pt x="1583" y="190"/>
                  </a:lnTo>
                  <a:lnTo>
                    <a:pt x="1590" y="189"/>
                  </a:lnTo>
                  <a:lnTo>
                    <a:pt x="1601" y="190"/>
                  </a:lnTo>
                  <a:lnTo>
                    <a:pt x="1601" y="190"/>
                  </a:lnTo>
                  <a:lnTo>
                    <a:pt x="1604" y="189"/>
                  </a:lnTo>
                  <a:lnTo>
                    <a:pt x="1604" y="189"/>
                  </a:lnTo>
                  <a:lnTo>
                    <a:pt x="1604" y="184"/>
                  </a:lnTo>
                  <a:lnTo>
                    <a:pt x="1601" y="179"/>
                  </a:lnTo>
                  <a:lnTo>
                    <a:pt x="1601" y="174"/>
                  </a:lnTo>
                  <a:lnTo>
                    <a:pt x="1601" y="174"/>
                  </a:lnTo>
                  <a:lnTo>
                    <a:pt x="1603" y="172"/>
                  </a:lnTo>
                  <a:lnTo>
                    <a:pt x="1604" y="172"/>
                  </a:lnTo>
                  <a:lnTo>
                    <a:pt x="1608" y="174"/>
                  </a:lnTo>
                  <a:lnTo>
                    <a:pt x="1608" y="176"/>
                  </a:lnTo>
                  <a:lnTo>
                    <a:pt x="1608" y="177"/>
                  </a:lnTo>
                  <a:lnTo>
                    <a:pt x="1608" y="177"/>
                  </a:lnTo>
                  <a:lnTo>
                    <a:pt x="1606" y="179"/>
                  </a:lnTo>
                  <a:lnTo>
                    <a:pt x="1608" y="180"/>
                  </a:lnTo>
                  <a:lnTo>
                    <a:pt x="1609" y="185"/>
                  </a:lnTo>
                  <a:lnTo>
                    <a:pt x="1616" y="189"/>
                  </a:lnTo>
                  <a:lnTo>
                    <a:pt x="1624" y="189"/>
                  </a:lnTo>
                  <a:lnTo>
                    <a:pt x="1624" y="189"/>
                  </a:lnTo>
                  <a:lnTo>
                    <a:pt x="1629" y="189"/>
                  </a:lnTo>
                  <a:lnTo>
                    <a:pt x="1631" y="187"/>
                  </a:lnTo>
                  <a:lnTo>
                    <a:pt x="1632" y="184"/>
                  </a:lnTo>
                  <a:lnTo>
                    <a:pt x="1632" y="180"/>
                  </a:lnTo>
                  <a:lnTo>
                    <a:pt x="1632" y="179"/>
                  </a:lnTo>
                  <a:lnTo>
                    <a:pt x="1634" y="177"/>
                  </a:lnTo>
                  <a:lnTo>
                    <a:pt x="1634" y="177"/>
                  </a:lnTo>
                  <a:lnTo>
                    <a:pt x="1637" y="176"/>
                  </a:lnTo>
                  <a:lnTo>
                    <a:pt x="1637" y="172"/>
                  </a:lnTo>
                  <a:lnTo>
                    <a:pt x="1635" y="171"/>
                  </a:lnTo>
                  <a:lnTo>
                    <a:pt x="1631" y="166"/>
                  </a:lnTo>
                  <a:lnTo>
                    <a:pt x="1631" y="166"/>
                  </a:lnTo>
                  <a:lnTo>
                    <a:pt x="1622" y="164"/>
                  </a:lnTo>
                  <a:lnTo>
                    <a:pt x="1616" y="163"/>
                  </a:lnTo>
                  <a:lnTo>
                    <a:pt x="1608" y="163"/>
                  </a:lnTo>
                  <a:lnTo>
                    <a:pt x="1601" y="161"/>
                  </a:lnTo>
                  <a:lnTo>
                    <a:pt x="1601" y="161"/>
                  </a:lnTo>
                  <a:lnTo>
                    <a:pt x="1596" y="159"/>
                  </a:lnTo>
                  <a:lnTo>
                    <a:pt x="1590" y="159"/>
                  </a:lnTo>
                  <a:lnTo>
                    <a:pt x="1585" y="161"/>
                  </a:lnTo>
                  <a:lnTo>
                    <a:pt x="1583" y="163"/>
                  </a:lnTo>
                  <a:lnTo>
                    <a:pt x="1583" y="166"/>
                  </a:lnTo>
                  <a:lnTo>
                    <a:pt x="1583" y="166"/>
                  </a:lnTo>
                  <a:lnTo>
                    <a:pt x="1583" y="167"/>
                  </a:lnTo>
                  <a:lnTo>
                    <a:pt x="1580" y="167"/>
                  </a:lnTo>
                  <a:lnTo>
                    <a:pt x="1574" y="164"/>
                  </a:lnTo>
                  <a:lnTo>
                    <a:pt x="1565" y="158"/>
                  </a:lnTo>
                  <a:lnTo>
                    <a:pt x="1559" y="154"/>
                  </a:lnTo>
                  <a:lnTo>
                    <a:pt x="1559" y="154"/>
                  </a:lnTo>
                  <a:lnTo>
                    <a:pt x="1554" y="154"/>
                  </a:lnTo>
                  <a:lnTo>
                    <a:pt x="1549" y="156"/>
                  </a:lnTo>
                  <a:lnTo>
                    <a:pt x="1544" y="161"/>
                  </a:lnTo>
                  <a:lnTo>
                    <a:pt x="1539" y="166"/>
                  </a:lnTo>
                  <a:lnTo>
                    <a:pt x="1534" y="171"/>
                  </a:lnTo>
                  <a:lnTo>
                    <a:pt x="1533" y="176"/>
                  </a:lnTo>
                  <a:lnTo>
                    <a:pt x="1533" y="180"/>
                  </a:lnTo>
                  <a:lnTo>
                    <a:pt x="1536" y="184"/>
                  </a:lnTo>
                  <a:lnTo>
                    <a:pt x="1536" y="184"/>
                  </a:lnTo>
                  <a:close/>
                  <a:moveTo>
                    <a:pt x="1618" y="234"/>
                  </a:moveTo>
                  <a:lnTo>
                    <a:pt x="1618" y="234"/>
                  </a:lnTo>
                  <a:lnTo>
                    <a:pt x="1619" y="233"/>
                  </a:lnTo>
                  <a:lnTo>
                    <a:pt x="1619" y="231"/>
                  </a:lnTo>
                  <a:lnTo>
                    <a:pt x="1616" y="226"/>
                  </a:lnTo>
                  <a:lnTo>
                    <a:pt x="1609" y="221"/>
                  </a:lnTo>
                  <a:lnTo>
                    <a:pt x="1600" y="218"/>
                  </a:lnTo>
                  <a:lnTo>
                    <a:pt x="1600" y="218"/>
                  </a:lnTo>
                  <a:lnTo>
                    <a:pt x="1591" y="218"/>
                  </a:lnTo>
                  <a:lnTo>
                    <a:pt x="1585" y="221"/>
                  </a:lnTo>
                  <a:lnTo>
                    <a:pt x="1580" y="224"/>
                  </a:lnTo>
                  <a:lnTo>
                    <a:pt x="1578" y="228"/>
                  </a:lnTo>
                  <a:lnTo>
                    <a:pt x="1578" y="228"/>
                  </a:lnTo>
                  <a:lnTo>
                    <a:pt x="1580" y="229"/>
                  </a:lnTo>
                  <a:lnTo>
                    <a:pt x="1585" y="231"/>
                  </a:lnTo>
                  <a:lnTo>
                    <a:pt x="1596" y="233"/>
                  </a:lnTo>
                  <a:lnTo>
                    <a:pt x="1609" y="234"/>
                  </a:lnTo>
                  <a:lnTo>
                    <a:pt x="1618" y="234"/>
                  </a:lnTo>
                  <a:lnTo>
                    <a:pt x="1618" y="234"/>
                  </a:lnTo>
                  <a:close/>
                  <a:moveTo>
                    <a:pt x="1587" y="208"/>
                  </a:moveTo>
                  <a:lnTo>
                    <a:pt x="1587" y="208"/>
                  </a:lnTo>
                  <a:lnTo>
                    <a:pt x="1585" y="207"/>
                  </a:lnTo>
                  <a:lnTo>
                    <a:pt x="1583" y="207"/>
                  </a:lnTo>
                  <a:lnTo>
                    <a:pt x="1577" y="208"/>
                  </a:lnTo>
                  <a:lnTo>
                    <a:pt x="1572" y="210"/>
                  </a:lnTo>
                  <a:lnTo>
                    <a:pt x="1572" y="211"/>
                  </a:lnTo>
                  <a:lnTo>
                    <a:pt x="1574" y="213"/>
                  </a:lnTo>
                  <a:lnTo>
                    <a:pt x="1574" y="213"/>
                  </a:lnTo>
                  <a:lnTo>
                    <a:pt x="1578" y="215"/>
                  </a:lnTo>
                  <a:lnTo>
                    <a:pt x="1582" y="213"/>
                  </a:lnTo>
                  <a:lnTo>
                    <a:pt x="1585" y="211"/>
                  </a:lnTo>
                  <a:lnTo>
                    <a:pt x="1587" y="208"/>
                  </a:lnTo>
                  <a:lnTo>
                    <a:pt x="1587" y="208"/>
                  </a:lnTo>
                  <a:close/>
                  <a:moveTo>
                    <a:pt x="1653" y="184"/>
                  </a:moveTo>
                  <a:lnTo>
                    <a:pt x="1653" y="184"/>
                  </a:lnTo>
                  <a:lnTo>
                    <a:pt x="1660" y="185"/>
                  </a:lnTo>
                  <a:lnTo>
                    <a:pt x="1666" y="189"/>
                  </a:lnTo>
                  <a:lnTo>
                    <a:pt x="1675" y="192"/>
                  </a:lnTo>
                  <a:lnTo>
                    <a:pt x="1686" y="195"/>
                  </a:lnTo>
                  <a:lnTo>
                    <a:pt x="1686" y="195"/>
                  </a:lnTo>
                  <a:lnTo>
                    <a:pt x="1697" y="195"/>
                  </a:lnTo>
                  <a:lnTo>
                    <a:pt x="1707" y="194"/>
                  </a:lnTo>
                  <a:lnTo>
                    <a:pt x="1714" y="192"/>
                  </a:lnTo>
                  <a:lnTo>
                    <a:pt x="1717" y="189"/>
                  </a:lnTo>
                  <a:lnTo>
                    <a:pt x="1717" y="189"/>
                  </a:lnTo>
                  <a:lnTo>
                    <a:pt x="1715" y="187"/>
                  </a:lnTo>
                  <a:lnTo>
                    <a:pt x="1714" y="185"/>
                  </a:lnTo>
                  <a:lnTo>
                    <a:pt x="1709" y="182"/>
                  </a:lnTo>
                  <a:lnTo>
                    <a:pt x="1701" y="180"/>
                  </a:lnTo>
                  <a:lnTo>
                    <a:pt x="1696" y="182"/>
                  </a:lnTo>
                  <a:lnTo>
                    <a:pt x="1696" y="182"/>
                  </a:lnTo>
                  <a:lnTo>
                    <a:pt x="1692" y="182"/>
                  </a:lnTo>
                  <a:lnTo>
                    <a:pt x="1688" y="180"/>
                  </a:lnTo>
                  <a:lnTo>
                    <a:pt x="1684" y="179"/>
                  </a:lnTo>
                  <a:lnTo>
                    <a:pt x="1681" y="179"/>
                  </a:lnTo>
                  <a:lnTo>
                    <a:pt x="1681" y="179"/>
                  </a:lnTo>
                  <a:lnTo>
                    <a:pt x="1675" y="180"/>
                  </a:lnTo>
                  <a:lnTo>
                    <a:pt x="1670" y="179"/>
                  </a:lnTo>
                  <a:lnTo>
                    <a:pt x="1666" y="179"/>
                  </a:lnTo>
                  <a:lnTo>
                    <a:pt x="1663" y="176"/>
                  </a:lnTo>
                  <a:lnTo>
                    <a:pt x="1663" y="176"/>
                  </a:lnTo>
                  <a:lnTo>
                    <a:pt x="1661" y="174"/>
                  </a:lnTo>
                  <a:lnTo>
                    <a:pt x="1660" y="174"/>
                  </a:lnTo>
                  <a:lnTo>
                    <a:pt x="1655" y="177"/>
                  </a:lnTo>
                  <a:lnTo>
                    <a:pt x="1652" y="182"/>
                  </a:lnTo>
                  <a:lnTo>
                    <a:pt x="1652" y="184"/>
                  </a:lnTo>
                  <a:lnTo>
                    <a:pt x="1653" y="184"/>
                  </a:lnTo>
                  <a:lnTo>
                    <a:pt x="1653" y="184"/>
                  </a:lnTo>
                  <a:close/>
                  <a:moveTo>
                    <a:pt x="360" y="27"/>
                  </a:moveTo>
                  <a:lnTo>
                    <a:pt x="360" y="27"/>
                  </a:lnTo>
                  <a:lnTo>
                    <a:pt x="364" y="24"/>
                  </a:lnTo>
                  <a:lnTo>
                    <a:pt x="367" y="22"/>
                  </a:lnTo>
                  <a:lnTo>
                    <a:pt x="373" y="22"/>
                  </a:lnTo>
                  <a:lnTo>
                    <a:pt x="378" y="24"/>
                  </a:lnTo>
                  <a:lnTo>
                    <a:pt x="381" y="24"/>
                  </a:lnTo>
                  <a:lnTo>
                    <a:pt x="381" y="22"/>
                  </a:lnTo>
                  <a:lnTo>
                    <a:pt x="381" y="22"/>
                  </a:lnTo>
                  <a:lnTo>
                    <a:pt x="381" y="21"/>
                  </a:lnTo>
                  <a:lnTo>
                    <a:pt x="380" y="19"/>
                  </a:lnTo>
                  <a:lnTo>
                    <a:pt x="373" y="19"/>
                  </a:lnTo>
                  <a:lnTo>
                    <a:pt x="365" y="19"/>
                  </a:lnTo>
                  <a:lnTo>
                    <a:pt x="359" y="21"/>
                  </a:lnTo>
                  <a:lnTo>
                    <a:pt x="359" y="21"/>
                  </a:lnTo>
                  <a:lnTo>
                    <a:pt x="352" y="22"/>
                  </a:lnTo>
                  <a:lnTo>
                    <a:pt x="346" y="22"/>
                  </a:lnTo>
                  <a:lnTo>
                    <a:pt x="339" y="24"/>
                  </a:lnTo>
                  <a:lnTo>
                    <a:pt x="339" y="24"/>
                  </a:lnTo>
                  <a:lnTo>
                    <a:pt x="339" y="26"/>
                  </a:lnTo>
                  <a:lnTo>
                    <a:pt x="339" y="26"/>
                  </a:lnTo>
                  <a:lnTo>
                    <a:pt x="341" y="29"/>
                  </a:lnTo>
                  <a:lnTo>
                    <a:pt x="346" y="31"/>
                  </a:lnTo>
                  <a:lnTo>
                    <a:pt x="352" y="31"/>
                  </a:lnTo>
                  <a:lnTo>
                    <a:pt x="357" y="29"/>
                  </a:lnTo>
                  <a:lnTo>
                    <a:pt x="360" y="27"/>
                  </a:lnTo>
                  <a:lnTo>
                    <a:pt x="360" y="27"/>
                  </a:lnTo>
                  <a:close/>
                  <a:moveTo>
                    <a:pt x="1614" y="681"/>
                  </a:moveTo>
                  <a:lnTo>
                    <a:pt x="1614" y="681"/>
                  </a:lnTo>
                  <a:lnTo>
                    <a:pt x="1613" y="677"/>
                  </a:lnTo>
                  <a:lnTo>
                    <a:pt x="1613" y="672"/>
                  </a:lnTo>
                  <a:lnTo>
                    <a:pt x="1614" y="666"/>
                  </a:lnTo>
                  <a:lnTo>
                    <a:pt x="1616" y="658"/>
                  </a:lnTo>
                  <a:lnTo>
                    <a:pt x="1614" y="656"/>
                  </a:lnTo>
                  <a:lnTo>
                    <a:pt x="1613" y="653"/>
                  </a:lnTo>
                  <a:lnTo>
                    <a:pt x="1613" y="653"/>
                  </a:lnTo>
                  <a:lnTo>
                    <a:pt x="1608" y="648"/>
                  </a:lnTo>
                  <a:lnTo>
                    <a:pt x="1606" y="643"/>
                  </a:lnTo>
                  <a:lnTo>
                    <a:pt x="1606" y="638"/>
                  </a:lnTo>
                  <a:lnTo>
                    <a:pt x="1604" y="638"/>
                  </a:lnTo>
                  <a:lnTo>
                    <a:pt x="1604" y="638"/>
                  </a:lnTo>
                  <a:lnTo>
                    <a:pt x="1604" y="638"/>
                  </a:lnTo>
                  <a:lnTo>
                    <a:pt x="1603" y="641"/>
                  </a:lnTo>
                  <a:lnTo>
                    <a:pt x="1601" y="645"/>
                  </a:lnTo>
                  <a:lnTo>
                    <a:pt x="1601" y="650"/>
                  </a:lnTo>
                  <a:lnTo>
                    <a:pt x="1600" y="651"/>
                  </a:lnTo>
                  <a:lnTo>
                    <a:pt x="1598" y="651"/>
                  </a:lnTo>
                  <a:lnTo>
                    <a:pt x="1598" y="651"/>
                  </a:lnTo>
                  <a:lnTo>
                    <a:pt x="1595" y="653"/>
                  </a:lnTo>
                  <a:lnTo>
                    <a:pt x="1595" y="656"/>
                  </a:lnTo>
                  <a:lnTo>
                    <a:pt x="1596" y="661"/>
                  </a:lnTo>
                  <a:lnTo>
                    <a:pt x="1595" y="666"/>
                  </a:lnTo>
                  <a:lnTo>
                    <a:pt x="1595" y="666"/>
                  </a:lnTo>
                  <a:lnTo>
                    <a:pt x="1595" y="672"/>
                  </a:lnTo>
                  <a:lnTo>
                    <a:pt x="1595" y="679"/>
                  </a:lnTo>
                  <a:lnTo>
                    <a:pt x="1600" y="692"/>
                  </a:lnTo>
                  <a:lnTo>
                    <a:pt x="1600" y="692"/>
                  </a:lnTo>
                  <a:lnTo>
                    <a:pt x="1600" y="695"/>
                  </a:lnTo>
                  <a:lnTo>
                    <a:pt x="1600" y="702"/>
                  </a:lnTo>
                  <a:lnTo>
                    <a:pt x="1598" y="716"/>
                  </a:lnTo>
                  <a:lnTo>
                    <a:pt x="1598" y="733"/>
                  </a:lnTo>
                  <a:lnTo>
                    <a:pt x="1598" y="738"/>
                  </a:lnTo>
                  <a:lnTo>
                    <a:pt x="1598" y="742"/>
                  </a:lnTo>
                  <a:lnTo>
                    <a:pt x="1598" y="742"/>
                  </a:lnTo>
                  <a:lnTo>
                    <a:pt x="1600" y="746"/>
                  </a:lnTo>
                  <a:lnTo>
                    <a:pt x="1598" y="751"/>
                  </a:lnTo>
                  <a:lnTo>
                    <a:pt x="1596" y="762"/>
                  </a:lnTo>
                  <a:lnTo>
                    <a:pt x="1595" y="773"/>
                  </a:lnTo>
                  <a:lnTo>
                    <a:pt x="1596" y="778"/>
                  </a:lnTo>
                  <a:lnTo>
                    <a:pt x="1596" y="778"/>
                  </a:lnTo>
                  <a:lnTo>
                    <a:pt x="1598" y="780"/>
                  </a:lnTo>
                  <a:lnTo>
                    <a:pt x="1598" y="780"/>
                  </a:lnTo>
                  <a:lnTo>
                    <a:pt x="1600" y="777"/>
                  </a:lnTo>
                  <a:lnTo>
                    <a:pt x="1601" y="773"/>
                  </a:lnTo>
                  <a:lnTo>
                    <a:pt x="1603" y="772"/>
                  </a:lnTo>
                  <a:lnTo>
                    <a:pt x="1604" y="770"/>
                  </a:lnTo>
                  <a:lnTo>
                    <a:pt x="1604" y="770"/>
                  </a:lnTo>
                  <a:lnTo>
                    <a:pt x="1608" y="772"/>
                  </a:lnTo>
                  <a:lnTo>
                    <a:pt x="1611" y="773"/>
                  </a:lnTo>
                  <a:lnTo>
                    <a:pt x="1613" y="778"/>
                  </a:lnTo>
                  <a:lnTo>
                    <a:pt x="1616" y="780"/>
                  </a:lnTo>
                  <a:lnTo>
                    <a:pt x="1616" y="780"/>
                  </a:lnTo>
                  <a:lnTo>
                    <a:pt x="1618" y="780"/>
                  </a:lnTo>
                  <a:lnTo>
                    <a:pt x="1618" y="778"/>
                  </a:lnTo>
                  <a:lnTo>
                    <a:pt x="1618" y="775"/>
                  </a:lnTo>
                  <a:lnTo>
                    <a:pt x="1616" y="770"/>
                  </a:lnTo>
                  <a:lnTo>
                    <a:pt x="1614" y="768"/>
                  </a:lnTo>
                  <a:lnTo>
                    <a:pt x="1613" y="768"/>
                  </a:lnTo>
                  <a:lnTo>
                    <a:pt x="1613" y="768"/>
                  </a:lnTo>
                  <a:lnTo>
                    <a:pt x="1611" y="767"/>
                  </a:lnTo>
                  <a:lnTo>
                    <a:pt x="1608" y="764"/>
                  </a:lnTo>
                  <a:lnTo>
                    <a:pt x="1604" y="752"/>
                  </a:lnTo>
                  <a:lnTo>
                    <a:pt x="1604" y="752"/>
                  </a:lnTo>
                  <a:lnTo>
                    <a:pt x="1604" y="747"/>
                  </a:lnTo>
                  <a:lnTo>
                    <a:pt x="1606" y="742"/>
                  </a:lnTo>
                  <a:lnTo>
                    <a:pt x="1608" y="738"/>
                  </a:lnTo>
                  <a:lnTo>
                    <a:pt x="1608" y="731"/>
                  </a:lnTo>
                  <a:lnTo>
                    <a:pt x="1608" y="731"/>
                  </a:lnTo>
                  <a:lnTo>
                    <a:pt x="1609" y="729"/>
                  </a:lnTo>
                  <a:lnTo>
                    <a:pt x="1609" y="728"/>
                  </a:lnTo>
                  <a:lnTo>
                    <a:pt x="1614" y="726"/>
                  </a:lnTo>
                  <a:lnTo>
                    <a:pt x="1619" y="726"/>
                  </a:lnTo>
                  <a:lnTo>
                    <a:pt x="1624" y="729"/>
                  </a:lnTo>
                  <a:lnTo>
                    <a:pt x="1624" y="729"/>
                  </a:lnTo>
                  <a:lnTo>
                    <a:pt x="1627" y="733"/>
                  </a:lnTo>
                  <a:lnTo>
                    <a:pt x="1629" y="733"/>
                  </a:lnTo>
                  <a:lnTo>
                    <a:pt x="1629" y="731"/>
                  </a:lnTo>
                  <a:lnTo>
                    <a:pt x="1627" y="728"/>
                  </a:lnTo>
                  <a:lnTo>
                    <a:pt x="1627" y="728"/>
                  </a:lnTo>
                  <a:lnTo>
                    <a:pt x="1622" y="707"/>
                  </a:lnTo>
                  <a:lnTo>
                    <a:pt x="1614" y="681"/>
                  </a:lnTo>
                  <a:lnTo>
                    <a:pt x="1614" y="681"/>
                  </a:lnTo>
                  <a:close/>
                  <a:moveTo>
                    <a:pt x="396" y="22"/>
                  </a:moveTo>
                  <a:lnTo>
                    <a:pt x="396" y="22"/>
                  </a:lnTo>
                  <a:lnTo>
                    <a:pt x="398" y="24"/>
                  </a:lnTo>
                  <a:lnTo>
                    <a:pt x="396" y="26"/>
                  </a:lnTo>
                  <a:lnTo>
                    <a:pt x="390" y="26"/>
                  </a:lnTo>
                  <a:lnTo>
                    <a:pt x="383" y="27"/>
                  </a:lnTo>
                  <a:lnTo>
                    <a:pt x="378" y="29"/>
                  </a:lnTo>
                  <a:lnTo>
                    <a:pt x="378" y="29"/>
                  </a:lnTo>
                  <a:lnTo>
                    <a:pt x="375" y="32"/>
                  </a:lnTo>
                  <a:lnTo>
                    <a:pt x="370" y="32"/>
                  </a:lnTo>
                  <a:lnTo>
                    <a:pt x="367" y="34"/>
                  </a:lnTo>
                  <a:lnTo>
                    <a:pt x="365" y="36"/>
                  </a:lnTo>
                  <a:lnTo>
                    <a:pt x="365" y="37"/>
                  </a:lnTo>
                  <a:lnTo>
                    <a:pt x="365" y="37"/>
                  </a:lnTo>
                  <a:lnTo>
                    <a:pt x="367" y="39"/>
                  </a:lnTo>
                  <a:lnTo>
                    <a:pt x="370" y="39"/>
                  </a:lnTo>
                  <a:lnTo>
                    <a:pt x="378" y="40"/>
                  </a:lnTo>
                  <a:lnTo>
                    <a:pt x="385" y="40"/>
                  </a:lnTo>
                  <a:lnTo>
                    <a:pt x="386" y="39"/>
                  </a:lnTo>
                  <a:lnTo>
                    <a:pt x="388" y="37"/>
                  </a:lnTo>
                  <a:lnTo>
                    <a:pt x="388" y="37"/>
                  </a:lnTo>
                  <a:lnTo>
                    <a:pt x="390" y="36"/>
                  </a:lnTo>
                  <a:lnTo>
                    <a:pt x="393" y="36"/>
                  </a:lnTo>
                  <a:lnTo>
                    <a:pt x="396" y="36"/>
                  </a:lnTo>
                  <a:lnTo>
                    <a:pt x="398" y="34"/>
                  </a:lnTo>
                  <a:lnTo>
                    <a:pt x="398" y="34"/>
                  </a:lnTo>
                  <a:lnTo>
                    <a:pt x="399" y="31"/>
                  </a:lnTo>
                  <a:lnTo>
                    <a:pt x="403" y="29"/>
                  </a:lnTo>
                  <a:lnTo>
                    <a:pt x="406" y="27"/>
                  </a:lnTo>
                  <a:lnTo>
                    <a:pt x="414" y="26"/>
                  </a:lnTo>
                  <a:lnTo>
                    <a:pt x="414" y="26"/>
                  </a:lnTo>
                  <a:lnTo>
                    <a:pt x="419" y="24"/>
                  </a:lnTo>
                  <a:lnTo>
                    <a:pt x="422" y="22"/>
                  </a:lnTo>
                  <a:lnTo>
                    <a:pt x="421" y="19"/>
                  </a:lnTo>
                  <a:lnTo>
                    <a:pt x="414" y="16"/>
                  </a:lnTo>
                  <a:lnTo>
                    <a:pt x="414" y="16"/>
                  </a:lnTo>
                  <a:lnTo>
                    <a:pt x="411" y="16"/>
                  </a:lnTo>
                  <a:lnTo>
                    <a:pt x="406" y="14"/>
                  </a:lnTo>
                  <a:lnTo>
                    <a:pt x="399" y="16"/>
                  </a:lnTo>
                  <a:lnTo>
                    <a:pt x="395" y="19"/>
                  </a:lnTo>
                  <a:lnTo>
                    <a:pt x="395" y="21"/>
                  </a:lnTo>
                  <a:lnTo>
                    <a:pt x="396" y="22"/>
                  </a:lnTo>
                  <a:lnTo>
                    <a:pt x="396" y="22"/>
                  </a:lnTo>
                  <a:close/>
                  <a:moveTo>
                    <a:pt x="380" y="337"/>
                  </a:moveTo>
                  <a:lnTo>
                    <a:pt x="380" y="337"/>
                  </a:lnTo>
                  <a:lnTo>
                    <a:pt x="383" y="338"/>
                  </a:lnTo>
                  <a:lnTo>
                    <a:pt x="386" y="340"/>
                  </a:lnTo>
                  <a:lnTo>
                    <a:pt x="390" y="338"/>
                  </a:lnTo>
                  <a:lnTo>
                    <a:pt x="393" y="337"/>
                  </a:lnTo>
                  <a:lnTo>
                    <a:pt x="399" y="334"/>
                  </a:lnTo>
                  <a:lnTo>
                    <a:pt x="404" y="330"/>
                  </a:lnTo>
                  <a:lnTo>
                    <a:pt x="404" y="330"/>
                  </a:lnTo>
                  <a:lnTo>
                    <a:pt x="406" y="330"/>
                  </a:lnTo>
                  <a:lnTo>
                    <a:pt x="406" y="330"/>
                  </a:lnTo>
                  <a:lnTo>
                    <a:pt x="403" y="327"/>
                  </a:lnTo>
                  <a:lnTo>
                    <a:pt x="398" y="325"/>
                  </a:lnTo>
                  <a:lnTo>
                    <a:pt x="393" y="322"/>
                  </a:lnTo>
                  <a:lnTo>
                    <a:pt x="393" y="322"/>
                  </a:lnTo>
                  <a:lnTo>
                    <a:pt x="385" y="322"/>
                  </a:lnTo>
                  <a:lnTo>
                    <a:pt x="380" y="325"/>
                  </a:lnTo>
                  <a:lnTo>
                    <a:pt x="378" y="329"/>
                  </a:lnTo>
                  <a:lnTo>
                    <a:pt x="377" y="330"/>
                  </a:lnTo>
                  <a:lnTo>
                    <a:pt x="377" y="334"/>
                  </a:lnTo>
                  <a:lnTo>
                    <a:pt x="380" y="337"/>
                  </a:lnTo>
                  <a:lnTo>
                    <a:pt x="380" y="337"/>
                  </a:lnTo>
                  <a:close/>
                  <a:moveTo>
                    <a:pt x="2235" y="402"/>
                  </a:moveTo>
                  <a:lnTo>
                    <a:pt x="2235" y="402"/>
                  </a:lnTo>
                  <a:lnTo>
                    <a:pt x="2225" y="397"/>
                  </a:lnTo>
                  <a:lnTo>
                    <a:pt x="2218" y="392"/>
                  </a:lnTo>
                  <a:lnTo>
                    <a:pt x="2215" y="389"/>
                  </a:lnTo>
                  <a:lnTo>
                    <a:pt x="2215" y="389"/>
                  </a:lnTo>
                  <a:lnTo>
                    <a:pt x="2210" y="386"/>
                  </a:lnTo>
                  <a:lnTo>
                    <a:pt x="2205" y="384"/>
                  </a:lnTo>
                  <a:lnTo>
                    <a:pt x="2199" y="382"/>
                  </a:lnTo>
                  <a:lnTo>
                    <a:pt x="2197" y="384"/>
                  </a:lnTo>
                  <a:lnTo>
                    <a:pt x="2197" y="384"/>
                  </a:lnTo>
                  <a:lnTo>
                    <a:pt x="2196" y="386"/>
                  </a:lnTo>
                  <a:lnTo>
                    <a:pt x="2194" y="384"/>
                  </a:lnTo>
                  <a:lnTo>
                    <a:pt x="2191" y="381"/>
                  </a:lnTo>
                  <a:lnTo>
                    <a:pt x="2191" y="381"/>
                  </a:lnTo>
                  <a:lnTo>
                    <a:pt x="2187" y="379"/>
                  </a:lnTo>
                  <a:lnTo>
                    <a:pt x="2183" y="379"/>
                  </a:lnTo>
                  <a:lnTo>
                    <a:pt x="2176" y="379"/>
                  </a:lnTo>
                  <a:lnTo>
                    <a:pt x="2174" y="381"/>
                  </a:lnTo>
                  <a:lnTo>
                    <a:pt x="2174" y="381"/>
                  </a:lnTo>
                  <a:lnTo>
                    <a:pt x="2174" y="382"/>
                  </a:lnTo>
                  <a:lnTo>
                    <a:pt x="2176" y="384"/>
                  </a:lnTo>
                  <a:lnTo>
                    <a:pt x="2179" y="387"/>
                  </a:lnTo>
                  <a:lnTo>
                    <a:pt x="2179" y="387"/>
                  </a:lnTo>
                  <a:lnTo>
                    <a:pt x="2181" y="389"/>
                  </a:lnTo>
                  <a:lnTo>
                    <a:pt x="2179" y="391"/>
                  </a:lnTo>
                  <a:lnTo>
                    <a:pt x="2178" y="392"/>
                  </a:lnTo>
                  <a:lnTo>
                    <a:pt x="2178" y="395"/>
                  </a:lnTo>
                  <a:lnTo>
                    <a:pt x="2178" y="395"/>
                  </a:lnTo>
                  <a:lnTo>
                    <a:pt x="2178" y="397"/>
                  </a:lnTo>
                  <a:lnTo>
                    <a:pt x="2176" y="395"/>
                  </a:lnTo>
                  <a:lnTo>
                    <a:pt x="2170" y="392"/>
                  </a:lnTo>
                  <a:lnTo>
                    <a:pt x="2170" y="392"/>
                  </a:lnTo>
                  <a:lnTo>
                    <a:pt x="2168" y="389"/>
                  </a:lnTo>
                  <a:lnTo>
                    <a:pt x="2168" y="386"/>
                  </a:lnTo>
                  <a:lnTo>
                    <a:pt x="2170" y="378"/>
                  </a:lnTo>
                  <a:lnTo>
                    <a:pt x="2170" y="378"/>
                  </a:lnTo>
                  <a:lnTo>
                    <a:pt x="2170" y="376"/>
                  </a:lnTo>
                  <a:lnTo>
                    <a:pt x="2168" y="374"/>
                  </a:lnTo>
                  <a:lnTo>
                    <a:pt x="2165" y="373"/>
                  </a:lnTo>
                  <a:lnTo>
                    <a:pt x="2165" y="371"/>
                  </a:lnTo>
                  <a:lnTo>
                    <a:pt x="2165" y="371"/>
                  </a:lnTo>
                  <a:lnTo>
                    <a:pt x="2161" y="368"/>
                  </a:lnTo>
                  <a:lnTo>
                    <a:pt x="2155" y="363"/>
                  </a:lnTo>
                  <a:lnTo>
                    <a:pt x="2139" y="356"/>
                  </a:lnTo>
                  <a:lnTo>
                    <a:pt x="2139" y="356"/>
                  </a:lnTo>
                  <a:lnTo>
                    <a:pt x="2127" y="352"/>
                  </a:lnTo>
                  <a:lnTo>
                    <a:pt x="2122" y="350"/>
                  </a:lnTo>
                  <a:lnTo>
                    <a:pt x="2119" y="347"/>
                  </a:lnTo>
                  <a:lnTo>
                    <a:pt x="2119" y="347"/>
                  </a:lnTo>
                  <a:lnTo>
                    <a:pt x="2116" y="343"/>
                  </a:lnTo>
                  <a:lnTo>
                    <a:pt x="2109" y="342"/>
                  </a:lnTo>
                  <a:lnTo>
                    <a:pt x="2104" y="340"/>
                  </a:lnTo>
                  <a:lnTo>
                    <a:pt x="2100" y="337"/>
                  </a:lnTo>
                  <a:lnTo>
                    <a:pt x="2100" y="337"/>
                  </a:lnTo>
                  <a:lnTo>
                    <a:pt x="2093" y="332"/>
                  </a:lnTo>
                  <a:lnTo>
                    <a:pt x="2082" y="327"/>
                  </a:lnTo>
                  <a:lnTo>
                    <a:pt x="2072" y="324"/>
                  </a:lnTo>
                  <a:lnTo>
                    <a:pt x="2062" y="322"/>
                  </a:lnTo>
                  <a:lnTo>
                    <a:pt x="2062" y="322"/>
                  </a:lnTo>
                  <a:lnTo>
                    <a:pt x="2057" y="321"/>
                  </a:lnTo>
                  <a:lnTo>
                    <a:pt x="2054" y="319"/>
                  </a:lnTo>
                  <a:lnTo>
                    <a:pt x="2052" y="317"/>
                  </a:lnTo>
                  <a:lnTo>
                    <a:pt x="2051" y="317"/>
                  </a:lnTo>
                  <a:lnTo>
                    <a:pt x="2051" y="317"/>
                  </a:lnTo>
                  <a:lnTo>
                    <a:pt x="2036" y="317"/>
                  </a:lnTo>
                  <a:lnTo>
                    <a:pt x="2020" y="316"/>
                  </a:lnTo>
                  <a:lnTo>
                    <a:pt x="2020" y="316"/>
                  </a:lnTo>
                  <a:lnTo>
                    <a:pt x="2015" y="316"/>
                  </a:lnTo>
                  <a:lnTo>
                    <a:pt x="2013" y="317"/>
                  </a:lnTo>
                  <a:lnTo>
                    <a:pt x="2010" y="317"/>
                  </a:lnTo>
                  <a:lnTo>
                    <a:pt x="2007" y="317"/>
                  </a:lnTo>
                  <a:lnTo>
                    <a:pt x="2007" y="317"/>
                  </a:lnTo>
                  <a:lnTo>
                    <a:pt x="1992" y="312"/>
                  </a:lnTo>
                  <a:lnTo>
                    <a:pt x="1982" y="311"/>
                  </a:lnTo>
                  <a:lnTo>
                    <a:pt x="1979" y="311"/>
                  </a:lnTo>
                  <a:lnTo>
                    <a:pt x="1977" y="311"/>
                  </a:lnTo>
                  <a:lnTo>
                    <a:pt x="1977" y="311"/>
                  </a:lnTo>
                  <a:lnTo>
                    <a:pt x="1976" y="316"/>
                  </a:lnTo>
                  <a:lnTo>
                    <a:pt x="1974" y="317"/>
                  </a:lnTo>
                  <a:lnTo>
                    <a:pt x="1973" y="319"/>
                  </a:lnTo>
                  <a:lnTo>
                    <a:pt x="1973" y="319"/>
                  </a:lnTo>
                  <a:lnTo>
                    <a:pt x="1973" y="321"/>
                  </a:lnTo>
                  <a:lnTo>
                    <a:pt x="1973" y="322"/>
                  </a:lnTo>
                  <a:lnTo>
                    <a:pt x="1979" y="329"/>
                  </a:lnTo>
                  <a:lnTo>
                    <a:pt x="1979" y="329"/>
                  </a:lnTo>
                  <a:lnTo>
                    <a:pt x="1982" y="334"/>
                  </a:lnTo>
                  <a:lnTo>
                    <a:pt x="1982" y="337"/>
                  </a:lnTo>
                  <a:lnTo>
                    <a:pt x="1981" y="340"/>
                  </a:lnTo>
                  <a:lnTo>
                    <a:pt x="1976" y="342"/>
                  </a:lnTo>
                  <a:lnTo>
                    <a:pt x="1976" y="342"/>
                  </a:lnTo>
                  <a:lnTo>
                    <a:pt x="1971" y="343"/>
                  </a:lnTo>
                  <a:lnTo>
                    <a:pt x="1966" y="342"/>
                  </a:lnTo>
                  <a:lnTo>
                    <a:pt x="1961" y="338"/>
                  </a:lnTo>
                  <a:lnTo>
                    <a:pt x="1958" y="335"/>
                  </a:lnTo>
                  <a:lnTo>
                    <a:pt x="1958" y="335"/>
                  </a:lnTo>
                  <a:lnTo>
                    <a:pt x="1955" y="334"/>
                  </a:lnTo>
                  <a:lnTo>
                    <a:pt x="1951" y="332"/>
                  </a:lnTo>
                  <a:lnTo>
                    <a:pt x="1948" y="330"/>
                  </a:lnTo>
                  <a:lnTo>
                    <a:pt x="1945" y="327"/>
                  </a:lnTo>
                  <a:lnTo>
                    <a:pt x="1945" y="327"/>
                  </a:lnTo>
                  <a:lnTo>
                    <a:pt x="1945" y="324"/>
                  </a:lnTo>
                  <a:lnTo>
                    <a:pt x="1946" y="322"/>
                  </a:lnTo>
                  <a:lnTo>
                    <a:pt x="1948" y="322"/>
                  </a:lnTo>
                  <a:lnTo>
                    <a:pt x="1951" y="324"/>
                  </a:lnTo>
                  <a:lnTo>
                    <a:pt x="1951" y="324"/>
                  </a:lnTo>
                  <a:lnTo>
                    <a:pt x="1955" y="325"/>
                  </a:lnTo>
                  <a:lnTo>
                    <a:pt x="1958" y="325"/>
                  </a:lnTo>
                  <a:lnTo>
                    <a:pt x="1960" y="322"/>
                  </a:lnTo>
                  <a:lnTo>
                    <a:pt x="1961" y="321"/>
                  </a:lnTo>
                  <a:lnTo>
                    <a:pt x="1961" y="321"/>
                  </a:lnTo>
                  <a:lnTo>
                    <a:pt x="1960" y="317"/>
                  </a:lnTo>
                  <a:lnTo>
                    <a:pt x="1955" y="316"/>
                  </a:lnTo>
                  <a:lnTo>
                    <a:pt x="1950" y="314"/>
                  </a:lnTo>
                  <a:lnTo>
                    <a:pt x="1945" y="314"/>
                  </a:lnTo>
                  <a:lnTo>
                    <a:pt x="1945" y="314"/>
                  </a:lnTo>
                  <a:lnTo>
                    <a:pt x="1940" y="314"/>
                  </a:lnTo>
                  <a:lnTo>
                    <a:pt x="1937" y="319"/>
                  </a:lnTo>
                  <a:lnTo>
                    <a:pt x="1933" y="322"/>
                  </a:lnTo>
                  <a:lnTo>
                    <a:pt x="1929" y="325"/>
                  </a:lnTo>
                  <a:lnTo>
                    <a:pt x="1929" y="325"/>
                  </a:lnTo>
                  <a:lnTo>
                    <a:pt x="1922" y="327"/>
                  </a:lnTo>
                  <a:lnTo>
                    <a:pt x="1912" y="325"/>
                  </a:lnTo>
                  <a:lnTo>
                    <a:pt x="1903" y="324"/>
                  </a:lnTo>
                  <a:lnTo>
                    <a:pt x="1896" y="322"/>
                  </a:lnTo>
                  <a:lnTo>
                    <a:pt x="1896" y="322"/>
                  </a:lnTo>
                  <a:lnTo>
                    <a:pt x="1889" y="321"/>
                  </a:lnTo>
                  <a:lnTo>
                    <a:pt x="1876" y="321"/>
                  </a:lnTo>
                  <a:lnTo>
                    <a:pt x="1865" y="322"/>
                  </a:lnTo>
                  <a:lnTo>
                    <a:pt x="1857" y="324"/>
                  </a:lnTo>
                  <a:lnTo>
                    <a:pt x="1857" y="324"/>
                  </a:lnTo>
                  <a:lnTo>
                    <a:pt x="1855" y="327"/>
                  </a:lnTo>
                  <a:lnTo>
                    <a:pt x="1855" y="330"/>
                  </a:lnTo>
                  <a:lnTo>
                    <a:pt x="1855" y="334"/>
                  </a:lnTo>
                  <a:lnTo>
                    <a:pt x="1854" y="337"/>
                  </a:lnTo>
                  <a:lnTo>
                    <a:pt x="1854" y="337"/>
                  </a:lnTo>
                  <a:lnTo>
                    <a:pt x="1854" y="335"/>
                  </a:lnTo>
                  <a:lnTo>
                    <a:pt x="1852" y="330"/>
                  </a:lnTo>
                  <a:lnTo>
                    <a:pt x="1850" y="324"/>
                  </a:lnTo>
                  <a:lnTo>
                    <a:pt x="1850" y="324"/>
                  </a:lnTo>
                  <a:lnTo>
                    <a:pt x="1850" y="322"/>
                  </a:lnTo>
                  <a:lnTo>
                    <a:pt x="1849" y="321"/>
                  </a:lnTo>
                  <a:lnTo>
                    <a:pt x="1841" y="321"/>
                  </a:lnTo>
                  <a:lnTo>
                    <a:pt x="1841" y="321"/>
                  </a:lnTo>
                  <a:lnTo>
                    <a:pt x="1834" y="319"/>
                  </a:lnTo>
                  <a:lnTo>
                    <a:pt x="1832" y="319"/>
                  </a:lnTo>
                  <a:lnTo>
                    <a:pt x="1834" y="317"/>
                  </a:lnTo>
                  <a:lnTo>
                    <a:pt x="1834" y="317"/>
                  </a:lnTo>
                  <a:lnTo>
                    <a:pt x="1834" y="316"/>
                  </a:lnTo>
                  <a:lnTo>
                    <a:pt x="1834" y="314"/>
                  </a:lnTo>
                  <a:lnTo>
                    <a:pt x="1834" y="311"/>
                  </a:lnTo>
                  <a:lnTo>
                    <a:pt x="1836" y="309"/>
                  </a:lnTo>
                  <a:lnTo>
                    <a:pt x="1836" y="309"/>
                  </a:lnTo>
                  <a:lnTo>
                    <a:pt x="1837" y="308"/>
                  </a:lnTo>
                  <a:lnTo>
                    <a:pt x="1836" y="306"/>
                  </a:lnTo>
                  <a:lnTo>
                    <a:pt x="1832" y="301"/>
                  </a:lnTo>
                  <a:lnTo>
                    <a:pt x="1824" y="294"/>
                  </a:lnTo>
                  <a:lnTo>
                    <a:pt x="1815" y="290"/>
                  </a:lnTo>
                  <a:lnTo>
                    <a:pt x="1815" y="290"/>
                  </a:lnTo>
                  <a:lnTo>
                    <a:pt x="1803" y="288"/>
                  </a:lnTo>
                  <a:lnTo>
                    <a:pt x="1789" y="288"/>
                  </a:lnTo>
                  <a:lnTo>
                    <a:pt x="1774" y="290"/>
                  </a:lnTo>
                  <a:lnTo>
                    <a:pt x="1766" y="291"/>
                  </a:lnTo>
                  <a:lnTo>
                    <a:pt x="1766" y="291"/>
                  </a:lnTo>
                  <a:lnTo>
                    <a:pt x="1758" y="291"/>
                  </a:lnTo>
                  <a:lnTo>
                    <a:pt x="1749" y="293"/>
                  </a:lnTo>
                  <a:lnTo>
                    <a:pt x="1735" y="293"/>
                  </a:lnTo>
                  <a:lnTo>
                    <a:pt x="1735" y="293"/>
                  </a:lnTo>
                  <a:lnTo>
                    <a:pt x="1732" y="291"/>
                  </a:lnTo>
                  <a:lnTo>
                    <a:pt x="1732" y="291"/>
                  </a:lnTo>
                  <a:lnTo>
                    <a:pt x="1732" y="288"/>
                  </a:lnTo>
                  <a:lnTo>
                    <a:pt x="1732" y="286"/>
                  </a:lnTo>
                  <a:lnTo>
                    <a:pt x="1732" y="286"/>
                  </a:lnTo>
                  <a:lnTo>
                    <a:pt x="1728" y="283"/>
                  </a:lnTo>
                  <a:lnTo>
                    <a:pt x="1723" y="281"/>
                  </a:lnTo>
                  <a:lnTo>
                    <a:pt x="1718" y="280"/>
                  </a:lnTo>
                  <a:lnTo>
                    <a:pt x="1715" y="281"/>
                  </a:lnTo>
                  <a:lnTo>
                    <a:pt x="1715" y="281"/>
                  </a:lnTo>
                  <a:lnTo>
                    <a:pt x="1714" y="283"/>
                  </a:lnTo>
                  <a:lnTo>
                    <a:pt x="1712" y="281"/>
                  </a:lnTo>
                  <a:lnTo>
                    <a:pt x="1710" y="278"/>
                  </a:lnTo>
                  <a:lnTo>
                    <a:pt x="1710" y="278"/>
                  </a:lnTo>
                  <a:lnTo>
                    <a:pt x="1707" y="277"/>
                  </a:lnTo>
                  <a:lnTo>
                    <a:pt x="1704" y="275"/>
                  </a:lnTo>
                  <a:lnTo>
                    <a:pt x="1697" y="273"/>
                  </a:lnTo>
                  <a:lnTo>
                    <a:pt x="1692" y="273"/>
                  </a:lnTo>
                  <a:lnTo>
                    <a:pt x="1692" y="273"/>
                  </a:lnTo>
                  <a:lnTo>
                    <a:pt x="1691" y="273"/>
                  </a:lnTo>
                  <a:lnTo>
                    <a:pt x="1689" y="272"/>
                  </a:lnTo>
                  <a:lnTo>
                    <a:pt x="1689" y="270"/>
                  </a:lnTo>
                  <a:lnTo>
                    <a:pt x="1692" y="270"/>
                  </a:lnTo>
                  <a:lnTo>
                    <a:pt x="1692" y="270"/>
                  </a:lnTo>
                  <a:lnTo>
                    <a:pt x="1701" y="268"/>
                  </a:lnTo>
                  <a:lnTo>
                    <a:pt x="1704" y="268"/>
                  </a:lnTo>
                  <a:lnTo>
                    <a:pt x="1702" y="264"/>
                  </a:lnTo>
                  <a:lnTo>
                    <a:pt x="1702" y="264"/>
                  </a:lnTo>
                  <a:lnTo>
                    <a:pt x="1699" y="262"/>
                  </a:lnTo>
                  <a:lnTo>
                    <a:pt x="1694" y="260"/>
                  </a:lnTo>
                  <a:lnTo>
                    <a:pt x="1681" y="259"/>
                  </a:lnTo>
                  <a:lnTo>
                    <a:pt x="1668" y="257"/>
                  </a:lnTo>
                  <a:lnTo>
                    <a:pt x="1660" y="257"/>
                  </a:lnTo>
                  <a:lnTo>
                    <a:pt x="1660" y="257"/>
                  </a:lnTo>
                  <a:lnTo>
                    <a:pt x="1658" y="259"/>
                  </a:lnTo>
                  <a:lnTo>
                    <a:pt x="1658" y="262"/>
                  </a:lnTo>
                  <a:lnTo>
                    <a:pt x="1657" y="265"/>
                  </a:lnTo>
                  <a:lnTo>
                    <a:pt x="1653" y="270"/>
                  </a:lnTo>
                  <a:lnTo>
                    <a:pt x="1653" y="270"/>
                  </a:lnTo>
                  <a:lnTo>
                    <a:pt x="1647" y="273"/>
                  </a:lnTo>
                  <a:lnTo>
                    <a:pt x="1642" y="273"/>
                  </a:lnTo>
                  <a:lnTo>
                    <a:pt x="1639" y="272"/>
                  </a:lnTo>
                  <a:lnTo>
                    <a:pt x="1639" y="268"/>
                  </a:lnTo>
                  <a:lnTo>
                    <a:pt x="1639" y="268"/>
                  </a:lnTo>
                  <a:lnTo>
                    <a:pt x="1640" y="267"/>
                  </a:lnTo>
                  <a:lnTo>
                    <a:pt x="1644" y="265"/>
                  </a:lnTo>
                  <a:lnTo>
                    <a:pt x="1647" y="265"/>
                  </a:lnTo>
                  <a:lnTo>
                    <a:pt x="1648" y="262"/>
                  </a:lnTo>
                  <a:lnTo>
                    <a:pt x="1648" y="262"/>
                  </a:lnTo>
                  <a:lnTo>
                    <a:pt x="1648" y="262"/>
                  </a:lnTo>
                  <a:lnTo>
                    <a:pt x="1647" y="260"/>
                  </a:lnTo>
                  <a:lnTo>
                    <a:pt x="1642" y="260"/>
                  </a:lnTo>
                  <a:lnTo>
                    <a:pt x="1637" y="259"/>
                  </a:lnTo>
                  <a:lnTo>
                    <a:pt x="1634" y="259"/>
                  </a:lnTo>
                  <a:lnTo>
                    <a:pt x="1634" y="259"/>
                  </a:lnTo>
                  <a:lnTo>
                    <a:pt x="1634" y="255"/>
                  </a:lnTo>
                  <a:lnTo>
                    <a:pt x="1635" y="255"/>
                  </a:lnTo>
                  <a:lnTo>
                    <a:pt x="1639" y="254"/>
                  </a:lnTo>
                  <a:lnTo>
                    <a:pt x="1642" y="254"/>
                  </a:lnTo>
                  <a:lnTo>
                    <a:pt x="1642" y="254"/>
                  </a:lnTo>
                  <a:lnTo>
                    <a:pt x="1650" y="255"/>
                  </a:lnTo>
                  <a:lnTo>
                    <a:pt x="1653" y="255"/>
                  </a:lnTo>
                  <a:lnTo>
                    <a:pt x="1655" y="254"/>
                  </a:lnTo>
                  <a:lnTo>
                    <a:pt x="1655" y="254"/>
                  </a:lnTo>
                  <a:lnTo>
                    <a:pt x="1653" y="254"/>
                  </a:lnTo>
                  <a:lnTo>
                    <a:pt x="1652" y="252"/>
                  </a:lnTo>
                  <a:lnTo>
                    <a:pt x="1642" y="251"/>
                  </a:lnTo>
                  <a:lnTo>
                    <a:pt x="1642" y="251"/>
                  </a:lnTo>
                  <a:lnTo>
                    <a:pt x="1624" y="247"/>
                  </a:lnTo>
                  <a:lnTo>
                    <a:pt x="1614" y="246"/>
                  </a:lnTo>
                  <a:lnTo>
                    <a:pt x="1606" y="246"/>
                  </a:lnTo>
                  <a:lnTo>
                    <a:pt x="1606" y="246"/>
                  </a:lnTo>
                  <a:lnTo>
                    <a:pt x="1600" y="246"/>
                  </a:lnTo>
                  <a:lnTo>
                    <a:pt x="1595" y="244"/>
                  </a:lnTo>
                  <a:lnTo>
                    <a:pt x="1587" y="242"/>
                  </a:lnTo>
                  <a:lnTo>
                    <a:pt x="1587" y="242"/>
                  </a:lnTo>
                  <a:lnTo>
                    <a:pt x="1583" y="242"/>
                  </a:lnTo>
                  <a:lnTo>
                    <a:pt x="1582" y="244"/>
                  </a:lnTo>
                  <a:lnTo>
                    <a:pt x="1582" y="246"/>
                  </a:lnTo>
                  <a:lnTo>
                    <a:pt x="1583" y="247"/>
                  </a:lnTo>
                  <a:lnTo>
                    <a:pt x="1583" y="247"/>
                  </a:lnTo>
                  <a:lnTo>
                    <a:pt x="1583" y="251"/>
                  </a:lnTo>
                  <a:lnTo>
                    <a:pt x="1580" y="252"/>
                  </a:lnTo>
                  <a:lnTo>
                    <a:pt x="1577" y="252"/>
                  </a:lnTo>
                  <a:lnTo>
                    <a:pt x="1572" y="252"/>
                  </a:lnTo>
                  <a:lnTo>
                    <a:pt x="1572" y="252"/>
                  </a:lnTo>
                  <a:lnTo>
                    <a:pt x="1567" y="252"/>
                  </a:lnTo>
                  <a:lnTo>
                    <a:pt x="1562" y="254"/>
                  </a:lnTo>
                  <a:lnTo>
                    <a:pt x="1559" y="257"/>
                  </a:lnTo>
                  <a:lnTo>
                    <a:pt x="1559" y="259"/>
                  </a:lnTo>
                  <a:lnTo>
                    <a:pt x="1559" y="260"/>
                  </a:lnTo>
                  <a:lnTo>
                    <a:pt x="1559" y="260"/>
                  </a:lnTo>
                  <a:lnTo>
                    <a:pt x="1562" y="262"/>
                  </a:lnTo>
                  <a:lnTo>
                    <a:pt x="1565" y="262"/>
                  </a:lnTo>
                  <a:lnTo>
                    <a:pt x="1567" y="260"/>
                  </a:lnTo>
                  <a:lnTo>
                    <a:pt x="1570" y="260"/>
                  </a:lnTo>
                  <a:lnTo>
                    <a:pt x="1570" y="260"/>
                  </a:lnTo>
                  <a:lnTo>
                    <a:pt x="1570" y="260"/>
                  </a:lnTo>
                  <a:lnTo>
                    <a:pt x="1570" y="262"/>
                  </a:lnTo>
                  <a:lnTo>
                    <a:pt x="1567" y="264"/>
                  </a:lnTo>
                  <a:lnTo>
                    <a:pt x="1565" y="265"/>
                  </a:lnTo>
                  <a:lnTo>
                    <a:pt x="1565" y="267"/>
                  </a:lnTo>
                  <a:lnTo>
                    <a:pt x="1567" y="267"/>
                  </a:lnTo>
                  <a:lnTo>
                    <a:pt x="1567" y="267"/>
                  </a:lnTo>
                  <a:lnTo>
                    <a:pt x="1569" y="268"/>
                  </a:lnTo>
                  <a:lnTo>
                    <a:pt x="1570" y="272"/>
                  </a:lnTo>
                  <a:lnTo>
                    <a:pt x="1570" y="277"/>
                  </a:lnTo>
                  <a:lnTo>
                    <a:pt x="1570" y="277"/>
                  </a:lnTo>
                  <a:lnTo>
                    <a:pt x="1569" y="278"/>
                  </a:lnTo>
                  <a:lnTo>
                    <a:pt x="1567" y="278"/>
                  </a:lnTo>
                  <a:lnTo>
                    <a:pt x="1562" y="278"/>
                  </a:lnTo>
                  <a:lnTo>
                    <a:pt x="1561" y="277"/>
                  </a:lnTo>
                  <a:lnTo>
                    <a:pt x="1561" y="277"/>
                  </a:lnTo>
                  <a:lnTo>
                    <a:pt x="1557" y="275"/>
                  </a:lnTo>
                  <a:lnTo>
                    <a:pt x="1554" y="275"/>
                  </a:lnTo>
                  <a:lnTo>
                    <a:pt x="1547" y="275"/>
                  </a:lnTo>
                  <a:lnTo>
                    <a:pt x="1547" y="275"/>
                  </a:lnTo>
                  <a:lnTo>
                    <a:pt x="1541" y="277"/>
                  </a:lnTo>
                  <a:lnTo>
                    <a:pt x="1541" y="277"/>
                  </a:lnTo>
                  <a:lnTo>
                    <a:pt x="1544" y="278"/>
                  </a:lnTo>
                  <a:lnTo>
                    <a:pt x="1544" y="278"/>
                  </a:lnTo>
                  <a:lnTo>
                    <a:pt x="1547" y="280"/>
                  </a:lnTo>
                  <a:lnTo>
                    <a:pt x="1549" y="281"/>
                  </a:lnTo>
                  <a:lnTo>
                    <a:pt x="1547" y="283"/>
                  </a:lnTo>
                  <a:lnTo>
                    <a:pt x="1544" y="283"/>
                  </a:lnTo>
                  <a:lnTo>
                    <a:pt x="1544" y="283"/>
                  </a:lnTo>
                  <a:lnTo>
                    <a:pt x="1539" y="283"/>
                  </a:lnTo>
                  <a:lnTo>
                    <a:pt x="1538" y="280"/>
                  </a:lnTo>
                  <a:lnTo>
                    <a:pt x="1536" y="278"/>
                  </a:lnTo>
                  <a:lnTo>
                    <a:pt x="1533" y="277"/>
                  </a:lnTo>
                  <a:lnTo>
                    <a:pt x="1533" y="277"/>
                  </a:lnTo>
                  <a:lnTo>
                    <a:pt x="1530" y="277"/>
                  </a:lnTo>
                  <a:lnTo>
                    <a:pt x="1523" y="275"/>
                  </a:lnTo>
                  <a:lnTo>
                    <a:pt x="1513" y="273"/>
                  </a:lnTo>
                  <a:lnTo>
                    <a:pt x="1513" y="273"/>
                  </a:lnTo>
                  <a:lnTo>
                    <a:pt x="1510" y="275"/>
                  </a:lnTo>
                  <a:lnTo>
                    <a:pt x="1507" y="277"/>
                  </a:lnTo>
                  <a:lnTo>
                    <a:pt x="1502" y="278"/>
                  </a:lnTo>
                  <a:lnTo>
                    <a:pt x="1499" y="278"/>
                  </a:lnTo>
                  <a:lnTo>
                    <a:pt x="1499" y="278"/>
                  </a:lnTo>
                  <a:lnTo>
                    <a:pt x="1492" y="278"/>
                  </a:lnTo>
                  <a:lnTo>
                    <a:pt x="1487" y="277"/>
                  </a:lnTo>
                  <a:lnTo>
                    <a:pt x="1482" y="273"/>
                  </a:lnTo>
                  <a:lnTo>
                    <a:pt x="1477" y="272"/>
                  </a:lnTo>
                  <a:lnTo>
                    <a:pt x="1477" y="272"/>
                  </a:lnTo>
                  <a:lnTo>
                    <a:pt x="1474" y="268"/>
                  </a:lnTo>
                  <a:lnTo>
                    <a:pt x="1473" y="268"/>
                  </a:lnTo>
                  <a:lnTo>
                    <a:pt x="1471" y="270"/>
                  </a:lnTo>
                  <a:lnTo>
                    <a:pt x="1471" y="270"/>
                  </a:lnTo>
                  <a:lnTo>
                    <a:pt x="1469" y="275"/>
                  </a:lnTo>
                  <a:lnTo>
                    <a:pt x="1468" y="278"/>
                  </a:lnTo>
                  <a:lnTo>
                    <a:pt x="1466" y="283"/>
                  </a:lnTo>
                  <a:lnTo>
                    <a:pt x="1464" y="285"/>
                  </a:lnTo>
                  <a:lnTo>
                    <a:pt x="1464" y="285"/>
                  </a:lnTo>
                  <a:lnTo>
                    <a:pt x="1461" y="286"/>
                  </a:lnTo>
                  <a:lnTo>
                    <a:pt x="1460" y="288"/>
                  </a:lnTo>
                  <a:lnTo>
                    <a:pt x="1458" y="291"/>
                  </a:lnTo>
                  <a:lnTo>
                    <a:pt x="1455" y="294"/>
                  </a:lnTo>
                  <a:lnTo>
                    <a:pt x="1455" y="294"/>
                  </a:lnTo>
                  <a:lnTo>
                    <a:pt x="1453" y="294"/>
                  </a:lnTo>
                  <a:lnTo>
                    <a:pt x="1451" y="293"/>
                  </a:lnTo>
                  <a:lnTo>
                    <a:pt x="1450" y="293"/>
                  </a:lnTo>
                  <a:lnTo>
                    <a:pt x="1447" y="291"/>
                  </a:lnTo>
                  <a:lnTo>
                    <a:pt x="1447" y="291"/>
                  </a:lnTo>
                  <a:lnTo>
                    <a:pt x="1443" y="290"/>
                  </a:lnTo>
                  <a:lnTo>
                    <a:pt x="1437" y="285"/>
                  </a:lnTo>
                  <a:lnTo>
                    <a:pt x="1430" y="278"/>
                  </a:lnTo>
                  <a:lnTo>
                    <a:pt x="1427" y="273"/>
                  </a:lnTo>
                  <a:lnTo>
                    <a:pt x="1427" y="273"/>
                  </a:lnTo>
                  <a:lnTo>
                    <a:pt x="1425" y="270"/>
                  </a:lnTo>
                  <a:lnTo>
                    <a:pt x="1422" y="267"/>
                  </a:lnTo>
                  <a:lnTo>
                    <a:pt x="1416" y="260"/>
                  </a:lnTo>
                  <a:lnTo>
                    <a:pt x="1416" y="260"/>
                  </a:lnTo>
                  <a:lnTo>
                    <a:pt x="1416" y="260"/>
                  </a:lnTo>
                  <a:lnTo>
                    <a:pt x="1416" y="259"/>
                  </a:lnTo>
                  <a:lnTo>
                    <a:pt x="1419" y="260"/>
                  </a:lnTo>
                  <a:lnTo>
                    <a:pt x="1420" y="260"/>
                  </a:lnTo>
                  <a:lnTo>
                    <a:pt x="1420" y="260"/>
                  </a:lnTo>
                  <a:lnTo>
                    <a:pt x="1425" y="264"/>
                  </a:lnTo>
                  <a:lnTo>
                    <a:pt x="1430" y="262"/>
                  </a:lnTo>
                  <a:lnTo>
                    <a:pt x="1430" y="262"/>
                  </a:lnTo>
                  <a:lnTo>
                    <a:pt x="1432" y="260"/>
                  </a:lnTo>
                  <a:lnTo>
                    <a:pt x="1432" y="257"/>
                  </a:lnTo>
                  <a:lnTo>
                    <a:pt x="1430" y="254"/>
                  </a:lnTo>
                  <a:lnTo>
                    <a:pt x="1429" y="254"/>
                  </a:lnTo>
                  <a:lnTo>
                    <a:pt x="1429" y="254"/>
                  </a:lnTo>
                  <a:lnTo>
                    <a:pt x="1425" y="252"/>
                  </a:lnTo>
                  <a:lnTo>
                    <a:pt x="1425" y="251"/>
                  </a:lnTo>
                  <a:lnTo>
                    <a:pt x="1425" y="249"/>
                  </a:lnTo>
                  <a:lnTo>
                    <a:pt x="1427" y="247"/>
                  </a:lnTo>
                  <a:lnTo>
                    <a:pt x="1427" y="247"/>
                  </a:lnTo>
                  <a:lnTo>
                    <a:pt x="1427" y="246"/>
                  </a:lnTo>
                  <a:lnTo>
                    <a:pt x="1425" y="244"/>
                  </a:lnTo>
                  <a:lnTo>
                    <a:pt x="1424" y="241"/>
                  </a:lnTo>
                  <a:lnTo>
                    <a:pt x="1424" y="239"/>
                  </a:lnTo>
                  <a:lnTo>
                    <a:pt x="1425" y="239"/>
                  </a:lnTo>
                  <a:lnTo>
                    <a:pt x="1425" y="239"/>
                  </a:lnTo>
                  <a:lnTo>
                    <a:pt x="1425" y="237"/>
                  </a:lnTo>
                  <a:lnTo>
                    <a:pt x="1425" y="236"/>
                  </a:lnTo>
                  <a:lnTo>
                    <a:pt x="1425" y="234"/>
                  </a:lnTo>
                  <a:lnTo>
                    <a:pt x="1422" y="234"/>
                  </a:lnTo>
                  <a:lnTo>
                    <a:pt x="1422" y="234"/>
                  </a:lnTo>
                  <a:lnTo>
                    <a:pt x="1416" y="231"/>
                  </a:lnTo>
                  <a:lnTo>
                    <a:pt x="1414" y="228"/>
                  </a:lnTo>
                  <a:lnTo>
                    <a:pt x="1414" y="228"/>
                  </a:lnTo>
                  <a:lnTo>
                    <a:pt x="1411" y="226"/>
                  </a:lnTo>
                  <a:lnTo>
                    <a:pt x="1404" y="226"/>
                  </a:lnTo>
                  <a:lnTo>
                    <a:pt x="1398" y="226"/>
                  </a:lnTo>
                  <a:lnTo>
                    <a:pt x="1396" y="228"/>
                  </a:lnTo>
                  <a:lnTo>
                    <a:pt x="1396" y="228"/>
                  </a:lnTo>
                  <a:lnTo>
                    <a:pt x="1396" y="228"/>
                  </a:lnTo>
                  <a:lnTo>
                    <a:pt x="1394" y="229"/>
                  </a:lnTo>
                  <a:lnTo>
                    <a:pt x="1393" y="229"/>
                  </a:lnTo>
                  <a:lnTo>
                    <a:pt x="1391" y="229"/>
                  </a:lnTo>
                  <a:lnTo>
                    <a:pt x="1391" y="228"/>
                  </a:lnTo>
                  <a:lnTo>
                    <a:pt x="1391" y="228"/>
                  </a:lnTo>
                  <a:lnTo>
                    <a:pt x="1390" y="226"/>
                  </a:lnTo>
                  <a:lnTo>
                    <a:pt x="1386" y="226"/>
                  </a:lnTo>
                  <a:lnTo>
                    <a:pt x="1377" y="223"/>
                  </a:lnTo>
                  <a:lnTo>
                    <a:pt x="1377" y="223"/>
                  </a:lnTo>
                  <a:lnTo>
                    <a:pt x="1372" y="221"/>
                  </a:lnTo>
                  <a:lnTo>
                    <a:pt x="1368" y="218"/>
                  </a:lnTo>
                  <a:lnTo>
                    <a:pt x="1367" y="216"/>
                  </a:lnTo>
                  <a:lnTo>
                    <a:pt x="1365" y="215"/>
                  </a:lnTo>
                  <a:lnTo>
                    <a:pt x="1365" y="215"/>
                  </a:lnTo>
                  <a:lnTo>
                    <a:pt x="1363" y="216"/>
                  </a:lnTo>
                  <a:lnTo>
                    <a:pt x="1362" y="218"/>
                  </a:lnTo>
                  <a:lnTo>
                    <a:pt x="1360" y="221"/>
                  </a:lnTo>
                  <a:lnTo>
                    <a:pt x="1359" y="221"/>
                  </a:lnTo>
                  <a:lnTo>
                    <a:pt x="1359" y="221"/>
                  </a:lnTo>
                  <a:lnTo>
                    <a:pt x="1355" y="221"/>
                  </a:lnTo>
                  <a:lnTo>
                    <a:pt x="1352" y="223"/>
                  </a:lnTo>
                  <a:lnTo>
                    <a:pt x="1350" y="224"/>
                  </a:lnTo>
                  <a:lnTo>
                    <a:pt x="1352" y="228"/>
                  </a:lnTo>
                  <a:lnTo>
                    <a:pt x="1352" y="228"/>
                  </a:lnTo>
                  <a:lnTo>
                    <a:pt x="1352" y="231"/>
                  </a:lnTo>
                  <a:lnTo>
                    <a:pt x="1352" y="233"/>
                  </a:lnTo>
                  <a:lnTo>
                    <a:pt x="1352" y="237"/>
                  </a:lnTo>
                  <a:lnTo>
                    <a:pt x="1352" y="237"/>
                  </a:lnTo>
                  <a:lnTo>
                    <a:pt x="1350" y="241"/>
                  </a:lnTo>
                  <a:lnTo>
                    <a:pt x="1349" y="241"/>
                  </a:lnTo>
                  <a:lnTo>
                    <a:pt x="1344" y="239"/>
                  </a:lnTo>
                  <a:lnTo>
                    <a:pt x="1344" y="239"/>
                  </a:lnTo>
                  <a:lnTo>
                    <a:pt x="1341" y="239"/>
                  </a:lnTo>
                  <a:lnTo>
                    <a:pt x="1337" y="239"/>
                  </a:lnTo>
                  <a:lnTo>
                    <a:pt x="1334" y="241"/>
                  </a:lnTo>
                  <a:lnTo>
                    <a:pt x="1328" y="241"/>
                  </a:lnTo>
                  <a:lnTo>
                    <a:pt x="1328" y="241"/>
                  </a:lnTo>
                  <a:lnTo>
                    <a:pt x="1321" y="239"/>
                  </a:lnTo>
                  <a:lnTo>
                    <a:pt x="1316" y="239"/>
                  </a:lnTo>
                  <a:lnTo>
                    <a:pt x="1313" y="239"/>
                  </a:lnTo>
                  <a:lnTo>
                    <a:pt x="1310" y="237"/>
                  </a:lnTo>
                  <a:lnTo>
                    <a:pt x="1310" y="237"/>
                  </a:lnTo>
                  <a:lnTo>
                    <a:pt x="1308" y="234"/>
                  </a:lnTo>
                  <a:lnTo>
                    <a:pt x="1306" y="234"/>
                  </a:lnTo>
                  <a:lnTo>
                    <a:pt x="1305" y="234"/>
                  </a:lnTo>
                  <a:lnTo>
                    <a:pt x="1305" y="236"/>
                  </a:lnTo>
                  <a:lnTo>
                    <a:pt x="1305" y="236"/>
                  </a:lnTo>
                  <a:lnTo>
                    <a:pt x="1302" y="237"/>
                  </a:lnTo>
                  <a:lnTo>
                    <a:pt x="1295" y="237"/>
                  </a:lnTo>
                  <a:lnTo>
                    <a:pt x="1290" y="236"/>
                  </a:lnTo>
                  <a:lnTo>
                    <a:pt x="1287" y="233"/>
                  </a:lnTo>
                  <a:lnTo>
                    <a:pt x="1287" y="233"/>
                  </a:lnTo>
                  <a:lnTo>
                    <a:pt x="1287" y="231"/>
                  </a:lnTo>
                  <a:lnTo>
                    <a:pt x="1287" y="229"/>
                  </a:lnTo>
                  <a:lnTo>
                    <a:pt x="1292" y="228"/>
                  </a:lnTo>
                  <a:lnTo>
                    <a:pt x="1292" y="228"/>
                  </a:lnTo>
                  <a:lnTo>
                    <a:pt x="1292" y="226"/>
                  </a:lnTo>
                  <a:lnTo>
                    <a:pt x="1290" y="224"/>
                  </a:lnTo>
                  <a:lnTo>
                    <a:pt x="1280" y="224"/>
                  </a:lnTo>
                  <a:lnTo>
                    <a:pt x="1280" y="224"/>
                  </a:lnTo>
                  <a:lnTo>
                    <a:pt x="1274" y="224"/>
                  </a:lnTo>
                  <a:lnTo>
                    <a:pt x="1267" y="223"/>
                  </a:lnTo>
                  <a:lnTo>
                    <a:pt x="1263" y="221"/>
                  </a:lnTo>
                  <a:lnTo>
                    <a:pt x="1256" y="221"/>
                  </a:lnTo>
                  <a:lnTo>
                    <a:pt x="1256" y="221"/>
                  </a:lnTo>
                  <a:lnTo>
                    <a:pt x="1236" y="223"/>
                  </a:lnTo>
                  <a:lnTo>
                    <a:pt x="1223" y="226"/>
                  </a:lnTo>
                  <a:lnTo>
                    <a:pt x="1223" y="226"/>
                  </a:lnTo>
                  <a:lnTo>
                    <a:pt x="1222" y="228"/>
                  </a:lnTo>
                  <a:lnTo>
                    <a:pt x="1222" y="229"/>
                  </a:lnTo>
                  <a:lnTo>
                    <a:pt x="1223" y="231"/>
                  </a:lnTo>
                  <a:lnTo>
                    <a:pt x="1220" y="233"/>
                  </a:lnTo>
                  <a:lnTo>
                    <a:pt x="1220" y="233"/>
                  </a:lnTo>
                  <a:lnTo>
                    <a:pt x="1219" y="231"/>
                  </a:lnTo>
                  <a:lnTo>
                    <a:pt x="1219" y="228"/>
                  </a:lnTo>
                  <a:lnTo>
                    <a:pt x="1219" y="220"/>
                  </a:lnTo>
                  <a:lnTo>
                    <a:pt x="1219" y="220"/>
                  </a:lnTo>
                  <a:lnTo>
                    <a:pt x="1217" y="216"/>
                  </a:lnTo>
                  <a:lnTo>
                    <a:pt x="1215" y="216"/>
                  </a:lnTo>
                  <a:lnTo>
                    <a:pt x="1212" y="216"/>
                  </a:lnTo>
                  <a:lnTo>
                    <a:pt x="1212" y="218"/>
                  </a:lnTo>
                  <a:lnTo>
                    <a:pt x="1212" y="218"/>
                  </a:lnTo>
                  <a:lnTo>
                    <a:pt x="1210" y="220"/>
                  </a:lnTo>
                  <a:lnTo>
                    <a:pt x="1207" y="221"/>
                  </a:lnTo>
                  <a:lnTo>
                    <a:pt x="1202" y="221"/>
                  </a:lnTo>
                  <a:lnTo>
                    <a:pt x="1199" y="220"/>
                  </a:lnTo>
                  <a:lnTo>
                    <a:pt x="1199" y="220"/>
                  </a:lnTo>
                  <a:lnTo>
                    <a:pt x="1192" y="216"/>
                  </a:lnTo>
                  <a:lnTo>
                    <a:pt x="1184" y="211"/>
                  </a:lnTo>
                  <a:lnTo>
                    <a:pt x="1184" y="211"/>
                  </a:lnTo>
                  <a:lnTo>
                    <a:pt x="1178" y="213"/>
                  </a:lnTo>
                  <a:lnTo>
                    <a:pt x="1173" y="215"/>
                  </a:lnTo>
                  <a:lnTo>
                    <a:pt x="1170" y="218"/>
                  </a:lnTo>
                  <a:lnTo>
                    <a:pt x="1168" y="221"/>
                  </a:lnTo>
                  <a:lnTo>
                    <a:pt x="1168" y="221"/>
                  </a:lnTo>
                  <a:lnTo>
                    <a:pt x="1171" y="221"/>
                  </a:lnTo>
                  <a:lnTo>
                    <a:pt x="1173" y="223"/>
                  </a:lnTo>
                  <a:lnTo>
                    <a:pt x="1176" y="223"/>
                  </a:lnTo>
                  <a:lnTo>
                    <a:pt x="1176" y="223"/>
                  </a:lnTo>
                  <a:lnTo>
                    <a:pt x="1176" y="223"/>
                  </a:lnTo>
                  <a:lnTo>
                    <a:pt x="1176" y="224"/>
                  </a:lnTo>
                  <a:lnTo>
                    <a:pt x="1175" y="224"/>
                  </a:lnTo>
                  <a:lnTo>
                    <a:pt x="1170" y="226"/>
                  </a:lnTo>
                  <a:lnTo>
                    <a:pt x="1163" y="226"/>
                  </a:lnTo>
                  <a:lnTo>
                    <a:pt x="1162" y="228"/>
                  </a:lnTo>
                  <a:lnTo>
                    <a:pt x="1162" y="228"/>
                  </a:lnTo>
                  <a:lnTo>
                    <a:pt x="1158" y="229"/>
                  </a:lnTo>
                  <a:lnTo>
                    <a:pt x="1152" y="231"/>
                  </a:lnTo>
                  <a:lnTo>
                    <a:pt x="1140" y="234"/>
                  </a:lnTo>
                  <a:lnTo>
                    <a:pt x="1140" y="234"/>
                  </a:lnTo>
                  <a:lnTo>
                    <a:pt x="1127" y="236"/>
                  </a:lnTo>
                  <a:lnTo>
                    <a:pt x="1124" y="237"/>
                  </a:lnTo>
                  <a:lnTo>
                    <a:pt x="1119" y="241"/>
                  </a:lnTo>
                  <a:lnTo>
                    <a:pt x="1119" y="241"/>
                  </a:lnTo>
                  <a:lnTo>
                    <a:pt x="1116" y="242"/>
                  </a:lnTo>
                  <a:lnTo>
                    <a:pt x="1118" y="241"/>
                  </a:lnTo>
                  <a:lnTo>
                    <a:pt x="1122" y="233"/>
                  </a:lnTo>
                  <a:lnTo>
                    <a:pt x="1122" y="233"/>
                  </a:lnTo>
                  <a:lnTo>
                    <a:pt x="1126" y="229"/>
                  </a:lnTo>
                  <a:lnTo>
                    <a:pt x="1129" y="228"/>
                  </a:lnTo>
                  <a:lnTo>
                    <a:pt x="1132" y="228"/>
                  </a:lnTo>
                  <a:lnTo>
                    <a:pt x="1135" y="226"/>
                  </a:lnTo>
                  <a:lnTo>
                    <a:pt x="1135" y="226"/>
                  </a:lnTo>
                  <a:lnTo>
                    <a:pt x="1137" y="223"/>
                  </a:lnTo>
                  <a:lnTo>
                    <a:pt x="1140" y="223"/>
                  </a:lnTo>
                  <a:lnTo>
                    <a:pt x="1149" y="221"/>
                  </a:lnTo>
                  <a:lnTo>
                    <a:pt x="1149" y="221"/>
                  </a:lnTo>
                  <a:lnTo>
                    <a:pt x="1153" y="220"/>
                  </a:lnTo>
                  <a:lnTo>
                    <a:pt x="1155" y="218"/>
                  </a:lnTo>
                  <a:lnTo>
                    <a:pt x="1160" y="215"/>
                  </a:lnTo>
                  <a:lnTo>
                    <a:pt x="1160" y="215"/>
                  </a:lnTo>
                  <a:lnTo>
                    <a:pt x="1166" y="211"/>
                  </a:lnTo>
                  <a:lnTo>
                    <a:pt x="1171" y="208"/>
                  </a:lnTo>
                  <a:lnTo>
                    <a:pt x="1173" y="207"/>
                  </a:lnTo>
                  <a:lnTo>
                    <a:pt x="1173" y="207"/>
                  </a:lnTo>
                  <a:lnTo>
                    <a:pt x="1176" y="203"/>
                  </a:lnTo>
                  <a:lnTo>
                    <a:pt x="1184" y="200"/>
                  </a:lnTo>
                  <a:lnTo>
                    <a:pt x="1196" y="197"/>
                  </a:lnTo>
                  <a:lnTo>
                    <a:pt x="1196" y="197"/>
                  </a:lnTo>
                  <a:lnTo>
                    <a:pt x="1197" y="195"/>
                  </a:lnTo>
                  <a:lnTo>
                    <a:pt x="1199" y="194"/>
                  </a:lnTo>
                  <a:lnTo>
                    <a:pt x="1201" y="190"/>
                  </a:lnTo>
                  <a:lnTo>
                    <a:pt x="1202" y="190"/>
                  </a:lnTo>
                  <a:lnTo>
                    <a:pt x="1202" y="190"/>
                  </a:lnTo>
                  <a:lnTo>
                    <a:pt x="1209" y="187"/>
                  </a:lnTo>
                  <a:lnTo>
                    <a:pt x="1217" y="184"/>
                  </a:lnTo>
                  <a:lnTo>
                    <a:pt x="1217" y="184"/>
                  </a:lnTo>
                  <a:lnTo>
                    <a:pt x="1222" y="180"/>
                  </a:lnTo>
                  <a:lnTo>
                    <a:pt x="1223" y="176"/>
                  </a:lnTo>
                  <a:lnTo>
                    <a:pt x="1223" y="176"/>
                  </a:lnTo>
                  <a:lnTo>
                    <a:pt x="1223" y="174"/>
                  </a:lnTo>
                  <a:lnTo>
                    <a:pt x="1222" y="174"/>
                  </a:lnTo>
                  <a:lnTo>
                    <a:pt x="1219" y="172"/>
                  </a:lnTo>
                  <a:lnTo>
                    <a:pt x="1219" y="171"/>
                  </a:lnTo>
                  <a:lnTo>
                    <a:pt x="1219" y="171"/>
                  </a:lnTo>
                  <a:lnTo>
                    <a:pt x="1219" y="171"/>
                  </a:lnTo>
                  <a:lnTo>
                    <a:pt x="1220" y="169"/>
                  </a:lnTo>
                  <a:lnTo>
                    <a:pt x="1225" y="169"/>
                  </a:lnTo>
                  <a:lnTo>
                    <a:pt x="1225" y="169"/>
                  </a:lnTo>
                  <a:lnTo>
                    <a:pt x="1227" y="167"/>
                  </a:lnTo>
                  <a:lnTo>
                    <a:pt x="1225" y="164"/>
                  </a:lnTo>
                  <a:lnTo>
                    <a:pt x="1223" y="163"/>
                  </a:lnTo>
                  <a:lnTo>
                    <a:pt x="1222" y="163"/>
                  </a:lnTo>
                  <a:lnTo>
                    <a:pt x="1222" y="163"/>
                  </a:lnTo>
                  <a:lnTo>
                    <a:pt x="1220" y="163"/>
                  </a:lnTo>
                  <a:lnTo>
                    <a:pt x="1220" y="161"/>
                  </a:lnTo>
                  <a:lnTo>
                    <a:pt x="1220" y="159"/>
                  </a:lnTo>
                  <a:lnTo>
                    <a:pt x="1220" y="156"/>
                  </a:lnTo>
                  <a:lnTo>
                    <a:pt x="1220" y="156"/>
                  </a:lnTo>
                  <a:lnTo>
                    <a:pt x="1217" y="154"/>
                  </a:lnTo>
                  <a:lnTo>
                    <a:pt x="1215" y="156"/>
                  </a:lnTo>
                  <a:lnTo>
                    <a:pt x="1212" y="156"/>
                  </a:lnTo>
                  <a:lnTo>
                    <a:pt x="1212" y="154"/>
                  </a:lnTo>
                  <a:lnTo>
                    <a:pt x="1212" y="154"/>
                  </a:lnTo>
                  <a:lnTo>
                    <a:pt x="1210" y="150"/>
                  </a:lnTo>
                  <a:lnTo>
                    <a:pt x="1209" y="145"/>
                  </a:lnTo>
                  <a:lnTo>
                    <a:pt x="1209" y="145"/>
                  </a:lnTo>
                  <a:lnTo>
                    <a:pt x="1207" y="143"/>
                  </a:lnTo>
                  <a:lnTo>
                    <a:pt x="1204" y="145"/>
                  </a:lnTo>
                  <a:lnTo>
                    <a:pt x="1201" y="146"/>
                  </a:lnTo>
                  <a:lnTo>
                    <a:pt x="1197" y="145"/>
                  </a:lnTo>
                  <a:lnTo>
                    <a:pt x="1197" y="145"/>
                  </a:lnTo>
                  <a:lnTo>
                    <a:pt x="1192" y="141"/>
                  </a:lnTo>
                  <a:lnTo>
                    <a:pt x="1186" y="140"/>
                  </a:lnTo>
                  <a:lnTo>
                    <a:pt x="1181" y="140"/>
                  </a:lnTo>
                  <a:lnTo>
                    <a:pt x="1178" y="140"/>
                  </a:lnTo>
                  <a:lnTo>
                    <a:pt x="1178" y="140"/>
                  </a:lnTo>
                  <a:lnTo>
                    <a:pt x="1178" y="140"/>
                  </a:lnTo>
                  <a:lnTo>
                    <a:pt x="1175" y="140"/>
                  </a:lnTo>
                  <a:lnTo>
                    <a:pt x="1171" y="140"/>
                  </a:lnTo>
                  <a:lnTo>
                    <a:pt x="1170" y="140"/>
                  </a:lnTo>
                  <a:lnTo>
                    <a:pt x="1170" y="140"/>
                  </a:lnTo>
                  <a:lnTo>
                    <a:pt x="1168" y="140"/>
                  </a:lnTo>
                  <a:lnTo>
                    <a:pt x="1163" y="140"/>
                  </a:lnTo>
                  <a:lnTo>
                    <a:pt x="1153" y="140"/>
                  </a:lnTo>
                  <a:lnTo>
                    <a:pt x="1153" y="140"/>
                  </a:lnTo>
                  <a:lnTo>
                    <a:pt x="1152" y="140"/>
                  </a:lnTo>
                  <a:lnTo>
                    <a:pt x="1149" y="140"/>
                  </a:lnTo>
                  <a:lnTo>
                    <a:pt x="1147" y="141"/>
                  </a:lnTo>
                  <a:lnTo>
                    <a:pt x="1145" y="145"/>
                  </a:lnTo>
                  <a:lnTo>
                    <a:pt x="1145" y="145"/>
                  </a:lnTo>
                  <a:lnTo>
                    <a:pt x="1145" y="146"/>
                  </a:lnTo>
                  <a:lnTo>
                    <a:pt x="1144" y="146"/>
                  </a:lnTo>
                  <a:lnTo>
                    <a:pt x="1139" y="146"/>
                  </a:lnTo>
                  <a:lnTo>
                    <a:pt x="1129" y="146"/>
                  </a:lnTo>
                  <a:lnTo>
                    <a:pt x="1129" y="146"/>
                  </a:lnTo>
                  <a:lnTo>
                    <a:pt x="1129" y="145"/>
                  </a:lnTo>
                  <a:lnTo>
                    <a:pt x="1132" y="140"/>
                  </a:lnTo>
                  <a:lnTo>
                    <a:pt x="1139" y="133"/>
                  </a:lnTo>
                  <a:lnTo>
                    <a:pt x="1139" y="133"/>
                  </a:lnTo>
                  <a:lnTo>
                    <a:pt x="1135" y="133"/>
                  </a:lnTo>
                  <a:lnTo>
                    <a:pt x="1129" y="133"/>
                  </a:lnTo>
                  <a:lnTo>
                    <a:pt x="1121" y="133"/>
                  </a:lnTo>
                  <a:lnTo>
                    <a:pt x="1118" y="132"/>
                  </a:lnTo>
                  <a:lnTo>
                    <a:pt x="1118" y="132"/>
                  </a:lnTo>
                  <a:lnTo>
                    <a:pt x="1114" y="132"/>
                  </a:lnTo>
                  <a:lnTo>
                    <a:pt x="1111" y="130"/>
                  </a:lnTo>
                  <a:lnTo>
                    <a:pt x="1101" y="130"/>
                  </a:lnTo>
                  <a:lnTo>
                    <a:pt x="1101" y="130"/>
                  </a:lnTo>
                  <a:lnTo>
                    <a:pt x="1100" y="130"/>
                  </a:lnTo>
                  <a:lnTo>
                    <a:pt x="1100" y="130"/>
                  </a:lnTo>
                  <a:lnTo>
                    <a:pt x="1106" y="128"/>
                  </a:lnTo>
                  <a:lnTo>
                    <a:pt x="1106" y="128"/>
                  </a:lnTo>
                  <a:lnTo>
                    <a:pt x="1111" y="127"/>
                  </a:lnTo>
                  <a:lnTo>
                    <a:pt x="1118" y="123"/>
                  </a:lnTo>
                  <a:lnTo>
                    <a:pt x="1118" y="123"/>
                  </a:lnTo>
                  <a:lnTo>
                    <a:pt x="1121" y="123"/>
                  </a:lnTo>
                  <a:lnTo>
                    <a:pt x="1121" y="122"/>
                  </a:lnTo>
                  <a:lnTo>
                    <a:pt x="1119" y="119"/>
                  </a:lnTo>
                  <a:lnTo>
                    <a:pt x="1119" y="119"/>
                  </a:lnTo>
                  <a:lnTo>
                    <a:pt x="1118" y="117"/>
                  </a:lnTo>
                  <a:lnTo>
                    <a:pt x="1114" y="117"/>
                  </a:lnTo>
                  <a:lnTo>
                    <a:pt x="1108" y="115"/>
                  </a:lnTo>
                  <a:lnTo>
                    <a:pt x="1108" y="115"/>
                  </a:lnTo>
                  <a:lnTo>
                    <a:pt x="1101" y="114"/>
                  </a:lnTo>
                  <a:lnTo>
                    <a:pt x="1095" y="112"/>
                  </a:lnTo>
                  <a:lnTo>
                    <a:pt x="1095" y="112"/>
                  </a:lnTo>
                  <a:lnTo>
                    <a:pt x="1088" y="114"/>
                  </a:lnTo>
                  <a:lnTo>
                    <a:pt x="1077" y="117"/>
                  </a:lnTo>
                  <a:lnTo>
                    <a:pt x="1077" y="117"/>
                  </a:lnTo>
                  <a:lnTo>
                    <a:pt x="1072" y="119"/>
                  </a:lnTo>
                  <a:lnTo>
                    <a:pt x="1069" y="122"/>
                  </a:lnTo>
                  <a:lnTo>
                    <a:pt x="1065" y="125"/>
                  </a:lnTo>
                  <a:lnTo>
                    <a:pt x="1062" y="127"/>
                  </a:lnTo>
                  <a:lnTo>
                    <a:pt x="1062" y="127"/>
                  </a:lnTo>
                  <a:lnTo>
                    <a:pt x="1056" y="133"/>
                  </a:lnTo>
                  <a:lnTo>
                    <a:pt x="1052" y="136"/>
                  </a:lnTo>
                  <a:lnTo>
                    <a:pt x="1052" y="138"/>
                  </a:lnTo>
                  <a:lnTo>
                    <a:pt x="1054" y="138"/>
                  </a:lnTo>
                  <a:lnTo>
                    <a:pt x="1054" y="138"/>
                  </a:lnTo>
                  <a:lnTo>
                    <a:pt x="1056" y="140"/>
                  </a:lnTo>
                  <a:lnTo>
                    <a:pt x="1056" y="141"/>
                  </a:lnTo>
                  <a:lnTo>
                    <a:pt x="1056" y="145"/>
                  </a:lnTo>
                  <a:lnTo>
                    <a:pt x="1056" y="145"/>
                  </a:lnTo>
                  <a:lnTo>
                    <a:pt x="1056" y="146"/>
                  </a:lnTo>
                  <a:lnTo>
                    <a:pt x="1054" y="146"/>
                  </a:lnTo>
                  <a:lnTo>
                    <a:pt x="1049" y="146"/>
                  </a:lnTo>
                  <a:lnTo>
                    <a:pt x="1049" y="146"/>
                  </a:lnTo>
                  <a:lnTo>
                    <a:pt x="1038" y="146"/>
                  </a:lnTo>
                  <a:lnTo>
                    <a:pt x="1031" y="148"/>
                  </a:lnTo>
                  <a:lnTo>
                    <a:pt x="1030" y="148"/>
                  </a:lnTo>
                  <a:lnTo>
                    <a:pt x="1030" y="150"/>
                  </a:lnTo>
                  <a:lnTo>
                    <a:pt x="1030" y="150"/>
                  </a:lnTo>
                  <a:lnTo>
                    <a:pt x="1031" y="151"/>
                  </a:lnTo>
                  <a:lnTo>
                    <a:pt x="1033" y="153"/>
                  </a:lnTo>
                  <a:lnTo>
                    <a:pt x="1036" y="154"/>
                  </a:lnTo>
                  <a:lnTo>
                    <a:pt x="1038" y="156"/>
                  </a:lnTo>
                  <a:lnTo>
                    <a:pt x="1038" y="156"/>
                  </a:lnTo>
                  <a:lnTo>
                    <a:pt x="1036" y="156"/>
                  </a:lnTo>
                  <a:lnTo>
                    <a:pt x="1033" y="156"/>
                  </a:lnTo>
                  <a:lnTo>
                    <a:pt x="1028" y="154"/>
                  </a:lnTo>
                  <a:lnTo>
                    <a:pt x="1028" y="154"/>
                  </a:lnTo>
                  <a:lnTo>
                    <a:pt x="1025" y="153"/>
                  </a:lnTo>
                  <a:lnTo>
                    <a:pt x="1021" y="153"/>
                  </a:lnTo>
                  <a:lnTo>
                    <a:pt x="1018" y="154"/>
                  </a:lnTo>
                  <a:lnTo>
                    <a:pt x="1017" y="156"/>
                  </a:lnTo>
                  <a:lnTo>
                    <a:pt x="1017" y="156"/>
                  </a:lnTo>
                  <a:lnTo>
                    <a:pt x="1015" y="158"/>
                  </a:lnTo>
                  <a:lnTo>
                    <a:pt x="1012" y="159"/>
                  </a:lnTo>
                  <a:lnTo>
                    <a:pt x="1008" y="158"/>
                  </a:lnTo>
                  <a:lnTo>
                    <a:pt x="1008" y="158"/>
                  </a:lnTo>
                  <a:lnTo>
                    <a:pt x="1004" y="158"/>
                  </a:lnTo>
                  <a:lnTo>
                    <a:pt x="999" y="159"/>
                  </a:lnTo>
                  <a:lnTo>
                    <a:pt x="999" y="159"/>
                  </a:lnTo>
                  <a:lnTo>
                    <a:pt x="999" y="158"/>
                  </a:lnTo>
                  <a:lnTo>
                    <a:pt x="1000" y="156"/>
                  </a:lnTo>
                  <a:lnTo>
                    <a:pt x="1004" y="153"/>
                  </a:lnTo>
                  <a:lnTo>
                    <a:pt x="1004" y="151"/>
                  </a:lnTo>
                  <a:lnTo>
                    <a:pt x="1004" y="151"/>
                  </a:lnTo>
                  <a:lnTo>
                    <a:pt x="1000" y="151"/>
                  </a:lnTo>
                  <a:lnTo>
                    <a:pt x="997" y="151"/>
                  </a:lnTo>
                  <a:lnTo>
                    <a:pt x="992" y="153"/>
                  </a:lnTo>
                  <a:lnTo>
                    <a:pt x="991" y="154"/>
                  </a:lnTo>
                  <a:lnTo>
                    <a:pt x="991" y="154"/>
                  </a:lnTo>
                  <a:lnTo>
                    <a:pt x="989" y="156"/>
                  </a:lnTo>
                  <a:lnTo>
                    <a:pt x="987" y="154"/>
                  </a:lnTo>
                  <a:lnTo>
                    <a:pt x="984" y="153"/>
                  </a:lnTo>
                  <a:lnTo>
                    <a:pt x="982" y="153"/>
                  </a:lnTo>
                  <a:lnTo>
                    <a:pt x="982" y="153"/>
                  </a:lnTo>
                  <a:lnTo>
                    <a:pt x="973" y="158"/>
                  </a:lnTo>
                  <a:lnTo>
                    <a:pt x="973" y="158"/>
                  </a:lnTo>
                  <a:lnTo>
                    <a:pt x="969" y="158"/>
                  </a:lnTo>
                  <a:lnTo>
                    <a:pt x="966" y="158"/>
                  </a:lnTo>
                  <a:lnTo>
                    <a:pt x="963" y="158"/>
                  </a:lnTo>
                  <a:lnTo>
                    <a:pt x="961" y="159"/>
                  </a:lnTo>
                  <a:lnTo>
                    <a:pt x="961" y="159"/>
                  </a:lnTo>
                  <a:lnTo>
                    <a:pt x="961" y="161"/>
                  </a:lnTo>
                  <a:lnTo>
                    <a:pt x="964" y="163"/>
                  </a:lnTo>
                  <a:lnTo>
                    <a:pt x="969" y="164"/>
                  </a:lnTo>
                  <a:lnTo>
                    <a:pt x="969" y="164"/>
                  </a:lnTo>
                  <a:lnTo>
                    <a:pt x="966" y="164"/>
                  </a:lnTo>
                  <a:lnTo>
                    <a:pt x="958" y="166"/>
                  </a:lnTo>
                  <a:lnTo>
                    <a:pt x="950" y="166"/>
                  </a:lnTo>
                  <a:lnTo>
                    <a:pt x="947" y="167"/>
                  </a:lnTo>
                  <a:lnTo>
                    <a:pt x="947" y="167"/>
                  </a:lnTo>
                  <a:lnTo>
                    <a:pt x="945" y="169"/>
                  </a:lnTo>
                  <a:lnTo>
                    <a:pt x="942" y="169"/>
                  </a:lnTo>
                  <a:lnTo>
                    <a:pt x="930" y="169"/>
                  </a:lnTo>
                  <a:lnTo>
                    <a:pt x="930" y="169"/>
                  </a:lnTo>
                  <a:lnTo>
                    <a:pt x="925" y="171"/>
                  </a:lnTo>
                  <a:lnTo>
                    <a:pt x="924" y="172"/>
                  </a:lnTo>
                  <a:lnTo>
                    <a:pt x="922" y="174"/>
                  </a:lnTo>
                  <a:lnTo>
                    <a:pt x="919" y="176"/>
                  </a:lnTo>
                  <a:lnTo>
                    <a:pt x="919" y="176"/>
                  </a:lnTo>
                  <a:lnTo>
                    <a:pt x="911" y="177"/>
                  </a:lnTo>
                  <a:lnTo>
                    <a:pt x="907" y="179"/>
                  </a:lnTo>
                  <a:lnTo>
                    <a:pt x="906" y="180"/>
                  </a:lnTo>
                  <a:lnTo>
                    <a:pt x="906" y="180"/>
                  </a:lnTo>
                  <a:lnTo>
                    <a:pt x="904" y="182"/>
                  </a:lnTo>
                  <a:lnTo>
                    <a:pt x="901" y="184"/>
                  </a:lnTo>
                  <a:lnTo>
                    <a:pt x="898" y="184"/>
                  </a:lnTo>
                  <a:lnTo>
                    <a:pt x="896" y="182"/>
                  </a:lnTo>
                  <a:lnTo>
                    <a:pt x="896" y="182"/>
                  </a:lnTo>
                  <a:lnTo>
                    <a:pt x="893" y="180"/>
                  </a:lnTo>
                  <a:lnTo>
                    <a:pt x="891" y="182"/>
                  </a:lnTo>
                  <a:lnTo>
                    <a:pt x="890" y="182"/>
                  </a:lnTo>
                  <a:lnTo>
                    <a:pt x="891" y="184"/>
                  </a:lnTo>
                  <a:lnTo>
                    <a:pt x="891" y="184"/>
                  </a:lnTo>
                  <a:lnTo>
                    <a:pt x="893" y="184"/>
                  </a:lnTo>
                  <a:lnTo>
                    <a:pt x="891" y="185"/>
                  </a:lnTo>
                  <a:lnTo>
                    <a:pt x="890" y="187"/>
                  </a:lnTo>
                  <a:lnTo>
                    <a:pt x="888" y="187"/>
                  </a:lnTo>
                  <a:lnTo>
                    <a:pt x="888" y="187"/>
                  </a:lnTo>
                  <a:lnTo>
                    <a:pt x="886" y="187"/>
                  </a:lnTo>
                  <a:lnTo>
                    <a:pt x="885" y="189"/>
                  </a:lnTo>
                  <a:lnTo>
                    <a:pt x="883" y="190"/>
                  </a:lnTo>
                  <a:lnTo>
                    <a:pt x="883" y="190"/>
                  </a:lnTo>
                  <a:lnTo>
                    <a:pt x="883" y="190"/>
                  </a:lnTo>
                  <a:lnTo>
                    <a:pt x="886" y="190"/>
                  </a:lnTo>
                  <a:lnTo>
                    <a:pt x="888" y="192"/>
                  </a:lnTo>
                  <a:lnTo>
                    <a:pt x="888" y="194"/>
                  </a:lnTo>
                  <a:lnTo>
                    <a:pt x="888" y="195"/>
                  </a:lnTo>
                  <a:lnTo>
                    <a:pt x="888" y="195"/>
                  </a:lnTo>
                  <a:lnTo>
                    <a:pt x="885" y="195"/>
                  </a:lnTo>
                  <a:lnTo>
                    <a:pt x="881" y="195"/>
                  </a:lnTo>
                  <a:lnTo>
                    <a:pt x="878" y="194"/>
                  </a:lnTo>
                  <a:lnTo>
                    <a:pt x="877" y="194"/>
                  </a:lnTo>
                  <a:lnTo>
                    <a:pt x="877" y="194"/>
                  </a:lnTo>
                  <a:lnTo>
                    <a:pt x="877" y="195"/>
                  </a:lnTo>
                  <a:lnTo>
                    <a:pt x="878" y="197"/>
                  </a:lnTo>
                  <a:lnTo>
                    <a:pt x="883" y="198"/>
                  </a:lnTo>
                  <a:lnTo>
                    <a:pt x="883" y="198"/>
                  </a:lnTo>
                  <a:lnTo>
                    <a:pt x="886" y="198"/>
                  </a:lnTo>
                  <a:lnTo>
                    <a:pt x="888" y="200"/>
                  </a:lnTo>
                  <a:lnTo>
                    <a:pt x="890" y="203"/>
                  </a:lnTo>
                  <a:lnTo>
                    <a:pt x="890" y="203"/>
                  </a:lnTo>
                  <a:lnTo>
                    <a:pt x="888" y="203"/>
                  </a:lnTo>
                  <a:lnTo>
                    <a:pt x="885" y="203"/>
                  </a:lnTo>
                  <a:lnTo>
                    <a:pt x="881" y="203"/>
                  </a:lnTo>
                  <a:lnTo>
                    <a:pt x="880" y="203"/>
                  </a:lnTo>
                  <a:lnTo>
                    <a:pt x="880" y="203"/>
                  </a:lnTo>
                  <a:lnTo>
                    <a:pt x="878" y="205"/>
                  </a:lnTo>
                  <a:lnTo>
                    <a:pt x="880" y="205"/>
                  </a:lnTo>
                  <a:lnTo>
                    <a:pt x="885" y="207"/>
                  </a:lnTo>
                  <a:lnTo>
                    <a:pt x="885" y="207"/>
                  </a:lnTo>
                  <a:lnTo>
                    <a:pt x="886" y="207"/>
                  </a:lnTo>
                  <a:lnTo>
                    <a:pt x="886" y="208"/>
                  </a:lnTo>
                  <a:lnTo>
                    <a:pt x="886" y="210"/>
                  </a:lnTo>
                  <a:lnTo>
                    <a:pt x="888" y="211"/>
                  </a:lnTo>
                  <a:lnTo>
                    <a:pt x="888" y="211"/>
                  </a:lnTo>
                  <a:lnTo>
                    <a:pt x="890" y="211"/>
                  </a:lnTo>
                  <a:lnTo>
                    <a:pt x="890" y="211"/>
                  </a:lnTo>
                  <a:lnTo>
                    <a:pt x="890" y="213"/>
                  </a:lnTo>
                  <a:lnTo>
                    <a:pt x="890" y="215"/>
                  </a:lnTo>
                  <a:lnTo>
                    <a:pt x="888" y="216"/>
                  </a:lnTo>
                  <a:lnTo>
                    <a:pt x="888" y="218"/>
                  </a:lnTo>
                  <a:lnTo>
                    <a:pt x="888" y="218"/>
                  </a:lnTo>
                  <a:lnTo>
                    <a:pt x="888" y="220"/>
                  </a:lnTo>
                  <a:lnTo>
                    <a:pt x="886" y="220"/>
                  </a:lnTo>
                  <a:lnTo>
                    <a:pt x="885" y="220"/>
                  </a:lnTo>
                  <a:lnTo>
                    <a:pt x="885" y="218"/>
                  </a:lnTo>
                  <a:lnTo>
                    <a:pt x="885" y="218"/>
                  </a:lnTo>
                  <a:lnTo>
                    <a:pt x="883" y="218"/>
                  </a:lnTo>
                  <a:lnTo>
                    <a:pt x="878" y="216"/>
                  </a:lnTo>
                  <a:lnTo>
                    <a:pt x="875" y="216"/>
                  </a:lnTo>
                  <a:lnTo>
                    <a:pt x="872" y="218"/>
                  </a:lnTo>
                  <a:lnTo>
                    <a:pt x="872" y="218"/>
                  </a:lnTo>
                  <a:lnTo>
                    <a:pt x="868" y="221"/>
                  </a:lnTo>
                  <a:lnTo>
                    <a:pt x="867" y="221"/>
                  </a:lnTo>
                  <a:lnTo>
                    <a:pt x="865" y="220"/>
                  </a:lnTo>
                  <a:lnTo>
                    <a:pt x="865" y="220"/>
                  </a:lnTo>
                  <a:lnTo>
                    <a:pt x="862" y="220"/>
                  </a:lnTo>
                  <a:lnTo>
                    <a:pt x="859" y="220"/>
                  </a:lnTo>
                  <a:lnTo>
                    <a:pt x="846" y="221"/>
                  </a:lnTo>
                  <a:lnTo>
                    <a:pt x="846" y="221"/>
                  </a:lnTo>
                  <a:lnTo>
                    <a:pt x="828" y="223"/>
                  </a:lnTo>
                  <a:lnTo>
                    <a:pt x="811" y="224"/>
                  </a:lnTo>
                  <a:lnTo>
                    <a:pt x="811" y="224"/>
                  </a:lnTo>
                  <a:lnTo>
                    <a:pt x="808" y="226"/>
                  </a:lnTo>
                  <a:lnTo>
                    <a:pt x="807" y="229"/>
                  </a:lnTo>
                  <a:lnTo>
                    <a:pt x="807" y="234"/>
                  </a:lnTo>
                  <a:lnTo>
                    <a:pt x="808" y="237"/>
                  </a:lnTo>
                  <a:lnTo>
                    <a:pt x="808" y="237"/>
                  </a:lnTo>
                  <a:lnTo>
                    <a:pt x="810" y="241"/>
                  </a:lnTo>
                  <a:lnTo>
                    <a:pt x="810" y="242"/>
                  </a:lnTo>
                  <a:lnTo>
                    <a:pt x="808" y="246"/>
                  </a:lnTo>
                  <a:lnTo>
                    <a:pt x="808" y="246"/>
                  </a:lnTo>
                  <a:lnTo>
                    <a:pt x="810" y="249"/>
                  </a:lnTo>
                  <a:lnTo>
                    <a:pt x="815" y="252"/>
                  </a:lnTo>
                  <a:lnTo>
                    <a:pt x="820" y="254"/>
                  </a:lnTo>
                  <a:lnTo>
                    <a:pt x="826" y="255"/>
                  </a:lnTo>
                  <a:lnTo>
                    <a:pt x="826" y="255"/>
                  </a:lnTo>
                  <a:lnTo>
                    <a:pt x="829" y="257"/>
                  </a:lnTo>
                  <a:lnTo>
                    <a:pt x="833" y="260"/>
                  </a:lnTo>
                  <a:lnTo>
                    <a:pt x="834" y="265"/>
                  </a:lnTo>
                  <a:lnTo>
                    <a:pt x="833" y="268"/>
                  </a:lnTo>
                  <a:lnTo>
                    <a:pt x="833" y="268"/>
                  </a:lnTo>
                  <a:lnTo>
                    <a:pt x="831" y="270"/>
                  </a:lnTo>
                  <a:lnTo>
                    <a:pt x="829" y="270"/>
                  </a:lnTo>
                  <a:lnTo>
                    <a:pt x="823" y="268"/>
                  </a:lnTo>
                  <a:lnTo>
                    <a:pt x="816" y="265"/>
                  </a:lnTo>
                  <a:lnTo>
                    <a:pt x="811" y="262"/>
                  </a:lnTo>
                  <a:lnTo>
                    <a:pt x="811" y="262"/>
                  </a:lnTo>
                  <a:lnTo>
                    <a:pt x="803" y="257"/>
                  </a:lnTo>
                  <a:lnTo>
                    <a:pt x="795" y="255"/>
                  </a:lnTo>
                  <a:lnTo>
                    <a:pt x="780" y="254"/>
                  </a:lnTo>
                  <a:lnTo>
                    <a:pt x="780" y="254"/>
                  </a:lnTo>
                  <a:lnTo>
                    <a:pt x="779" y="254"/>
                  </a:lnTo>
                  <a:lnTo>
                    <a:pt x="777" y="252"/>
                  </a:lnTo>
                  <a:lnTo>
                    <a:pt x="776" y="249"/>
                  </a:lnTo>
                  <a:lnTo>
                    <a:pt x="772" y="249"/>
                  </a:lnTo>
                  <a:lnTo>
                    <a:pt x="772" y="249"/>
                  </a:lnTo>
                  <a:lnTo>
                    <a:pt x="766" y="251"/>
                  </a:lnTo>
                  <a:lnTo>
                    <a:pt x="763" y="252"/>
                  </a:lnTo>
                  <a:lnTo>
                    <a:pt x="761" y="254"/>
                  </a:lnTo>
                  <a:lnTo>
                    <a:pt x="763" y="255"/>
                  </a:lnTo>
                  <a:lnTo>
                    <a:pt x="763" y="255"/>
                  </a:lnTo>
                  <a:lnTo>
                    <a:pt x="769" y="255"/>
                  </a:lnTo>
                  <a:lnTo>
                    <a:pt x="769" y="255"/>
                  </a:lnTo>
                  <a:lnTo>
                    <a:pt x="769" y="257"/>
                  </a:lnTo>
                  <a:lnTo>
                    <a:pt x="769" y="257"/>
                  </a:lnTo>
                  <a:lnTo>
                    <a:pt x="767" y="259"/>
                  </a:lnTo>
                  <a:lnTo>
                    <a:pt x="769" y="260"/>
                  </a:lnTo>
                  <a:lnTo>
                    <a:pt x="776" y="262"/>
                  </a:lnTo>
                  <a:lnTo>
                    <a:pt x="776" y="262"/>
                  </a:lnTo>
                  <a:lnTo>
                    <a:pt x="777" y="262"/>
                  </a:lnTo>
                  <a:lnTo>
                    <a:pt x="777" y="264"/>
                  </a:lnTo>
                  <a:lnTo>
                    <a:pt x="776" y="265"/>
                  </a:lnTo>
                  <a:lnTo>
                    <a:pt x="771" y="265"/>
                  </a:lnTo>
                  <a:lnTo>
                    <a:pt x="764" y="264"/>
                  </a:lnTo>
                  <a:lnTo>
                    <a:pt x="764" y="264"/>
                  </a:lnTo>
                  <a:lnTo>
                    <a:pt x="761" y="262"/>
                  </a:lnTo>
                  <a:lnTo>
                    <a:pt x="756" y="262"/>
                  </a:lnTo>
                  <a:lnTo>
                    <a:pt x="753" y="264"/>
                  </a:lnTo>
                  <a:lnTo>
                    <a:pt x="751" y="267"/>
                  </a:lnTo>
                  <a:lnTo>
                    <a:pt x="751" y="267"/>
                  </a:lnTo>
                  <a:lnTo>
                    <a:pt x="751" y="270"/>
                  </a:lnTo>
                  <a:lnTo>
                    <a:pt x="754" y="273"/>
                  </a:lnTo>
                  <a:lnTo>
                    <a:pt x="761" y="278"/>
                  </a:lnTo>
                  <a:lnTo>
                    <a:pt x="767" y="280"/>
                  </a:lnTo>
                  <a:lnTo>
                    <a:pt x="767" y="280"/>
                  </a:lnTo>
                  <a:lnTo>
                    <a:pt x="774" y="281"/>
                  </a:lnTo>
                  <a:lnTo>
                    <a:pt x="776" y="283"/>
                  </a:lnTo>
                  <a:lnTo>
                    <a:pt x="777" y="285"/>
                  </a:lnTo>
                  <a:lnTo>
                    <a:pt x="780" y="286"/>
                  </a:lnTo>
                  <a:lnTo>
                    <a:pt x="780" y="286"/>
                  </a:lnTo>
                  <a:lnTo>
                    <a:pt x="782" y="288"/>
                  </a:lnTo>
                  <a:lnTo>
                    <a:pt x="782" y="290"/>
                  </a:lnTo>
                  <a:lnTo>
                    <a:pt x="779" y="291"/>
                  </a:lnTo>
                  <a:lnTo>
                    <a:pt x="779" y="291"/>
                  </a:lnTo>
                  <a:lnTo>
                    <a:pt x="776" y="290"/>
                  </a:lnTo>
                  <a:lnTo>
                    <a:pt x="771" y="288"/>
                  </a:lnTo>
                  <a:lnTo>
                    <a:pt x="763" y="283"/>
                  </a:lnTo>
                  <a:lnTo>
                    <a:pt x="763" y="283"/>
                  </a:lnTo>
                  <a:lnTo>
                    <a:pt x="758" y="281"/>
                  </a:lnTo>
                  <a:lnTo>
                    <a:pt x="751" y="281"/>
                  </a:lnTo>
                  <a:lnTo>
                    <a:pt x="745" y="281"/>
                  </a:lnTo>
                  <a:lnTo>
                    <a:pt x="741" y="281"/>
                  </a:lnTo>
                  <a:lnTo>
                    <a:pt x="741" y="281"/>
                  </a:lnTo>
                  <a:lnTo>
                    <a:pt x="740" y="278"/>
                  </a:lnTo>
                  <a:lnTo>
                    <a:pt x="740" y="277"/>
                  </a:lnTo>
                  <a:lnTo>
                    <a:pt x="741" y="275"/>
                  </a:lnTo>
                  <a:lnTo>
                    <a:pt x="740" y="272"/>
                  </a:lnTo>
                  <a:lnTo>
                    <a:pt x="740" y="272"/>
                  </a:lnTo>
                  <a:lnTo>
                    <a:pt x="738" y="270"/>
                  </a:lnTo>
                  <a:lnTo>
                    <a:pt x="740" y="267"/>
                  </a:lnTo>
                  <a:lnTo>
                    <a:pt x="743" y="259"/>
                  </a:lnTo>
                  <a:lnTo>
                    <a:pt x="743" y="259"/>
                  </a:lnTo>
                  <a:lnTo>
                    <a:pt x="745" y="255"/>
                  </a:lnTo>
                  <a:lnTo>
                    <a:pt x="743" y="251"/>
                  </a:lnTo>
                  <a:lnTo>
                    <a:pt x="741" y="246"/>
                  </a:lnTo>
                  <a:lnTo>
                    <a:pt x="738" y="242"/>
                  </a:lnTo>
                  <a:lnTo>
                    <a:pt x="738" y="242"/>
                  </a:lnTo>
                  <a:lnTo>
                    <a:pt x="735" y="242"/>
                  </a:lnTo>
                  <a:lnTo>
                    <a:pt x="733" y="244"/>
                  </a:lnTo>
                  <a:lnTo>
                    <a:pt x="733" y="249"/>
                  </a:lnTo>
                  <a:lnTo>
                    <a:pt x="733" y="249"/>
                  </a:lnTo>
                  <a:lnTo>
                    <a:pt x="735" y="254"/>
                  </a:lnTo>
                  <a:lnTo>
                    <a:pt x="733" y="259"/>
                  </a:lnTo>
                  <a:lnTo>
                    <a:pt x="730" y="262"/>
                  </a:lnTo>
                  <a:lnTo>
                    <a:pt x="730" y="262"/>
                  </a:lnTo>
                  <a:lnTo>
                    <a:pt x="727" y="265"/>
                  </a:lnTo>
                  <a:lnTo>
                    <a:pt x="722" y="267"/>
                  </a:lnTo>
                  <a:lnTo>
                    <a:pt x="717" y="268"/>
                  </a:lnTo>
                  <a:lnTo>
                    <a:pt x="715" y="270"/>
                  </a:lnTo>
                  <a:lnTo>
                    <a:pt x="715" y="270"/>
                  </a:lnTo>
                  <a:lnTo>
                    <a:pt x="714" y="273"/>
                  </a:lnTo>
                  <a:lnTo>
                    <a:pt x="712" y="275"/>
                  </a:lnTo>
                  <a:lnTo>
                    <a:pt x="709" y="277"/>
                  </a:lnTo>
                  <a:lnTo>
                    <a:pt x="710" y="278"/>
                  </a:lnTo>
                  <a:lnTo>
                    <a:pt x="710" y="278"/>
                  </a:lnTo>
                  <a:lnTo>
                    <a:pt x="717" y="286"/>
                  </a:lnTo>
                  <a:lnTo>
                    <a:pt x="725" y="296"/>
                  </a:lnTo>
                  <a:lnTo>
                    <a:pt x="725" y="296"/>
                  </a:lnTo>
                  <a:lnTo>
                    <a:pt x="723" y="301"/>
                  </a:lnTo>
                  <a:lnTo>
                    <a:pt x="720" y="306"/>
                  </a:lnTo>
                  <a:lnTo>
                    <a:pt x="717" y="312"/>
                  </a:lnTo>
                  <a:lnTo>
                    <a:pt x="717" y="319"/>
                  </a:lnTo>
                  <a:lnTo>
                    <a:pt x="717" y="319"/>
                  </a:lnTo>
                  <a:lnTo>
                    <a:pt x="717" y="322"/>
                  </a:lnTo>
                  <a:lnTo>
                    <a:pt x="717" y="327"/>
                  </a:lnTo>
                  <a:lnTo>
                    <a:pt x="717" y="329"/>
                  </a:lnTo>
                  <a:lnTo>
                    <a:pt x="717" y="332"/>
                  </a:lnTo>
                  <a:lnTo>
                    <a:pt x="717" y="332"/>
                  </a:lnTo>
                  <a:lnTo>
                    <a:pt x="720" y="334"/>
                  </a:lnTo>
                  <a:lnTo>
                    <a:pt x="722" y="334"/>
                  </a:lnTo>
                  <a:lnTo>
                    <a:pt x="728" y="334"/>
                  </a:lnTo>
                  <a:lnTo>
                    <a:pt x="728" y="334"/>
                  </a:lnTo>
                  <a:lnTo>
                    <a:pt x="730" y="334"/>
                  </a:lnTo>
                  <a:lnTo>
                    <a:pt x="733" y="332"/>
                  </a:lnTo>
                  <a:lnTo>
                    <a:pt x="743" y="330"/>
                  </a:lnTo>
                  <a:lnTo>
                    <a:pt x="743" y="330"/>
                  </a:lnTo>
                  <a:lnTo>
                    <a:pt x="750" y="330"/>
                  </a:lnTo>
                  <a:lnTo>
                    <a:pt x="756" y="334"/>
                  </a:lnTo>
                  <a:lnTo>
                    <a:pt x="767" y="338"/>
                  </a:lnTo>
                  <a:lnTo>
                    <a:pt x="767" y="338"/>
                  </a:lnTo>
                  <a:lnTo>
                    <a:pt x="771" y="340"/>
                  </a:lnTo>
                  <a:lnTo>
                    <a:pt x="771" y="343"/>
                  </a:lnTo>
                  <a:lnTo>
                    <a:pt x="772" y="345"/>
                  </a:lnTo>
                  <a:lnTo>
                    <a:pt x="772" y="348"/>
                  </a:lnTo>
                  <a:lnTo>
                    <a:pt x="772" y="348"/>
                  </a:lnTo>
                  <a:lnTo>
                    <a:pt x="772" y="352"/>
                  </a:lnTo>
                  <a:lnTo>
                    <a:pt x="771" y="353"/>
                  </a:lnTo>
                  <a:lnTo>
                    <a:pt x="769" y="355"/>
                  </a:lnTo>
                  <a:lnTo>
                    <a:pt x="767" y="358"/>
                  </a:lnTo>
                  <a:lnTo>
                    <a:pt x="767" y="358"/>
                  </a:lnTo>
                  <a:lnTo>
                    <a:pt x="767" y="360"/>
                  </a:lnTo>
                  <a:lnTo>
                    <a:pt x="769" y="363"/>
                  </a:lnTo>
                  <a:lnTo>
                    <a:pt x="774" y="365"/>
                  </a:lnTo>
                  <a:lnTo>
                    <a:pt x="779" y="366"/>
                  </a:lnTo>
                  <a:lnTo>
                    <a:pt x="782" y="368"/>
                  </a:lnTo>
                  <a:lnTo>
                    <a:pt x="782" y="368"/>
                  </a:lnTo>
                  <a:lnTo>
                    <a:pt x="780" y="369"/>
                  </a:lnTo>
                  <a:lnTo>
                    <a:pt x="777" y="369"/>
                  </a:lnTo>
                  <a:lnTo>
                    <a:pt x="767" y="368"/>
                  </a:lnTo>
                  <a:lnTo>
                    <a:pt x="767" y="368"/>
                  </a:lnTo>
                  <a:lnTo>
                    <a:pt x="764" y="366"/>
                  </a:lnTo>
                  <a:lnTo>
                    <a:pt x="763" y="363"/>
                  </a:lnTo>
                  <a:lnTo>
                    <a:pt x="761" y="360"/>
                  </a:lnTo>
                  <a:lnTo>
                    <a:pt x="761" y="360"/>
                  </a:lnTo>
                  <a:lnTo>
                    <a:pt x="761" y="358"/>
                  </a:lnTo>
                  <a:lnTo>
                    <a:pt x="763" y="355"/>
                  </a:lnTo>
                  <a:lnTo>
                    <a:pt x="764" y="350"/>
                  </a:lnTo>
                  <a:lnTo>
                    <a:pt x="764" y="350"/>
                  </a:lnTo>
                  <a:lnTo>
                    <a:pt x="764" y="347"/>
                  </a:lnTo>
                  <a:lnTo>
                    <a:pt x="763" y="345"/>
                  </a:lnTo>
                  <a:lnTo>
                    <a:pt x="758" y="342"/>
                  </a:lnTo>
                  <a:lnTo>
                    <a:pt x="758" y="342"/>
                  </a:lnTo>
                  <a:lnTo>
                    <a:pt x="754" y="337"/>
                  </a:lnTo>
                  <a:lnTo>
                    <a:pt x="753" y="335"/>
                  </a:lnTo>
                  <a:lnTo>
                    <a:pt x="750" y="335"/>
                  </a:lnTo>
                  <a:lnTo>
                    <a:pt x="750" y="335"/>
                  </a:lnTo>
                  <a:lnTo>
                    <a:pt x="740" y="337"/>
                  </a:lnTo>
                  <a:lnTo>
                    <a:pt x="733" y="338"/>
                  </a:lnTo>
                  <a:lnTo>
                    <a:pt x="730" y="342"/>
                  </a:lnTo>
                  <a:lnTo>
                    <a:pt x="730" y="342"/>
                  </a:lnTo>
                  <a:lnTo>
                    <a:pt x="728" y="345"/>
                  </a:lnTo>
                  <a:lnTo>
                    <a:pt x="728" y="350"/>
                  </a:lnTo>
                  <a:lnTo>
                    <a:pt x="732" y="360"/>
                  </a:lnTo>
                  <a:lnTo>
                    <a:pt x="732" y="360"/>
                  </a:lnTo>
                  <a:lnTo>
                    <a:pt x="732" y="361"/>
                  </a:lnTo>
                  <a:lnTo>
                    <a:pt x="732" y="363"/>
                  </a:lnTo>
                  <a:lnTo>
                    <a:pt x="727" y="368"/>
                  </a:lnTo>
                  <a:lnTo>
                    <a:pt x="723" y="371"/>
                  </a:lnTo>
                  <a:lnTo>
                    <a:pt x="722" y="374"/>
                  </a:lnTo>
                  <a:lnTo>
                    <a:pt x="722" y="374"/>
                  </a:lnTo>
                  <a:lnTo>
                    <a:pt x="720" y="378"/>
                  </a:lnTo>
                  <a:lnTo>
                    <a:pt x="719" y="379"/>
                  </a:lnTo>
                  <a:lnTo>
                    <a:pt x="712" y="384"/>
                  </a:lnTo>
                  <a:lnTo>
                    <a:pt x="712" y="384"/>
                  </a:lnTo>
                  <a:lnTo>
                    <a:pt x="704" y="387"/>
                  </a:lnTo>
                  <a:lnTo>
                    <a:pt x="701" y="391"/>
                  </a:lnTo>
                  <a:lnTo>
                    <a:pt x="699" y="394"/>
                  </a:lnTo>
                  <a:lnTo>
                    <a:pt x="699" y="394"/>
                  </a:lnTo>
                  <a:lnTo>
                    <a:pt x="699" y="397"/>
                  </a:lnTo>
                  <a:lnTo>
                    <a:pt x="696" y="397"/>
                  </a:lnTo>
                  <a:lnTo>
                    <a:pt x="688" y="394"/>
                  </a:lnTo>
                  <a:lnTo>
                    <a:pt x="688" y="394"/>
                  </a:lnTo>
                  <a:lnTo>
                    <a:pt x="684" y="394"/>
                  </a:lnTo>
                  <a:lnTo>
                    <a:pt x="681" y="394"/>
                  </a:lnTo>
                  <a:lnTo>
                    <a:pt x="673" y="395"/>
                  </a:lnTo>
                  <a:lnTo>
                    <a:pt x="673" y="395"/>
                  </a:lnTo>
                  <a:lnTo>
                    <a:pt x="670" y="394"/>
                  </a:lnTo>
                  <a:lnTo>
                    <a:pt x="666" y="392"/>
                  </a:lnTo>
                  <a:lnTo>
                    <a:pt x="665" y="392"/>
                  </a:lnTo>
                  <a:lnTo>
                    <a:pt x="662" y="392"/>
                  </a:lnTo>
                  <a:lnTo>
                    <a:pt x="662" y="392"/>
                  </a:lnTo>
                  <a:lnTo>
                    <a:pt x="658" y="392"/>
                  </a:lnTo>
                  <a:lnTo>
                    <a:pt x="657" y="391"/>
                  </a:lnTo>
                  <a:lnTo>
                    <a:pt x="655" y="389"/>
                  </a:lnTo>
                  <a:lnTo>
                    <a:pt x="655" y="386"/>
                  </a:lnTo>
                  <a:lnTo>
                    <a:pt x="655" y="386"/>
                  </a:lnTo>
                  <a:lnTo>
                    <a:pt x="657" y="384"/>
                  </a:lnTo>
                  <a:lnTo>
                    <a:pt x="660" y="384"/>
                  </a:lnTo>
                  <a:lnTo>
                    <a:pt x="662" y="386"/>
                  </a:lnTo>
                  <a:lnTo>
                    <a:pt x="663" y="387"/>
                  </a:lnTo>
                  <a:lnTo>
                    <a:pt x="663" y="387"/>
                  </a:lnTo>
                  <a:lnTo>
                    <a:pt x="663" y="389"/>
                  </a:lnTo>
                  <a:lnTo>
                    <a:pt x="665" y="389"/>
                  </a:lnTo>
                  <a:lnTo>
                    <a:pt x="670" y="387"/>
                  </a:lnTo>
                  <a:lnTo>
                    <a:pt x="670" y="387"/>
                  </a:lnTo>
                  <a:lnTo>
                    <a:pt x="673" y="387"/>
                  </a:lnTo>
                  <a:lnTo>
                    <a:pt x="673" y="387"/>
                  </a:lnTo>
                  <a:lnTo>
                    <a:pt x="675" y="389"/>
                  </a:lnTo>
                  <a:lnTo>
                    <a:pt x="678" y="391"/>
                  </a:lnTo>
                  <a:lnTo>
                    <a:pt x="678" y="391"/>
                  </a:lnTo>
                  <a:lnTo>
                    <a:pt x="681" y="391"/>
                  </a:lnTo>
                  <a:lnTo>
                    <a:pt x="681" y="389"/>
                  </a:lnTo>
                  <a:lnTo>
                    <a:pt x="683" y="387"/>
                  </a:lnTo>
                  <a:lnTo>
                    <a:pt x="684" y="387"/>
                  </a:lnTo>
                  <a:lnTo>
                    <a:pt x="684" y="387"/>
                  </a:lnTo>
                  <a:lnTo>
                    <a:pt x="688" y="387"/>
                  </a:lnTo>
                  <a:lnTo>
                    <a:pt x="688" y="384"/>
                  </a:lnTo>
                  <a:lnTo>
                    <a:pt x="688" y="384"/>
                  </a:lnTo>
                  <a:lnTo>
                    <a:pt x="688" y="382"/>
                  </a:lnTo>
                  <a:lnTo>
                    <a:pt x="689" y="382"/>
                  </a:lnTo>
                  <a:lnTo>
                    <a:pt x="694" y="379"/>
                  </a:lnTo>
                  <a:lnTo>
                    <a:pt x="694" y="379"/>
                  </a:lnTo>
                  <a:lnTo>
                    <a:pt x="696" y="379"/>
                  </a:lnTo>
                  <a:lnTo>
                    <a:pt x="696" y="376"/>
                  </a:lnTo>
                  <a:lnTo>
                    <a:pt x="696" y="374"/>
                  </a:lnTo>
                  <a:lnTo>
                    <a:pt x="697" y="373"/>
                  </a:lnTo>
                  <a:lnTo>
                    <a:pt x="697" y="373"/>
                  </a:lnTo>
                  <a:lnTo>
                    <a:pt x="699" y="371"/>
                  </a:lnTo>
                  <a:lnTo>
                    <a:pt x="699" y="371"/>
                  </a:lnTo>
                  <a:lnTo>
                    <a:pt x="699" y="369"/>
                  </a:lnTo>
                  <a:lnTo>
                    <a:pt x="701" y="369"/>
                  </a:lnTo>
                  <a:lnTo>
                    <a:pt x="701" y="369"/>
                  </a:lnTo>
                  <a:lnTo>
                    <a:pt x="702" y="368"/>
                  </a:lnTo>
                  <a:lnTo>
                    <a:pt x="704" y="366"/>
                  </a:lnTo>
                  <a:lnTo>
                    <a:pt x="706" y="365"/>
                  </a:lnTo>
                  <a:lnTo>
                    <a:pt x="707" y="365"/>
                  </a:lnTo>
                  <a:lnTo>
                    <a:pt x="707" y="365"/>
                  </a:lnTo>
                  <a:lnTo>
                    <a:pt x="709" y="363"/>
                  </a:lnTo>
                  <a:lnTo>
                    <a:pt x="710" y="361"/>
                  </a:lnTo>
                  <a:lnTo>
                    <a:pt x="710" y="360"/>
                  </a:lnTo>
                  <a:lnTo>
                    <a:pt x="710" y="358"/>
                  </a:lnTo>
                  <a:lnTo>
                    <a:pt x="710" y="358"/>
                  </a:lnTo>
                  <a:lnTo>
                    <a:pt x="709" y="356"/>
                  </a:lnTo>
                  <a:lnTo>
                    <a:pt x="710" y="353"/>
                  </a:lnTo>
                  <a:lnTo>
                    <a:pt x="712" y="352"/>
                  </a:lnTo>
                  <a:lnTo>
                    <a:pt x="714" y="350"/>
                  </a:lnTo>
                  <a:lnTo>
                    <a:pt x="714" y="350"/>
                  </a:lnTo>
                  <a:lnTo>
                    <a:pt x="715" y="347"/>
                  </a:lnTo>
                  <a:lnTo>
                    <a:pt x="714" y="345"/>
                  </a:lnTo>
                  <a:lnTo>
                    <a:pt x="714" y="345"/>
                  </a:lnTo>
                  <a:lnTo>
                    <a:pt x="707" y="340"/>
                  </a:lnTo>
                  <a:lnTo>
                    <a:pt x="704" y="337"/>
                  </a:lnTo>
                  <a:lnTo>
                    <a:pt x="704" y="334"/>
                  </a:lnTo>
                  <a:lnTo>
                    <a:pt x="704" y="334"/>
                  </a:lnTo>
                  <a:lnTo>
                    <a:pt x="702" y="327"/>
                  </a:lnTo>
                  <a:lnTo>
                    <a:pt x="702" y="321"/>
                  </a:lnTo>
                  <a:lnTo>
                    <a:pt x="702" y="321"/>
                  </a:lnTo>
                  <a:lnTo>
                    <a:pt x="704" y="314"/>
                  </a:lnTo>
                  <a:lnTo>
                    <a:pt x="702" y="308"/>
                  </a:lnTo>
                  <a:lnTo>
                    <a:pt x="702" y="308"/>
                  </a:lnTo>
                  <a:lnTo>
                    <a:pt x="704" y="303"/>
                  </a:lnTo>
                  <a:lnTo>
                    <a:pt x="706" y="294"/>
                  </a:lnTo>
                  <a:lnTo>
                    <a:pt x="706" y="294"/>
                  </a:lnTo>
                  <a:lnTo>
                    <a:pt x="706" y="290"/>
                  </a:lnTo>
                  <a:lnTo>
                    <a:pt x="702" y="285"/>
                  </a:lnTo>
                  <a:lnTo>
                    <a:pt x="699" y="281"/>
                  </a:lnTo>
                  <a:lnTo>
                    <a:pt x="696" y="278"/>
                  </a:lnTo>
                  <a:lnTo>
                    <a:pt x="696" y="278"/>
                  </a:lnTo>
                  <a:lnTo>
                    <a:pt x="694" y="277"/>
                  </a:lnTo>
                  <a:lnTo>
                    <a:pt x="694" y="275"/>
                  </a:lnTo>
                  <a:lnTo>
                    <a:pt x="699" y="268"/>
                  </a:lnTo>
                  <a:lnTo>
                    <a:pt x="699" y="268"/>
                  </a:lnTo>
                  <a:lnTo>
                    <a:pt x="702" y="264"/>
                  </a:lnTo>
                  <a:lnTo>
                    <a:pt x="706" y="257"/>
                  </a:lnTo>
                  <a:lnTo>
                    <a:pt x="706" y="247"/>
                  </a:lnTo>
                  <a:lnTo>
                    <a:pt x="706" y="247"/>
                  </a:lnTo>
                  <a:lnTo>
                    <a:pt x="704" y="244"/>
                  </a:lnTo>
                  <a:lnTo>
                    <a:pt x="699" y="242"/>
                  </a:lnTo>
                  <a:lnTo>
                    <a:pt x="689" y="241"/>
                  </a:lnTo>
                  <a:lnTo>
                    <a:pt x="689" y="241"/>
                  </a:lnTo>
                  <a:lnTo>
                    <a:pt x="665" y="241"/>
                  </a:lnTo>
                  <a:lnTo>
                    <a:pt x="665" y="241"/>
                  </a:lnTo>
                  <a:lnTo>
                    <a:pt x="662" y="241"/>
                  </a:lnTo>
                  <a:lnTo>
                    <a:pt x="660" y="242"/>
                  </a:lnTo>
                  <a:lnTo>
                    <a:pt x="657" y="247"/>
                  </a:lnTo>
                  <a:lnTo>
                    <a:pt x="657" y="247"/>
                  </a:lnTo>
                  <a:lnTo>
                    <a:pt x="652" y="255"/>
                  </a:lnTo>
                  <a:lnTo>
                    <a:pt x="649" y="267"/>
                  </a:lnTo>
                  <a:lnTo>
                    <a:pt x="649" y="267"/>
                  </a:lnTo>
                  <a:lnTo>
                    <a:pt x="645" y="272"/>
                  </a:lnTo>
                  <a:lnTo>
                    <a:pt x="640" y="275"/>
                  </a:lnTo>
                  <a:lnTo>
                    <a:pt x="631" y="280"/>
                  </a:lnTo>
                  <a:lnTo>
                    <a:pt x="631" y="280"/>
                  </a:lnTo>
                  <a:lnTo>
                    <a:pt x="627" y="281"/>
                  </a:lnTo>
                  <a:lnTo>
                    <a:pt x="626" y="285"/>
                  </a:lnTo>
                  <a:lnTo>
                    <a:pt x="624" y="288"/>
                  </a:lnTo>
                  <a:lnTo>
                    <a:pt x="626" y="291"/>
                  </a:lnTo>
                  <a:lnTo>
                    <a:pt x="626" y="291"/>
                  </a:lnTo>
                  <a:lnTo>
                    <a:pt x="627" y="293"/>
                  </a:lnTo>
                  <a:lnTo>
                    <a:pt x="629" y="293"/>
                  </a:lnTo>
                  <a:lnTo>
                    <a:pt x="632" y="293"/>
                  </a:lnTo>
                  <a:lnTo>
                    <a:pt x="632" y="293"/>
                  </a:lnTo>
                  <a:lnTo>
                    <a:pt x="634" y="294"/>
                  </a:lnTo>
                  <a:lnTo>
                    <a:pt x="632" y="298"/>
                  </a:lnTo>
                  <a:lnTo>
                    <a:pt x="631" y="303"/>
                  </a:lnTo>
                  <a:lnTo>
                    <a:pt x="631" y="303"/>
                  </a:lnTo>
                  <a:lnTo>
                    <a:pt x="631" y="304"/>
                  </a:lnTo>
                  <a:lnTo>
                    <a:pt x="631" y="306"/>
                  </a:lnTo>
                  <a:lnTo>
                    <a:pt x="632" y="308"/>
                  </a:lnTo>
                  <a:lnTo>
                    <a:pt x="631" y="309"/>
                  </a:lnTo>
                  <a:lnTo>
                    <a:pt x="631" y="309"/>
                  </a:lnTo>
                  <a:lnTo>
                    <a:pt x="626" y="314"/>
                  </a:lnTo>
                  <a:lnTo>
                    <a:pt x="626" y="316"/>
                  </a:lnTo>
                  <a:lnTo>
                    <a:pt x="626" y="319"/>
                  </a:lnTo>
                  <a:lnTo>
                    <a:pt x="626" y="319"/>
                  </a:lnTo>
                  <a:lnTo>
                    <a:pt x="629" y="321"/>
                  </a:lnTo>
                  <a:lnTo>
                    <a:pt x="632" y="321"/>
                  </a:lnTo>
                  <a:lnTo>
                    <a:pt x="640" y="324"/>
                  </a:lnTo>
                  <a:lnTo>
                    <a:pt x="640" y="324"/>
                  </a:lnTo>
                  <a:lnTo>
                    <a:pt x="644" y="325"/>
                  </a:lnTo>
                  <a:lnTo>
                    <a:pt x="644" y="329"/>
                  </a:lnTo>
                  <a:lnTo>
                    <a:pt x="645" y="332"/>
                  </a:lnTo>
                  <a:lnTo>
                    <a:pt x="647" y="335"/>
                  </a:lnTo>
                  <a:lnTo>
                    <a:pt x="647" y="335"/>
                  </a:lnTo>
                  <a:lnTo>
                    <a:pt x="649" y="337"/>
                  </a:lnTo>
                  <a:lnTo>
                    <a:pt x="652" y="337"/>
                  </a:lnTo>
                  <a:lnTo>
                    <a:pt x="653" y="338"/>
                  </a:lnTo>
                  <a:lnTo>
                    <a:pt x="655" y="338"/>
                  </a:lnTo>
                  <a:lnTo>
                    <a:pt x="655" y="338"/>
                  </a:lnTo>
                  <a:lnTo>
                    <a:pt x="655" y="342"/>
                  </a:lnTo>
                  <a:lnTo>
                    <a:pt x="652" y="347"/>
                  </a:lnTo>
                  <a:lnTo>
                    <a:pt x="649" y="350"/>
                  </a:lnTo>
                  <a:lnTo>
                    <a:pt x="647" y="352"/>
                  </a:lnTo>
                  <a:lnTo>
                    <a:pt x="647" y="352"/>
                  </a:lnTo>
                  <a:lnTo>
                    <a:pt x="644" y="350"/>
                  </a:lnTo>
                  <a:lnTo>
                    <a:pt x="639" y="347"/>
                  </a:lnTo>
                  <a:lnTo>
                    <a:pt x="631" y="338"/>
                  </a:lnTo>
                  <a:lnTo>
                    <a:pt x="631" y="338"/>
                  </a:lnTo>
                  <a:lnTo>
                    <a:pt x="621" y="335"/>
                  </a:lnTo>
                  <a:lnTo>
                    <a:pt x="609" y="330"/>
                  </a:lnTo>
                  <a:lnTo>
                    <a:pt x="609" y="330"/>
                  </a:lnTo>
                  <a:lnTo>
                    <a:pt x="601" y="327"/>
                  </a:lnTo>
                  <a:lnTo>
                    <a:pt x="596" y="325"/>
                  </a:lnTo>
                  <a:lnTo>
                    <a:pt x="592" y="322"/>
                  </a:lnTo>
                  <a:lnTo>
                    <a:pt x="592" y="322"/>
                  </a:lnTo>
                  <a:lnTo>
                    <a:pt x="587" y="321"/>
                  </a:lnTo>
                  <a:lnTo>
                    <a:pt x="582" y="317"/>
                  </a:lnTo>
                  <a:lnTo>
                    <a:pt x="575" y="317"/>
                  </a:lnTo>
                  <a:lnTo>
                    <a:pt x="569" y="317"/>
                  </a:lnTo>
                  <a:lnTo>
                    <a:pt x="569" y="317"/>
                  </a:lnTo>
                  <a:lnTo>
                    <a:pt x="552" y="316"/>
                  </a:lnTo>
                  <a:lnTo>
                    <a:pt x="544" y="314"/>
                  </a:lnTo>
                  <a:lnTo>
                    <a:pt x="544" y="314"/>
                  </a:lnTo>
                  <a:lnTo>
                    <a:pt x="543" y="314"/>
                  </a:lnTo>
                  <a:lnTo>
                    <a:pt x="541" y="312"/>
                  </a:lnTo>
                  <a:lnTo>
                    <a:pt x="538" y="309"/>
                  </a:lnTo>
                  <a:lnTo>
                    <a:pt x="535" y="308"/>
                  </a:lnTo>
                  <a:lnTo>
                    <a:pt x="535" y="308"/>
                  </a:lnTo>
                  <a:lnTo>
                    <a:pt x="525" y="303"/>
                  </a:lnTo>
                  <a:lnTo>
                    <a:pt x="522" y="301"/>
                  </a:lnTo>
                  <a:lnTo>
                    <a:pt x="518" y="303"/>
                  </a:lnTo>
                  <a:lnTo>
                    <a:pt x="518" y="303"/>
                  </a:lnTo>
                  <a:lnTo>
                    <a:pt x="517" y="304"/>
                  </a:lnTo>
                  <a:lnTo>
                    <a:pt x="517" y="308"/>
                  </a:lnTo>
                  <a:lnTo>
                    <a:pt x="518" y="311"/>
                  </a:lnTo>
                  <a:lnTo>
                    <a:pt x="523" y="312"/>
                  </a:lnTo>
                  <a:lnTo>
                    <a:pt x="523" y="312"/>
                  </a:lnTo>
                  <a:lnTo>
                    <a:pt x="525" y="314"/>
                  </a:lnTo>
                  <a:lnTo>
                    <a:pt x="526" y="316"/>
                  </a:lnTo>
                  <a:lnTo>
                    <a:pt x="528" y="316"/>
                  </a:lnTo>
                  <a:lnTo>
                    <a:pt x="531" y="317"/>
                  </a:lnTo>
                  <a:lnTo>
                    <a:pt x="531" y="317"/>
                  </a:lnTo>
                  <a:lnTo>
                    <a:pt x="536" y="317"/>
                  </a:lnTo>
                  <a:lnTo>
                    <a:pt x="539" y="317"/>
                  </a:lnTo>
                  <a:lnTo>
                    <a:pt x="539" y="321"/>
                  </a:lnTo>
                  <a:lnTo>
                    <a:pt x="541" y="322"/>
                  </a:lnTo>
                  <a:lnTo>
                    <a:pt x="541" y="322"/>
                  </a:lnTo>
                  <a:lnTo>
                    <a:pt x="541" y="325"/>
                  </a:lnTo>
                  <a:lnTo>
                    <a:pt x="543" y="329"/>
                  </a:lnTo>
                  <a:lnTo>
                    <a:pt x="546" y="334"/>
                  </a:lnTo>
                  <a:lnTo>
                    <a:pt x="546" y="334"/>
                  </a:lnTo>
                  <a:lnTo>
                    <a:pt x="548" y="335"/>
                  </a:lnTo>
                  <a:lnTo>
                    <a:pt x="548" y="338"/>
                  </a:lnTo>
                  <a:lnTo>
                    <a:pt x="546" y="340"/>
                  </a:lnTo>
                  <a:lnTo>
                    <a:pt x="543" y="340"/>
                  </a:lnTo>
                  <a:lnTo>
                    <a:pt x="543" y="340"/>
                  </a:lnTo>
                  <a:lnTo>
                    <a:pt x="535" y="342"/>
                  </a:lnTo>
                  <a:lnTo>
                    <a:pt x="533" y="343"/>
                  </a:lnTo>
                  <a:lnTo>
                    <a:pt x="533" y="345"/>
                  </a:lnTo>
                  <a:lnTo>
                    <a:pt x="533" y="345"/>
                  </a:lnTo>
                  <a:lnTo>
                    <a:pt x="535" y="348"/>
                  </a:lnTo>
                  <a:lnTo>
                    <a:pt x="533" y="348"/>
                  </a:lnTo>
                  <a:lnTo>
                    <a:pt x="526" y="348"/>
                  </a:lnTo>
                  <a:lnTo>
                    <a:pt x="526" y="348"/>
                  </a:lnTo>
                  <a:lnTo>
                    <a:pt x="525" y="347"/>
                  </a:lnTo>
                  <a:lnTo>
                    <a:pt x="523" y="343"/>
                  </a:lnTo>
                  <a:lnTo>
                    <a:pt x="526" y="340"/>
                  </a:lnTo>
                  <a:lnTo>
                    <a:pt x="526" y="340"/>
                  </a:lnTo>
                  <a:lnTo>
                    <a:pt x="526" y="338"/>
                  </a:lnTo>
                  <a:lnTo>
                    <a:pt x="525" y="337"/>
                  </a:lnTo>
                  <a:lnTo>
                    <a:pt x="518" y="334"/>
                  </a:lnTo>
                  <a:lnTo>
                    <a:pt x="518" y="334"/>
                  </a:lnTo>
                  <a:lnTo>
                    <a:pt x="515" y="335"/>
                  </a:lnTo>
                  <a:lnTo>
                    <a:pt x="509" y="338"/>
                  </a:lnTo>
                  <a:lnTo>
                    <a:pt x="499" y="345"/>
                  </a:lnTo>
                  <a:lnTo>
                    <a:pt x="499" y="345"/>
                  </a:lnTo>
                  <a:lnTo>
                    <a:pt x="495" y="345"/>
                  </a:lnTo>
                  <a:lnTo>
                    <a:pt x="489" y="343"/>
                  </a:lnTo>
                  <a:lnTo>
                    <a:pt x="484" y="343"/>
                  </a:lnTo>
                  <a:lnTo>
                    <a:pt x="476" y="345"/>
                  </a:lnTo>
                  <a:lnTo>
                    <a:pt x="476" y="345"/>
                  </a:lnTo>
                  <a:lnTo>
                    <a:pt x="471" y="347"/>
                  </a:lnTo>
                  <a:lnTo>
                    <a:pt x="468" y="350"/>
                  </a:lnTo>
                  <a:lnTo>
                    <a:pt x="466" y="353"/>
                  </a:lnTo>
                  <a:lnTo>
                    <a:pt x="465" y="353"/>
                  </a:lnTo>
                  <a:lnTo>
                    <a:pt x="465" y="353"/>
                  </a:lnTo>
                  <a:lnTo>
                    <a:pt x="456" y="353"/>
                  </a:lnTo>
                  <a:lnTo>
                    <a:pt x="450" y="353"/>
                  </a:lnTo>
                  <a:lnTo>
                    <a:pt x="447" y="352"/>
                  </a:lnTo>
                  <a:lnTo>
                    <a:pt x="447" y="352"/>
                  </a:lnTo>
                  <a:lnTo>
                    <a:pt x="445" y="350"/>
                  </a:lnTo>
                  <a:lnTo>
                    <a:pt x="445" y="350"/>
                  </a:lnTo>
                  <a:lnTo>
                    <a:pt x="450" y="348"/>
                  </a:lnTo>
                  <a:lnTo>
                    <a:pt x="450" y="348"/>
                  </a:lnTo>
                  <a:lnTo>
                    <a:pt x="453" y="348"/>
                  </a:lnTo>
                  <a:lnTo>
                    <a:pt x="455" y="347"/>
                  </a:lnTo>
                  <a:lnTo>
                    <a:pt x="453" y="345"/>
                  </a:lnTo>
                  <a:lnTo>
                    <a:pt x="453" y="345"/>
                  </a:lnTo>
                  <a:lnTo>
                    <a:pt x="453" y="342"/>
                  </a:lnTo>
                  <a:lnTo>
                    <a:pt x="453" y="340"/>
                  </a:lnTo>
                  <a:lnTo>
                    <a:pt x="456" y="335"/>
                  </a:lnTo>
                  <a:lnTo>
                    <a:pt x="456" y="335"/>
                  </a:lnTo>
                  <a:lnTo>
                    <a:pt x="453" y="335"/>
                  </a:lnTo>
                  <a:lnTo>
                    <a:pt x="448" y="337"/>
                  </a:lnTo>
                  <a:lnTo>
                    <a:pt x="438" y="340"/>
                  </a:lnTo>
                  <a:lnTo>
                    <a:pt x="438" y="340"/>
                  </a:lnTo>
                  <a:lnTo>
                    <a:pt x="437" y="343"/>
                  </a:lnTo>
                  <a:lnTo>
                    <a:pt x="437" y="345"/>
                  </a:lnTo>
                  <a:lnTo>
                    <a:pt x="437" y="347"/>
                  </a:lnTo>
                  <a:lnTo>
                    <a:pt x="435" y="348"/>
                  </a:lnTo>
                  <a:lnTo>
                    <a:pt x="435" y="348"/>
                  </a:lnTo>
                  <a:lnTo>
                    <a:pt x="434" y="348"/>
                  </a:lnTo>
                  <a:lnTo>
                    <a:pt x="434" y="347"/>
                  </a:lnTo>
                  <a:lnTo>
                    <a:pt x="430" y="345"/>
                  </a:lnTo>
                  <a:lnTo>
                    <a:pt x="430" y="345"/>
                  </a:lnTo>
                  <a:lnTo>
                    <a:pt x="424" y="345"/>
                  </a:lnTo>
                  <a:lnTo>
                    <a:pt x="416" y="347"/>
                  </a:lnTo>
                  <a:lnTo>
                    <a:pt x="406" y="350"/>
                  </a:lnTo>
                  <a:lnTo>
                    <a:pt x="399" y="353"/>
                  </a:lnTo>
                  <a:lnTo>
                    <a:pt x="399" y="353"/>
                  </a:lnTo>
                  <a:lnTo>
                    <a:pt x="396" y="356"/>
                  </a:lnTo>
                  <a:lnTo>
                    <a:pt x="391" y="358"/>
                  </a:lnTo>
                  <a:lnTo>
                    <a:pt x="388" y="360"/>
                  </a:lnTo>
                  <a:lnTo>
                    <a:pt x="388" y="361"/>
                  </a:lnTo>
                  <a:lnTo>
                    <a:pt x="388" y="361"/>
                  </a:lnTo>
                  <a:lnTo>
                    <a:pt x="385" y="363"/>
                  </a:lnTo>
                  <a:lnTo>
                    <a:pt x="381" y="365"/>
                  </a:lnTo>
                  <a:lnTo>
                    <a:pt x="373" y="366"/>
                  </a:lnTo>
                  <a:lnTo>
                    <a:pt x="373" y="366"/>
                  </a:lnTo>
                  <a:lnTo>
                    <a:pt x="372" y="368"/>
                  </a:lnTo>
                  <a:lnTo>
                    <a:pt x="370" y="373"/>
                  </a:lnTo>
                  <a:lnTo>
                    <a:pt x="370" y="379"/>
                  </a:lnTo>
                  <a:lnTo>
                    <a:pt x="370" y="379"/>
                  </a:lnTo>
                  <a:lnTo>
                    <a:pt x="367" y="381"/>
                  </a:lnTo>
                  <a:lnTo>
                    <a:pt x="360" y="382"/>
                  </a:lnTo>
                  <a:lnTo>
                    <a:pt x="347" y="382"/>
                  </a:lnTo>
                  <a:lnTo>
                    <a:pt x="347" y="382"/>
                  </a:lnTo>
                  <a:lnTo>
                    <a:pt x="344" y="381"/>
                  </a:lnTo>
                  <a:lnTo>
                    <a:pt x="342" y="378"/>
                  </a:lnTo>
                  <a:lnTo>
                    <a:pt x="339" y="374"/>
                  </a:lnTo>
                  <a:lnTo>
                    <a:pt x="338" y="373"/>
                  </a:lnTo>
                  <a:lnTo>
                    <a:pt x="338" y="373"/>
                  </a:lnTo>
                  <a:lnTo>
                    <a:pt x="336" y="371"/>
                  </a:lnTo>
                  <a:lnTo>
                    <a:pt x="336" y="369"/>
                  </a:lnTo>
                  <a:lnTo>
                    <a:pt x="338" y="365"/>
                  </a:lnTo>
                  <a:lnTo>
                    <a:pt x="338" y="365"/>
                  </a:lnTo>
                  <a:lnTo>
                    <a:pt x="338" y="363"/>
                  </a:lnTo>
                  <a:lnTo>
                    <a:pt x="341" y="363"/>
                  </a:lnTo>
                  <a:lnTo>
                    <a:pt x="342" y="363"/>
                  </a:lnTo>
                  <a:lnTo>
                    <a:pt x="346" y="361"/>
                  </a:lnTo>
                  <a:lnTo>
                    <a:pt x="346" y="361"/>
                  </a:lnTo>
                  <a:lnTo>
                    <a:pt x="349" y="360"/>
                  </a:lnTo>
                  <a:lnTo>
                    <a:pt x="352" y="360"/>
                  </a:lnTo>
                  <a:lnTo>
                    <a:pt x="355" y="361"/>
                  </a:lnTo>
                  <a:lnTo>
                    <a:pt x="357" y="360"/>
                  </a:lnTo>
                  <a:lnTo>
                    <a:pt x="357" y="360"/>
                  </a:lnTo>
                  <a:lnTo>
                    <a:pt x="357" y="358"/>
                  </a:lnTo>
                  <a:lnTo>
                    <a:pt x="354" y="355"/>
                  </a:lnTo>
                  <a:lnTo>
                    <a:pt x="352" y="352"/>
                  </a:lnTo>
                  <a:lnTo>
                    <a:pt x="349" y="348"/>
                  </a:lnTo>
                  <a:lnTo>
                    <a:pt x="349" y="348"/>
                  </a:lnTo>
                  <a:lnTo>
                    <a:pt x="347" y="345"/>
                  </a:lnTo>
                  <a:lnTo>
                    <a:pt x="344" y="343"/>
                  </a:lnTo>
                  <a:lnTo>
                    <a:pt x="338" y="342"/>
                  </a:lnTo>
                  <a:lnTo>
                    <a:pt x="333" y="343"/>
                  </a:lnTo>
                  <a:lnTo>
                    <a:pt x="333" y="343"/>
                  </a:lnTo>
                  <a:lnTo>
                    <a:pt x="324" y="343"/>
                  </a:lnTo>
                  <a:lnTo>
                    <a:pt x="316" y="342"/>
                  </a:lnTo>
                  <a:lnTo>
                    <a:pt x="316" y="342"/>
                  </a:lnTo>
                  <a:lnTo>
                    <a:pt x="315" y="340"/>
                  </a:lnTo>
                  <a:lnTo>
                    <a:pt x="315" y="342"/>
                  </a:lnTo>
                  <a:lnTo>
                    <a:pt x="316" y="345"/>
                  </a:lnTo>
                  <a:lnTo>
                    <a:pt x="320" y="347"/>
                  </a:lnTo>
                  <a:lnTo>
                    <a:pt x="320" y="347"/>
                  </a:lnTo>
                  <a:lnTo>
                    <a:pt x="321" y="348"/>
                  </a:lnTo>
                  <a:lnTo>
                    <a:pt x="323" y="350"/>
                  </a:lnTo>
                  <a:lnTo>
                    <a:pt x="323" y="355"/>
                  </a:lnTo>
                  <a:lnTo>
                    <a:pt x="323" y="355"/>
                  </a:lnTo>
                  <a:lnTo>
                    <a:pt x="323" y="358"/>
                  </a:lnTo>
                  <a:lnTo>
                    <a:pt x="323" y="361"/>
                  </a:lnTo>
                  <a:lnTo>
                    <a:pt x="318" y="369"/>
                  </a:lnTo>
                  <a:lnTo>
                    <a:pt x="318" y="369"/>
                  </a:lnTo>
                  <a:lnTo>
                    <a:pt x="316" y="373"/>
                  </a:lnTo>
                  <a:lnTo>
                    <a:pt x="316" y="374"/>
                  </a:lnTo>
                  <a:lnTo>
                    <a:pt x="323" y="374"/>
                  </a:lnTo>
                  <a:lnTo>
                    <a:pt x="323" y="374"/>
                  </a:lnTo>
                  <a:lnTo>
                    <a:pt x="324" y="376"/>
                  </a:lnTo>
                  <a:lnTo>
                    <a:pt x="326" y="378"/>
                  </a:lnTo>
                  <a:lnTo>
                    <a:pt x="328" y="386"/>
                  </a:lnTo>
                  <a:lnTo>
                    <a:pt x="328" y="386"/>
                  </a:lnTo>
                  <a:lnTo>
                    <a:pt x="326" y="389"/>
                  </a:lnTo>
                  <a:lnTo>
                    <a:pt x="324" y="392"/>
                  </a:lnTo>
                  <a:lnTo>
                    <a:pt x="323" y="394"/>
                  </a:lnTo>
                  <a:lnTo>
                    <a:pt x="323" y="395"/>
                  </a:lnTo>
                  <a:lnTo>
                    <a:pt x="323" y="395"/>
                  </a:lnTo>
                  <a:lnTo>
                    <a:pt x="323" y="397"/>
                  </a:lnTo>
                  <a:lnTo>
                    <a:pt x="321" y="397"/>
                  </a:lnTo>
                  <a:lnTo>
                    <a:pt x="318" y="395"/>
                  </a:lnTo>
                  <a:lnTo>
                    <a:pt x="318" y="395"/>
                  </a:lnTo>
                  <a:lnTo>
                    <a:pt x="318" y="395"/>
                  </a:lnTo>
                  <a:lnTo>
                    <a:pt x="316" y="397"/>
                  </a:lnTo>
                  <a:lnTo>
                    <a:pt x="315" y="395"/>
                  </a:lnTo>
                  <a:lnTo>
                    <a:pt x="313" y="392"/>
                  </a:lnTo>
                  <a:lnTo>
                    <a:pt x="313" y="392"/>
                  </a:lnTo>
                  <a:lnTo>
                    <a:pt x="311" y="391"/>
                  </a:lnTo>
                  <a:lnTo>
                    <a:pt x="308" y="391"/>
                  </a:lnTo>
                  <a:lnTo>
                    <a:pt x="300" y="389"/>
                  </a:lnTo>
                  <a:lnTo>
                    <a:pt x="300" y="389"/>
                  </a:lnTo>
                  <a:lnTo>
                    <a:pt x="297" y="389"/>
                  </a:lnTo>
                  <a:lnTo>
                    <a:pt x="295" y="391"/>
                  </a:lnTo>
                  <a:lnTo>
                    <a:pt x="292" y="394"/>
                  </a:lnTo>
                  <a:lnTo>
                    <a:pt x="292" y="394"/>
                  </a:lnTo>
                  <a:lnTo>
                    <a:pt x="290" y="395"/>
                  </a:lnTo>
                  <a:lnTo>
                    <a:pt x="287" y="397"/>
                  </a:lnTo>
                  <a:lnTo>
                    <a:pt x="281" y="399"/>
                  </a:lnTo>
                  <a:lnTo>
                    <a:pt x="281" y="399"/>
                  </a:lnTo>
                  <a:lnTo>
                    <a:pt x="277" y="400"/>
                  </a:lnTo>
                  <a:lnTo>
                    <a:pt x="274" y="402"/>
                  </a:lnTo>
                  <a:lnTo>
                    <a:pt x="267" y="409"/>
                  </a:lnTo>
                  <a:lnTo>
                    <a:pt x="267" y="409"/>
                  </a:lnTo>
                  <a:lnTo>
                    <a:pt x="266" y="410"/>
                  </a:lnTo>
                  <a:lnTo>
                    <a:pt x="264" y="413"/>
                  </a:lnTo>
                  <a:lnTo>
                    <a:pt x="266" y="415"/>
                  </a:lnTo>
                  <a:lnTo>
                    <a:pt x="269" y="420"/>
                  </a:lnTo>
                  <a:lnTo>
                    <a:pt x="269" y="420"/>
                  </a:lnTo>
                  <a:lnTo>
                    <a:pt x="272" y="425"/>
                  </a:lnTo>
                  <a:lnTo>
                    <a:pt x="274" y="430"/>
                  </a:lnTo>
                  <a:lnTo>
                    <a:pt x="274" y="430"/>
                  </a:lnTo>
                  <a:lnTo>
                    <a:pt x="272" y="431"/>
                  </a:lnTo>
                  <a:lnTo>
                    <a:pt x="267" y="431"/>
                  </a:lnTo>
                  <a:lnTo>
                    <a:pt x="261" y="430"/>
                  </a:lnTo>
                  <a:lnTo>
                    <a:pt x="258" y="428"/>
                  </a:lnTo>
                  <a:lnTo>
                    <a:pt x="258" y="428"/>
                  </a:lnTo>
                  <a:lnTo>
                    <a:pt x="256" y="426"/>
                  </a:lnTo>
                  <a:lnTo>
                    <a:pt x="251" y="426"/>
                  </a:lnTo>
                  <a:lnTo>
                    <a:pt x="245" y="425"/>
                  </a:lnTo>
                  <a:lnTo>
                    <a:pt x="245" y="425"/>
                  </a:lnTo>
                  <a:lnTo>
                    <a:pt x="241" y="425"/>
                  </a:lnTo>
                  <a:lnTo>
                    <a:pt x="238" y="422"/>
                  </a:lnTo>
                  <a:lnTo>
                    <a:pt x="233" y="418"/>
                  </a:lnTo>
                  <a:lnTo>
                    <a:pt x="230" y="417"/>
                  </a:lnTo>
                  <a:lnTo>
                    <a:pt x="230" y="417"/>
                  </a:lnTo>
                  <a:lnTo>
                    <a:pt x="227" y="417"/>
                  </a:lnTo>
                  <a:lnTo>
                    <a:pt x="225" y="420"/>
                  </a:lnTo>
                  <a:lnTo>
                    <a:pt x="222" y="423"/>
                  </a:lnTo>
                  <a:lnTo>
                    <a:pt x="222" y="423"/>
                  </a:lnTo>
                  <a:lnTo>
                    <a:pt x="222" y="425"/>
                  </a:lnTo>
                  <a:lnTo>
                    <a:pt x="222" y="426"/>
                  </a:lnTo>
                  <a:lnTo>
                    <a:pt x="225" y="431"/>
                  </a:lnTo>
                  <a:lnTo>
                    <a:pt x="225" y="431"/>
                  </a:lnTo>
                  <a:lnTo>
                    <a:pt x="228" y="435"/>
                  </a:lnTo>
                  <a:lnTo>
                    <a:pt x="232" y="435"/>
                  </a:lnTo>
                  <a:lnTo>
                    <a:pt x="238" y="436"/>
                  </a:lnTo>
                  <a:lnTo>
                    <a:pt x="238" y="436"/>
                  </a:lnTo>
                  <a:lnTo>
                    <a:pt x="240" y="436"/>
                  </a:lnTo>
                  <a:lnTo>
                    <a:pt x="241" y="439"/>
                  </a:lnTo>
                  <a:lnTo>
                    <a:pt x="240" y="444"/>
                  </a:lnTo>
                  <a:lnTo>
                    <a:pt x="240" y="444"/>
                  </a:lnTo>
                  <a:lnTo>
                    <a:pt x="238" y="446"/>
                  </a:lnTo>
                  <a:lnTo>
                    <a:pt x="235" y="446"/>
                  </a:lnTo>
                  <a:lnTo>
                    <a:pt x="232" y="446"/>
                  </a:lnTo>
                  <a:lnTo>
                    <a:pt x="230" y="446"/>
                  </a:lnTo>
                  <a:lnTo>
                    <a:pt x="230" y="446"/>
                  </a:lnTo>
                  <a:lnTo>
                    <a:pt x="227" y="444"/>
                  </a:lnTo>
                  <a:lnTo>
                    <a:pt x="224" y="444"/>
                  </a:lnTo>
                  <a:lnTo>
                    <a:pt x="220" y="444"/>
                  </a:lnTo>
                  <a:lnTo>
                    <a:pt x="220" y="443"/>
                  </a:lnTo>
                  <a:lnTo>
                    <a:pt x="220" y="443"/>
                  </a:lnTo>
                  <a:lnTo>
                    <a:pt x="219" y="439"/>
                  </a:lnTo>
                  <a:lnTo>
                    <a:pt x="215" y="438"/>
                  </a:lnTo>
                  <a:lnTo>
                    <a:pt x="212" y="436"/>
                  </a:lnTo>
                  <a:lnTo>
                    <a:pt x="207" y="436"/>
                  </a:lnTo>
                  <a:lnTo>
                    <a:pt x="207" y="436"/>
                  </a:lnTo>
                  <a:lnTo>
                    <a:pt x="204" y="435"/>
                  </a:lnTo>
                  <a:lnTo>
                    <a:pt x="202" y="435"/>
                  </a:lnTo>
                  <a:lnTo>
                    <a:pt x="201" y="431"/>
                  </a:lnTo>
                  <a:lnTo>
                    <a:pt x="201" y="428"/>
                  </a:lnTo>
                  <a:lnTo>
                    <a:pt x="201" y="428"/>
                  </a:lnTo>
                  <a:lnTo>
                    <a:pt x="201" y="425"/>
                  </a:lnTo>
                  <a:lnTo>
                    <a:pt x="199" y="422"/>
                  </a:lnTo>
                  <a:lnTo>
                    <a:pt x="197" y="418"/>
                  </a:lnTo>
                  <a:lnTo>
                    <a:pt x="197" y="418"/>
                  </a:lnTo>
                  <a:lnTo>
                    <a:pt x="197" y="413"/>
                  </a:lnTo>
                  <a:lnTo>
                    <a:pt x="197" y="412"/>
                  </a:lnTo>
                  <a:lnTo>
                    <a:pt x="197" y="410"/>
                  </a:lnTo>
                  <a:lnTo>
                    <a:pt x="197" y="410"/>
                  </a:lnTo>
                  <a:lnTo>
                    <a:pt x="199" y="409"/>
                  </a:lnTo>
                  <a:lnTo>
                    <a:pt x="199" y="405"/>
                  </a:lnTo>
                  <a:lnTo>
                    <a:pt x="199" y="402"/>
                  </a:lnTo>
                  <a:lnTo>
                    <a:pt x="199" y="402"/>
                  </a:lnTo>
                  <a:lnTo>
                    <a:pt x="197" y="399"/>
                  </a:lnTo>
                  <a:lnTo>
                    <a:pt x="196" y="397"/>
                  </a:lnTo>
                  <a:lnTo>
                    <a:pt x="193" y="395"/>
                  </a:lnTo>
                  <a:lnTo>
                    <a:pt x="189" y="394"/>
                  </a:lnTo>
                  <a:lnTo>
                    <a:pt x="189" y="394"/>
                  </a:lnTo>
                  <a:lnTo>
                    <a:pt x="186" y="394"/>
                  </a:lnTo>
                  <a:lnTo>
                    <a:pt x="184" y="392"/>
                  </a:lnTo>
                  <a:lnTo>
                    <a:pt x="183" y="389"/>
                  </a:lnTo>
                  <a:lnTo>
                    <a:pt x="181" y="389"/>
                  </a:lnTo>
                  <a:lnTo>
                    <a:pt x="181" y="389"/>
                  </a:lnTo>
                  <a:lnTo>
                    <a:pt x="173" y="384"/>
                  </a:lnTo>
                  <a:lnTo>
                    <a:pt x="170" y="381"/>
                  </a:lnTo>
                  <a:lnTo>
                    <a:pt x="168" y="378"/>
                  </a:lnTo>
                  <a:lnTo>
                    <a:pt x="168" y="378"/>
                  </a:lnTo>
                  <a:lnTo>
                    <a:pt x="167" y="376"/>
                  </a:lnTo>
                  <a:lnTo>
                    <a:pt x="165" y="374"/>
                  </a:lnTo>
                  <a:lnTo>
                    <a:pt x="163" y="374"/>
                  </a:lnTo>
                  <a:lnTo>
                    <a:pt x="163" y="373"/>
                  </a:lnTo>
                  <a:lnTo>
                    <a:pt x="163" y="373"/>
                  </a:lnTo>
                  <a:lnTo>
                    <a:pt x="168" y="374"/>
                  </a:lnTo>
                  <a:lnTo>
                    <a:pt x="175" y="378"/>
                  </a:lnTo>
                  <a:lnTo>
                    <a:pt x="175" y="378"/>
                  </a:lnTo>
                  <a:lnTo>
                    <a:pt x="181" y="382"/>
                  </a:lnTo>
                  <a:lnTo>
                    <a:pt x="193" y="386"/>
                  </a:lnTo>
                  <a:lnTo>
                    <a:pt x="193" y="386"/>
                  </a:lnTo>
                  <a:lnTo>
                    <a:pt x="197" y="386"/>
                  </a:lnTo>
                  <a:lnTo>
                    <a:pt x="204" y="389"/>
                  </a:lnTo>
                  <a:lnTo>
                    <a:pt x="209" y="391"/>
                  </a:lnTo>
                  <a:lnTo>
                    <a:pt x="215" y="392"/>
                  </a:lnTo>
                  <a:lnTo>
                    <a:pt x="215" y="392"/>
                  </a:lnTo>
                  <a:lnTo>
                    <a:pt x="246" y="397"/>
                  </a:lnTo>
                  <a:lnTo>
                    <a:pt x="246" y="397"/>
                  </a:lnTo>
                  <a:lnTo>
                    <a:pt x="251" y="397"/>
                  </a:lnTo>
                  <a:lnTo>
                    <a:pt x="258" y="395"/>
                  </a:lnTo>
                  <a:lnTo>
                    <a:pt x="269" y="391"/>
                  </a:lnTo>
                  <a:lnTo>
                    <a:pt x="277" y="386"/>
                  </a:lnTo>
                  <a:lnTo>
                    <a:pt x="284" y="381"/>
                  </a:lnTo>
                  <a:lnTo>
                    <a:pt x="284" y="381"/>
                  </a:lnTo>
                  <a:lnTo>
                    <a:pt x="285" y="378"/>
                  </a:lnTo>
                  <a:lnTo>
                    <a:pt x="284" y="373"/>
                  </a:lnTo>
                  <a:lnTo>
                    <a:pt x="282" y="365"/>
                  </a:lnTo>
                  <a:lnTo>
                    <a:pt x="282" y="365"/>
                  </a:lnTo>
                  <a:lnTo>
                    <a:pt x="282" y="363"/>
                  </a:lnTo>
                  <a:lnTo>
                    <a:pt x="279" y="361"/>
                  </a:lnTo>
                  <a:lnTo>
                    <a:pt x="277" y="361"/>
                  </a:lnTo>
                  <a:lnTo>
                    <a:pt x="276" y="360"/>
                  </a:lnTo>
                  <a:lnTo>
                    <a:pt x="276" y="360"/>
                  </a:lnTo>
                  <a:lnTo>
                    <a:pt x="271" y="355"/>
                  </a:lnTo>
                  <a:lnTo>
                    <a:pt x="267" y="353"/>
                  </a:lnTo>
                  <a:lnTo>
                    <a:pt x="264" y="353"/>
                  </a:lnTo>
                  <a:lnTo>
                    <a:pt x="264" y="353"/>
                  </a:lnTo>
                  <a:lnTo>
                    <a:pt x="261" y="352"/>
                  </a:lnTo>
                  <a:lnTo>
                    <a:pt x="258" y="350"/>
                  </a:lnTo>
                  <a:lnTo>
                    <a:pt x="256" y="348"/>
                  </a:lnTo>
                  <a:lnTo>
                    <a:pt x="253" y="347"/>
                  </a:lnTo>
                  <a:lnTo>
                    <a:pt x="253" y="347"/>
                  </a:lnTo>
                  <a:lnTo>
                    <a:pt x="250" y="347"/>
                  </a:lnTo>
                  <a:lnTo>
                    <a:pt x="246" y="345"/>
                  </a:lnTo>
                  <a:lnTo>
                    <a:pt x="233" y="337"/>
                  </a:lnTo>
                  <a:lnTo>
                    <a:pt x="233" y="337"/>
                  </a:lnTo>
                  <a:lnTo>
                    <a:pt x="225" y="332"/>
                  </a:lnTo>
                  <a:lnTo>
                    <a:pt x="215" y="327"/>
                  </a:lnTo>
                  <a:lnTo>
                    <a:pt x="207" y="325"/>
                  </a:lnTo>
                  <a:lnTo>
                    <a:pt x="204" y="325"/>
                  </a:lnTo>
                  <a:lnTo>
                    <a:pt x="204" y="325"/>
                  </a:lnTo>
                  <a:lnTo>
                    <a:pt x="199" y="325"/>
                  </a:lnTo>
                  <a:lnTo>
                    <a:pt x="197" y="325"/>
                  </a:lnTo>
                  <a:lnTo>
                    <a:pt x="197" y="324"/>
                  </a:lnTo>
                  <a:lnTo>
                    <a:pt x="197" y="324"/>
                  </a:lnTo>
                  <a:lnTo>
                    <a:pt x="194" y="322"/>
                  </a:lnTo>
                  <a:lnTo>
                    <a:pt x="193" y="322"/>
                  </a:lnTo>
                  <a:lnTo>
                    <a:pt x="188" y="324"/>
                  </a:lnTo>
                  <a:lnTo>
                    <a:pt x="188" y="324"/>
                  </a:lnTo>
                  <a:lnTo>
                    <a:pt x="184" y="325"/>
                  </a:lnTo>
                  <a:lnTo>
                    <a:pt x="183" y="324"/>
                  </a:lnTo>
                  <a:lnTo>
                    <a:pt x="180" y="324"/>
                  </a:lnTo>
                  <a:lnTo>
                    <a:pt x="175" y="324"/>
                  </a:lnTo>
                  <a:lnTo>
                    <a:pt x="175" y="324"/>
                  </a:lnTo>
                  <a:lnTo>
                    <a:pt x="171" y="324"/>
                  </a:lnTo>
                  <a:lnTo>
                    <a:pt x="168" y="322"/>
                  </a:lnTo>
                  <a:lnTo>
                    <a:pt x="168" y="321"/>
                  </a:lnTo>
                  <a:lnTo>
                    <a:pt x="168" y="319"/>
                  </a:lnTo>
                  <a:lnTo>
                    <a:pt x="168" y="319"/>
                  </a:lnTo>
                  <a:lnTo>
                    <a:pt x="170" y="319"/>
                  </a:lnTo>
                  <a:lnTo>
                    <a:pt x="173" y="317"/>
                  </a:lnTo>
                  <a:lnTo>
                    <a:pt x="176" y="317"/>
                  </a:lnTo>
                  <a:lnTo>
                    <a:pt x="178" y="316"/>
                  </a:lnTo>
                  <a:lnTo>
                    <a:pt x="178" y="316"/>
                  </a:lnTo>
                  <a:lnTo>
                    <a:pt x="176" y="314"/>
                  </a:lnTo>
                  <a:lnTo>
                    <a:pt x="175" y="314"/>
                  </a:lnTo>
                  <a:lnTo>
                    <a:pt x="173" y="314"/>
                  </a:lnTo>
                  <a:lnTo>
                    <a:pt x="168" y="312"/>
                  </a:lnTo>
                  <a:lnTo>
                    <a:pt x="168" y="312"/>
                  </a:lnTo>
                  <a:lnTo>
                    <a:pt x="165" y="311"/>
                  </a:lnTo>
                  <a:lnTo>
                    <a:pt x="163" y="311"/>
                  </a:lnTo>
                  <a:lnTo>
                    <a:pt x="160" y="312"/>
                  </a:lnTo>
                  <a:lnTo>
                    <a:pt x="160" y="314"/>
                  </a:lnTo>
                  <a:lnTo>
                    <a:pt x="160" y="314"/>
                  </a:lnTo>
                  <a:lnTo>
                    <a:pt x="158" y="316"/>
                  </a:lnTo>
                  <a:lnTo>
                    <a:pt x="157" y="316"/>
                  </a:lnTo>
                  <a:lnTo>
                    <a:pt x="152" y="314"/>
                  </a:lnTo>
                  <a:lnTo>
                    <a:pt x="152" y="314"/>
                  </a:lnTo>
                  <a:lnTo>
                    <a:pt x="150" y="312"/>
                  </a:lnTo>
                  <a:lnTo>
                    <a:pt x="150" y="312"/>
                  </a:lnTo>
                  <a:lnTo>
                    <a:pt x="150" y="316"/>
                  </a:lnTo>
                  <a:lnTo>
                    <a:pt x="149" y="317"/>
                  </a:lnTo>
                  <a:lnTo>
                    <a:pt x="144" y="317"/>
                  </a:lnTo>
                  <a:lnTo>
                    <a:pt x="144" y="317"/>
                  </a:lnTo>
                  <a:lnTo>
                    <a:pt x="142" y="319"/>
                  </a:lnTo>
                  <a:lnTo>
                    <a:pt x="139" y="321"/>
                  </a:lnTo>
                  <a:lnTo>
                    <a:pt x="136" y="322"/>
                  </a:lnTo>
                  <a:lnTo>
                    <a:pt x="134" y="322"/>
                  </a:lnTo>
                  <a:lnTo>
                    <a:pt x="134" y="322"/>
                  </a:lnTo>
                  <a:lnTo>
                    <a:pt x="131" y="324"/>
                  </a:lnTo>
                  <a:lnTo>
                    <a:pt x="127" y="325"/>
                  </a:lnTo>
                  <a:lnTo>
                    <a:pt x="124" y="330"/>
                  </a:lnTo>
                  <a:lnTo>
                    <a:pt x="124" y="330"/>
                  </a:lnTo>
                  <a:lnTo>
                    <a:pt x="123" y="332"/>
                  </a:lnTo>
                  <a:lnTo>
                    <a:pt x="121" y="334"/>
                  </a:lnTo>
                  <a:lnTo>
                    <a:pt x="119" y="334"/>
                  </a:lnTo>
                  <a:lnTo>
                    <a:pt x="119" y="335"/>
                  </a:lnTo>
                  <a:lnTo>
                    <a:pt x="119" y="335"/>
                  </a:lnTo>
                  <a:lnTo>
                    <a:pt x="119" y="338"/>
                  </a:lnTo>
                  <a:lnTo>
                    <a:pt x="118" y="342"/>
                  </a:lnTo>
                  <a:lnTo>
                    <a:pt x="118" y="342"/>
                  </a:lnTo>
                  <a:lnTo>
                    <a:pt x="116" y="343"/>
                  </a:lnTo>
                  <a:lnTo>
                    <a:pt x="116" y="345"/>
                  </a:lnTo>
                  <a:lnTo>
                    <a:pt x="119" y="348"/>
                  </a:lnTo>
                  <a:lnTo>
                    <a:pt x="119" y="348"/>
                  </a:lnTo>
                  <a:lnTo>
                    <a:pt x="121" y="352"/>
                  </a:lnTo>
                  <a:lnTo>
                    <a:pt x="123" y="352"/>
                  </a:lnTo>
                  <a:lnTo>
                    <a:pt x="127" y="353"/>
                  </a:lnTo>
                  <a:lnTo>
                    <a:pt x="127" y="353"/>
                  </a:lnTo>
                  <a:lnTo>
                    <a:pt x="132" y="358"/>
                  </a:lnTo>
                  <a:lnTo>
                    <a:pt x="136" y="361"/>
                  </a:lnTo>
                  <a:lnTo>
                    <a:pt x="137" y="363"/>
                  </a:lnTo>
                  <a:lnTo>
                    <a:pt x="137" y="363"/>
                  </a:lnTo>
                  <a:lnTo>
                    <a:pt x="134" y="368"/>
                  </a:lnTo>
                  <a:lnTo>
                    <a:pt x="129" y="373"/>
                  </a:lnTo>
                  <a:lnTo>
                    <a:pt x="129" y="373"/>
                  </a:lnTo>
                  <a:lnTo>
                    <a:pt x="126" y="376"/>
                  </a:lnTo>
                  <a:lnTo>
                    <a:pt x="124" y="379"/>
                  </a:lnTo>
                  <a:lnTo>
                    <a:pt x="124" y="381"/>
                  </a:lnTo>
                  <a:lnTo>
                    <a:pt x="124" y="381"/>
                  </a:lnTo>
                  <a:lnTo>
                    <a:pt x="137" y="400"/>
                  </a:lnTo>
                  <a:lnTo>
                    <a:pt x="137" y="400"/>
                  </a:lnTo>
                  <a:lnTo>
                    <a:pt x="139" y="404"/>
                  </a:lnTo>
                  <a:lnTo>
                    <a:pt x="137" y="405"/>
                  </a:lnTo>
                  <a:lnTo>
                    <a:pt x="136" y="407"/>
                  </a:lnTo>
                  <a:lnTo>
                    <a:pt x="132" y="409"/>
                  </a:lnTo>
                  <a:lnTo>
                    <a:pt x="132" y="409"/>
                  </a:lnTo>
                  <a:lnTo>
                    <a:pt x="132" y="410"/>
                  </a:lnTo>
                  <a:lnTo>
                    <a:pt x="132" y="413"/>
                  </a:lnTo>
                  <a:lnTo>
                    <a:pt x="134" y="418"/>
                  </a:lnTo>
                  <a:lnTo>
                    <a:pt x="134" y="418"/>
                  </a:lnTo>
                  <a:lnTo>
                    <a:pt x="134" y="420"/>
                  </a:lnTo>
                  <a:lnTo>
                    <a:pt x="134" y="420"/>
                  </a:lnTo>
                  <a:lnTo>
                    <a:pt x="132" y="422"/>
                  </a:lnTo>
                  <a:lnTo>
                    <a:pt x="132" y="422"/>
                  </a:lnTo>
                  <a:lnTo>
                    <a:pt x="132" y="422"/>
                  </a:lnTo>
                  <a:lnTo>
                    <a:pt x="132" y="423"/>
                  </a:lnTo>
                  <a:lnTo>
                    <a:pt x="136" y="425"/>
                  </a:lnTo>
                  <a:lnTo>
                    <a:pt x="139" y="426"/>
                  </a:lnTo>
                  <a:lnTo>
                    <a:pt x="139" y="426"/>
                  </a:lnTo>
                  <a:lnTo>
                    <a:pt x="137" y="430"/>
                  </a:lnTo>
                  <a:lnTo>
                    <a:pt x="136" y="431"/>
                  </a:lnTo>
                  <a:lnTo>
                    <a:pt x="136" y="433"/>
                  </a:lnTo>
                  <a:lnTo>
                    <a:pt x="136" y="433"/>
                  </a:lnTo>
                  <a:lnTo>
                    <a:pt x="140" y="436"/>
                  </a:lnTo>
                  <a:lnTo>
                    <a:pt x="142" y="438"/>
                  </a:lnTo>
                  <a:lnTo>
                    <a:pt x="144" y="439"/>
                  </a:lnTo>
                  <a:lnTo>
                    <a:pt x="144" y="439"/>
                  </a:lnTo>
                  <a:lnTo>
                    <a:pt x="142" y="443"/>
                  </a:lnTo>
                  <a:lnTo>
                    <a:pt x="139" y="444"/>
                  </a:lnTo>
                  <a:lnTo>
                    <a:pt x="136" y="446"/>
                  </a:lnTo>
                  <a:lnTo>
                    <a:pt x="136" y="448"/>
                  </a:lnTo>
                  <a:lnTo>
                    <a:pt x="136" y="448"/>
                  </a:lnTo>
                  <a:lnTo>
                    <a:pt x="137" y="449"/>
                  </a:lnTo>
                  <a:lnTo>
                    <a:pt x="142" y="452"/>
                  </a:lnTo>
                  <a:lnTo>
                    <a:pt x="147" y="456"/>
                  </a:lnTo>
                  <a:lnTo>
                    <a:pt x="152" y="461"/>
                  </a:lnTo>
                  <a:lnTo>
                    <a:pt x="152" y="461"/>
                  </a:lnTo>
                  <a:lnTo>
                    <a:pt x="155" y="466"/>
                  </a:lnTo>
                  <a:lnTo>
                    <a:pt x="155" y="470"/>
                  </a:lnTo>
                  <a:lnTo>
                    <a:pt x="155" y="470"/>
                  </a:lnTo>
                  <a:lnTo>
                    <a:pt x="152" y="475"/>
                  </a:lnTo>
                  <a:lnTo>
                    <a:pt x="145" y="480"/>
                  </a:lnTo>
                  <a:lnTo>
                    <a:pt x="140" y="483"/>
                  </a:lnTo>
                  <a:lnTo>
                    <a:pt x="136" y="488"/>
                  </a:lnTo>
                  <a:lnTo>
                    <a:pt x="136" y="488"/>
                  </a:lnTo>
                  <a:lnTo>
                    <a:pt x="132" y="493"/>
                  </a:lnTo>
                  <a:lnTo>
                    <a:pt x="127" y="498"/>
                  </a:lnTo>
                  <a:lnTo>
                    <a:pt x="121" y="501"/>
                  </a:lnTo>
                  <a:lnTo>
                    <a:pt x="116" y="505"/>
                  </a:lnTo>
                  <a:lnTo>
                    <a:pt x="116" y="505"/>
                  </a:lnTo>
                  <a:lnTo>
                    <a:pt x="110" y="513"/>
                  </a:lnTo>
                  <a:lnTo>
                    <a:pt x="110" y="513"/>
                  </a:lnTo>
                  <a:lnTo>
                    <a:pt x="114" y="511"/>
                  </a:lnTo>
                  <a:lnTo>
                    <a:pt x="114" y="511"/>
                  </a:lnTo>
                  <a:lnTo>
                    <a:pt x="118" y="511"/>
                  </a:lnTo>
                  <a:lnTo>
                    <a:pt x="119" y="514"/>
                  </a:lnTo>
                  <a:lnTo>
                    <a:pt x="123" y="519"/>
                  </a:lnTo>
                  <a:lnTo>
                    <a:pt x="123" y="519"/>
                  </a:lnTo>
                  <a:lnTo>
                    <a:pt x="126" y="521"/>
                  </a:lnTo>
                  <a:lnTo>
                    <a:pt x="129" y="521"/>
                  </a:lnTo>
                  <a:lnTo>
                    <a:pt x="132" y="521"/>
                  </a:lnTo>
                  <a:lnTo>
                    <a:pt x="134" y="523"/>
                  </a:lnTo>
                  <a:lnTo>
                    <a:pt x="134" y="523"/>
                  </a:lnTo>
                  <a:lnTo>
                    <a:pt x="136" y="524"/>
                  </a:lnTo>
                  <a:lnTo>
                    <a:pt x="134" y="524"/>
                  </a:lnTo>
                  <a:lnTo>
                    <a:pt x="129" y="524"/>
                  </a:lnTo>
                  <a:lnTo>
                    <a:pt x="129" y="524"/>
                  </a:lnTo>
                  <a:lnTo>
                    <a:pt x="126" y="524"/>
                  </a:lnTo>
                  <a:lnTo>
                    <a:pt x="123" y="526"/>
                  </a:lnTo>
                  <a:lnTo>
                    <a:pt x="116" y="529"/>
                  </a:lnTo>
                  <a:lnTo>
                    <a:pt x="116" y="529"/>
                  </a:lnTo>
                  <a:lnTo>
                    <a:pt x="111" y="531"/>
                  </a:lnTo>
                  <a:lnTo>
                    <a:pt x="110" y="534"/>
                  </a:lnTo>
                  <a:lnTo>
                    <a:pt x="110" y="534"/>
                  </a:lnTo>
                  <a:lnTo>
                    <a:pt x="111" y="536"/>
                  </a:lnTo>
                  <a:lnTo>
                    <a:pt x="110" y="539"/>
                  </a:lnTo>
                  <a:lnTo>
                    <a:pt x="106" y="542"/>
                  </a:lnTo>
                  <a:lnTo>
                    <a:pt x="106" y="542"/>
                  </a:lnTo>
                  <a:lnTo>
                    <a:pt x="105" y="545"/>
                  </a:lnTo>
                  <a:lnTo>
                    <a:pt x="103" y="549"/>
                  </a:lnTo>
                  <a:lnTo>
                    <a:pt x="103" y="549"/>
                  </a:lnTo>
                  <a:lnTo>
                    <a:pt x="103" y="557"/>
                  </a:lnTo>
                  <a:lnTo>
                    <a:pt x="103" y="557"/>
                  </a:lnTo>
                  <a:lnTo>
                    <a:pt x="105" y="560"/>
                  </a:lnTo>
                  <a:lnTo>
                    <a:pt x="106" y="563"/>
                  </a:lnTo>
                  <a:lnTo>
                    <a:pt x="106" y="563"/>
                  </a:lnTo>
                  <a:lnTo>
                    <a:pt x="106" y="565"/>
                  </a:lnTo>
                  <a:lnTo>
                    <a:pt x="106" y="567"/>
                  </a:lnTo>
                  <a:lnTo>
                    <a:pt x="103" y="568"/>
                  </a:lnTo>
                  <a:lnTo>
                    <a:pt x="103" y="568"/>
                  </a:lnTo>
                  <a:lnTo>
                    <a:pt x="101" y="570"/>
                  </a:lnTo>
                  <a:lnTo>
                    <a:pt x="101" y="571"/>
                  </a:lnTo>
                  <a:lnTo>
                    <a:pt x="105" y="575"/>
                  </a:lnTo>
                  <a:lnTo>
                    <a:pt x="105" y="575"/>
                  </a:lnTo>
                  <a:lnTo>
                    <a:pt x="106" y="578"/>
                  </a:lnTo>
                  <a:lnTo>
                    <a:pt x="106" y="581"/>
                  </a:lnTo>
                  <a:lnTo>
                    <a:pt x="106" y="581"/>
                  </a:lnTo>
                  <a:lnTo>
                    <a:pt x="106" y="583"/>
                  </a:lnTo>
                  <a:lnTo>
                    <a:pt x="106" y="586"/>
                  </a:lnTo>
                  <a:lnTo>
                    <a:pt x="110" y="589"/>
                  </a:lnTo>
                  <a:lnTo>
                    <a:pt x="110" y="589"/>
                  </a:lnTo>
                  <a:lnTo>
                    <a:pt x="111" y="594"/>
                  </a:lnTo>
                  <a:lnTo>
                    <a:pt x="113" y="599"/>
                  </a:lnTo>
                  <a:lnTo>
                    <a:pt x="113" y="599"/>
                  </a:lnTo>
                  <a:lnTo>
                    <a:pt x="116" y="601"/>
                  </a:lnTo>
                  <a:lnTo>
                    <a:pt x="121" y="601"/>
                  </a:lnTo>
                  <a:lnTo>
                    <a:pt x="121" y="601"/>
                  </a:lnTo>
                  <a:lnTo>
                    <a:pt x="124" y="601"/>
                  </a:lnTo>
                  <a:lnTo>
                    <a:pt x="127" y="604"/>
                  </a:lnTo>
                  <a:lnTo>
                    <a:pt x="127" y="604"/>
                  </a:lnTo>
                  <a:lnTo>
                    <a:pt x="129" y="606"/>
                  </a:lnTo>
                  <a:lnTo>
                    <a:pt x="131" y="606"/>
                  </a:lnTo>
                  <a:lnTo>
                    <a:pt x="134" y="604"/>
                  </a:lnTo>
                  <a:lnTo>
                    <a:pt x="134" y="604"/>
                  </a:lnTo>
                  <a:lnTo>
                    <a:pt x="137" y="604"/>
                  </a:lnTo>
                  <a:lnTo>
                    <a:pt x="140" y="604"/>
                  </a:lnTo>
                  <a:lnTo>
                    <a:pt x="147" y="607"/>
                  </a:lnTo>
                  <a:lnTo>
                    <a:pt x="147" y="607"/>
                  </a:lnTo>
                  <a:lnTo>
                    <a:pt x="147" y="609"/>
                  </a:lnTo>
                  <a:lnTo>
                    <a:pt x="147" y="610"/>
                  </a:lnTo>
                  <a:lnTo>
                    <a:pt x="147" y="615"/>
                  </a:lnTo>
                  <a:lnTo>
                    <a:pt x="147" y="615"/>
                  </a:lnTo>
                  <a:lnTo>
                    <a:pt x="147" y="622"/>
                  </a:lnTo>
                  <a:lnTo>
                    <a:pt x="147" y="624"/>
                  </a:lnTo>
                  <a:lnTo>
                    <a:pt x="149" y="625"/>
                  </a:lnTo>
                  <a:lnTo>
                    <a:pt x="149" y="625"/>
                  </a:lnTo>
                  <a:lnTo>
                    <a:pt x="150" y="627"/>
                  </a:lnTo>
                  <a:lnTo>
                    <a:pt x="152" y="630"/>
                  </a:lnTo>
                  <a:lnTo>
                    <a:pt x="154" y="632"/>
                  </a:lnTo>
                  <a:lnTo>
                    <a:pt x="155" y="633"/>
                  </a:lnTo>
                  <a:lnTo>
                    <a:pt x="155" y="633"/>
                  </a:lnTo>
                  <a:lnTo>
                    <a:pt x="157" y="635"/>
                  </a:lnTo>
                  <a:lnTo>
                    <a:pt x="160" y="638"/>
                  </a:lnTo>
                  <a:lnTo>
                    <a:pt x="163" y="641"/>
                  </a:lnTo>
                  <a:lnTo>
                    <a:pt x="163" y="641"/>
                  </a:lnTo>
                  <a:lnTo>
                    <a:pt x="167" y="643"/>
                  </a:lnTo>
                  <a:lnTo>
                    <a:pt x="170" y="648"/>
                  </a:lnTo>
                  <a:lnTo>
                    <a:pt x="170" y="648"/>
                  </a:lnTo>
                  <a:lnTo>
                    <a:pt x="170" y="650"/>
                  </a:lnTo>
                  <a:lnTo>
                    <a:pt x="168" y="651"/>
                  </a:lnTo>
                  <a:lnTo>
                    <a:pt x="163" y="653"/>
                  </a:lnTo>
                  <a:lnTo>
                    <a:pt x="163" y="653"/>
                  </a:lnTo>
                  <a:lnTo>
                    <a:pt x="162" y="653"/>
                  </a:lnTo>
                  <a:lnTo>
                    <a:pt x="158" y="653"/>
                  </a:lnTo>
                  <a:lnTo>
                    <a:pt x="155" y="651"/>
                  </a:lnTo>
                  <a:lnTo>
                    <a:pt x="154" y="653"/>
                  </a:lnTo>
                  <a:lnTo>
                    <a:pt x="154" y="653"/>
                  </a:lnTo>
                  <a:lnTo>
                    <a:pt x="154" y="654"/>
                  </a:lnTo>
                  <a:lnTo>
                    <a:pt x="154" y="656"/>
                  </a:lnTo>
                  <a:lnTo>
                    <a:pt x="155" y="664"/>
                  </a:lnTo>
                  <a:lnTo>
                    <a:pt x="155" y="664"/>
                  </a:lnTo>
                  <a:lnTo>
                    <a:pt x="158" y="671"/>
                  </a:lnTo>
                  <a:lnTo>
                    <a:pt x="162" y="671"/>
                  </a:lnTo>
                  <a:lnTo>
                    <a:pt x="162" y="671"/>
                  </a:lnTo>
                  <a:lnTo>
                    <a:pt x="165" y="671"/>
                  </a:lnTo>
                  <a:lnTo>
                    <a:pt x="168" y="668"/>
                  </a:lnTo>
                  <a:lnTo>
                    <a:pt x="168" y="668"/>
                  </a:lnTo>
                  <a:lnTo>
                    <a:pt x="171" y="668"/>
                  </a:lnTo>
                  <a:lnTo>
                    <a:pt x="176" y="668"/>
                  </a:lnTo>
                  <a:lnTo>
                    <a:pt x="176" y="668"/>
                  </a:lnTo>
                  <a:lnTo>
                    <a:pt x="181" y="668"/>
                  </a:lnTo>
                  <a:lnTo>
                    <a:pt x="184" y="668"/>
                  </a:lnTo>
                  <a:lnTo>
                    <a:pt x="188" y="669"/>
                  </a:lnTo>
                  <a:lnTo>
                    <a:pt x="188" y="669"/>
                  </a:lnTo>
                  <a:lnTo>
                    <a:pt x="189" y="674"/>
                  </a:lnTo>
                  <a:lnTo>
                    <a:pt x="189" y="679"/>
                  </a:lnTo>
                  <a:lnTo>
                    <a:pt x="189" y="679"/>
                  </a:lnTo>
                  <a:lnTo>
                    <a:pt x="188" y="681"/>
                  </a:lnTo>
                  <a:lnTo>
                    <a:pt x="189" y="682"/>
                  </a:lnTo>
                  <a:lnTo>
                    <a:pt x="191" y="685"/>
                  </a:lnTo>
                  <a:lnTo>
                    <a:pt x="191" y="685"/>
                  </a:lnTo>
                  <a:lnTo>
                    <a:pt x="194" y="687"/>
                  </a:lnTo>
                  <a:lnTo>
                    <a:pt x="196" y="689"/>
                  </a:lnTo>
                  <a:lnTo>
                    <a:pt x="201" y="689"/>
                  </a:lnTo>
                  <a:lnTo>
                    <a:pt x="201" y="689"/>
                  </a:lnTo>
                  <a:lnTo>
                    <a:pt x="206" y="694"/>
                  </a:lnTo>
                  <a:lnTo>
                    <a:pt x="207" y="695"/>
                  </a:lnTo>
                  <a:lnTo>
                    <a:pt x="207" y="698"/>
                  </a:lnTo>
                  <a:lnTo>
                    <a:pt x="207" y="698"/>
                  </a:lnTo>
                  <a:lnTo>
                    <a:pt x="207" y="700"/>
                  </a:lnTo>
                  <a:lnTo>
                    <a:pt x="209" y="702"/>
                  </a:lnTo>
                  <a:lnTo>
                    <a:pt x="212" y="702"/>
                  </a:lnTo>
                  <a:lnTo>
                    <a:pt x="212" y="702"/>
                  </a:lnTo>
                  <a:lnTo>
                    <a:pt x="215" y="702"/>
                  </a:lnTo>
                  <a:lnTo>
                    <a:pt x="219" y="703"/>
                  </a:lnTo>
                  <a:lnTo>
                    <a:pt x="219" y="703"/>
                  </a:lnTo>
                  <a:lnTo>
                    <a:pt x="222" y="705"/>
                  </a:lnTo>
                  <a:lnTo>
                    <a:pt x="225" y="703"/>
                  </a:lnTo>
                  <a:lnTo>
                    <a:pt x="225" y="703"/>
                  </a:lnTo>
                  <a:lnTo>
                    <a:pt x="228" y="702"/>
                  </a:lnTo>
                  <a:lnTo>
                    <a:pt x="232" y="702"/>
                  </a:lnTo>
                  <a:lnTo>
                    <a:pt x="232" y="703"/>
                  </a:lnTo>
                  <a:lnTo>
                    <a:pt x="232" y="703"/>
                  </a:lnTo>
                  <a:lnTo>
                    <a:pt x="235" y="707"/>
                  </a:lnTo>
                  <a:lnTo>
                    <a:pt x="238" y="710"/>
                  </a:lnTo>
                  <a:lnTo>
                    <a:pt x="238" y="710"/>
                  </a:lnTo>
                  <a:lnTo>
                    <a:pt x="241" y="710"/>
                  </a:lnTo>
                  <a:lnTo>
                    <a:pt x="250" y="711"/>
                  </a:lnTo>
                  <a:lnTo>
                    <a:pt x="250" y="711"/>
                  </a:lnTo>
                  <a:lnTo>
                    <a:pt x="254" y="713"/>
                  </a:lnTo>
                  <a:lnTo>
                    <a:pt x="259" y="715"/>
                  </a:lnTo>
                  <a:lnTo>
                    <a:pt x="259" y="715"/>
                  </a:lnTo>
                  <a:lnTo>
                    <a:pt x="264" y="716"/>
                  </a:lnTo>
                  <a:lnTo>
                    <a:pt x="266" y="718"/>
                  </a:lnTo>
                  <a:lnTo>
                    <a:pt x="267" y="720"/>
                  </a:lnTo>
                  <a:lnTo>
                    <a:pt x="267" y="720"/>
                  </a:lnTo>
                  <a:lnTo>
                    <a:pt x="267" y="721"/>
                  </a:lnTo>
                  <a:lnTo>
                    <a:pt x="266" y="723"/>
                  </a:lnTo>
                  <a:lnTo>
                    <a:pt x="264" y="725"/>
                  </a:lnTo>
                  <a:lnTo>
                    <a:pt x="264" y="725"/>
                  </a:lnTo>
                  <a:lnTo>
                    <a:pt x="266" y="726"/>
                  </a:lnTo>
                  <a:lnTo>
                    <a:pt x="267" y="728"/>
                  </a:lnTo>
                  <a:lnTo>
                    <a:pt x="267" y="728"/>
                  </a:lnTo>
                  <a:lnTo>
                    <a:pt x="266" y="729"/>
                  </a:lnTo>
                  <a:lnTo>
                    <a:pt x="264" y="731"/>
                  </a:lnTo>
                  <a:lnTo>
                    <a:pt x="263" y="731"/>
                  </a:lnTo>
                  <a:lnTo>
                    <a:pt x="263" y="731"/>
                  </a:lnTo>
                  <a:lnTo>
                    <a:pt x="263" y="734"/>
                  </a:lnTo>
                  <a:lnTo>
                    <a:pt x="266" y="736"/>
                  </a:lnTo>
                  <a:lnTo>
                    <a:pt x="266" y="736"/>
                  </a:lnTo>
                  <a:lnTo>
                    <a:pt x="264" y="741"/>
                  </a:lnTo>
                  <a:lnTo>
                    <a:pt x="263" y="744"/>
                  </a:lnTo>
                  <a:lnTo>
                    <a:pt x="263" y="744"/>
                  </a:lnTo>
                  <a:lnTo>
                    <a:pt x="261" y="746"/>
                  </a:lnTo>
                  <a:lnTo>
                    <a:pt x="258" y="746"/>
                  </a:lnTo>
                  <a:lnTo>
                    <a:pt x="253" y="744"/>
                  </a:lnTo>
                  <a:lnTo>
                    <a:pt x="253" y="744"/>
                  </a:lnTo>
                  <a:lnTo>
                    <a:pt x="246" y="747"/>
                  </a:lnTo>
                  <a:lnTo>
                    <a:pt x="241" y="751"/>
                  </a:lnTo>
                  <a:lnTo>
                    <a:pt x="241" y="751"/>
                  </a:lnTo>
                  <a:lnTo>
                    <a:pt x="241" y="752"/>
                  </a:lnTo>
                  <a:lnTo>
                    <a:pt x="241" y="754"/>
                  </a:lnTo>
                  <a:lnTo>
                    <a:pt x="241" y="757"/>
                  </a:lnTo>
                  <a:lnTo>
                    <a:pt x="241" y="757"/>
                  </a:lnTo>
                  <a:lnTo>
                    <a:pt x="250" y="757"/>
                  </a:lnTo>
                  <a:lnTo>
                    <a:pt x="254" y="757"/>
                  </a:lnTo>
                  <a:lnTo>
                    <a:pt x="254" y="757"/>
                  </a:lnTo>
                  <a:lnTo>
                    <a:pt x="253" y="759"/>
                  </a:lnTo>
                  <a:lnTo>
                    <a:pt x="248" y="762"/>
                  </a:lnTo>
                  <a:lnTo>
                    <a:pt x="238" y="767"/>
                  </a:lnTo>
                  <a:lnTo>
                    <a:pt x="238" y="767"/>
                  </a:lnTo>
                  <a:lnTo>
                    <a:pt x="238" y="768"/>
                  </a:lnTo>
                  <a:lnTo>
                    <a:pt x="240" y="770"/>
                  </a:lnTo>
                  <a:lnTo>
                    <a:pt x="243" y="772"/>
                  </a:lnTo>
                  <a:lnTo>
                    <a:pt x="243" y="773"/>
                  </a:lnTo>
                  <a:lnTo>
                    <a:pt x="243" y="773"/>
                  </a:lnTo>
                  <a:lnTo>
                    <a:pt x="243" y="775"/>
                  </a:lnTo>
                  <a:lnTo>
                    <a:pt x="240" y="777"/>
                  </a:lnTo>
                  <a:lnTo>
                    <a:pt x="237" y="778"/>
                  </a:lnTo>
                  <a:lnTo>
                    <a:pt x="237" y="782"/>
                  </a:lnTo>
                  <a:lnTo>
                    <a:pt x="237" y="782"/>
                  </a:lnTo>
                  <a:lnTo>
                    <a:pt x="237" y="785"/>
                  </a:lnTo>
                  <a:lnTo>
                    <a:pt x="235" y="786"/>
                  </a:lnTo>
                  <a:lnTo>
                    <a:pt x="228" y="786"/>
                  </a:lnTo>
                  <a:lnTo>
                    <a:pt x="228" y="786"/>
                  </a:lnTo>
                  <a:lnTo>
                    <a:pt x="227" y="788"/>
                  </a:lnTo>
                  <a:lnTo>
                    <a:pt x="225" y="788"/>
                  </a:lnTo>
                  <a:lnTo>
                    <a:pt x="225" y="790"/>
                  </a:lnTo>
                  <a:lnTo>
                    <a:pt x="225" y="790"/>
                  </a:lnTo>
                  <a:lnTo>
                    <a:pt x="225" y="790"/>
                  </a:lnTo>
                  <a:lnTo>
                    <a:pt x="227" y="791"/>
                  </a:lnTo>
                  <a:lnTo>
                    <a:pt x="228" y="795"/>
                  </a:lnTo>
                  <a:lnTo>
                    <a:pt x="230" y="796"/>
                  </a:lnTo>
                  <a:lnTo>
                    <a:pt x="235" y="798"/>
                  </a:lnTo>
                  <a:lnTo>
                    <a:pt x="235" y="798"/>
                  </a:lnTo>
                  <a:lnTo>
                    <a:pt x="241" y="801"/>
                  </a:lnTo>
                  <a:lnTo>
                    <a:pt x="248" y="806"/>
                  </a:lnTo>
                  <a:lnTo>
                    <a:pt x="259" y="816"/>
                  </a:lnTo>
                  <a:lnTo>
                    <a:pt x="259" y="816"/>
                  </a:lnTo>
                  <a:lnTo>
                    <a:pt x="263" y="819"/>
                  </a:lnTo>
                  <a:lnTo>
                    <a:pt x="263" y="819"/>
                  </a:lnTo>
                  <a:lnTo>
                    <a:pt x="269" y="817"/>
                  </a:lnTo>
                  <a:lnTo>
                    <a:pt x="269" y="817"/>
                  </a:lnTo>
                  <a:lnTo>
                    <a:pt x="276" y="817"/>
                  </a:lnTo>
                  <a:lnTo>
                    <a:pt x="284" y="821"/>
                  </a:lnTo>
                  <a:lnTo>
                    <a:pt x="284" y="821"/>
                  </a:lnTo>
                  <a:lnTo>
                    <a:pt x="289" y="822"/>
                  </a:lnTo>
                  <a:lnTo>
                    <a:pt x="295" y="822"/>
                  </a:lnTo>
                  <a:lnTo>
                    <a:pt x="302" y="822"/>
                  </a:lnTo>
                  <a:lnTo>
                    <a:pt x="305" y="822"/>
                  </a:lnTo>
                  <a:lnTo>
                    <a:pt x="305" y="822"/>
                  </a:lnTo>
                  <a:lnTo>
                    <a:pt x="308" y="827"/>
                  </a:lnTo>
                  <a:lnTo>
                    <a:pt x="313" y="829"/>
                  </a:lnTo>
                  <a:lnTo>
                    <a:pt x="313" y="829"/>
                  </a:lnTo>
                  <a:lnTo>
                    <a:pt x="315" y="829"/>
                  </a:lnTo>
                  <a:lnTo>
                    <a:pt x="316" y="830"/>
                  </a:lnTo>
                  <a:lnTo>
                    <a:pt x="318" y="832"/>
                  </a:lnTo>
                  <a:lnTo>
                    <a:pt x="321" y="832"/>
                  </a:lnTo>
                  <a:lnTo>
                    <a:pt x="321" y="832"/>
                  </a:lnTo>
                  <a:lnTo>
                    <a:pt x="328" y="830"/>
                  </a:lnTo>
                  <a:lnTo>
                    <a:pt x="334" y="830"/>
                  </a:lnTo>
                  <a:lnTo>
                    <a:pt x="334" y="830"/>
                  </a:lnTo>
                  <a:lnTo>
                    <a:pt x="336" y="832"/>
                  </a:lnTo>
                  <a:lnTo>
                    <a:pt x="339" y="832"/>
                  </a:lnTo>
                  <a:lnTo>
                    <a:pt x="339" y="832"/>
                  </a:lnTo>
                  <a:lnTo>
                    <a:pt x="341" y="834"/>
                  </a:lnTo>
                  <a:lnTo>
                    <a:pt x="341" y="837"/>
                  </a:lnTo>
                  <a:lnTo>
                    <a:pt x="342" y="840"/>
                  </a:lnTo>
                  <a:lnTo>
                    <a:pt x="342" y="840"/>
                  </a:lnTo>
                  <a:lnTo>
                    <a:pt x="342" y="840"/>
                  </a:lnTo>
                  <a:lnTo>
                    <a:pt x="347" y="843"/>
                  </a:lnTo>
                  <a:lnTo>
                    <a:pt x="355" y="847"/>
                  </a:lnTo>
                  <a:lnTo>
                    <a:pt x="355" y="847"/>
                  </a:lnTo>
                  <a:lnTo>
                    <a:pt x="357" y="848"/>
                  </a:lnTo>
                  <a:lnTo>
                    <a:pt x="360" y="850"/>
                  </a:lnTo>
                  <a:lnTo>
                    <a:pt x="364" y="853"/>
                  </a:lnTo>
                  <a:lnTo>
                    <a:pt x="365" y="853"/>
                  </a:lnTo>
                  <a:lnTo>
                    <a:pt x="365" y="853"/>
                  </a:lnTo>
                  <a:lnTo>
                    <a:pt x="368" y="855"/>
                  </a:lnTo>
                  <a:lnTo>
                    <a:pt x="370" y="855"/>
                  </a:lnTo>
                  <a:lnTo>
                    <a:pt x="370" y="853"/>
                  </a:lnTo>
                  <a:lnTo>
                    <a:pt x="370" y="853"/>
                  </a:lnTo>
                  <a:lnTo>
                    <a:pt x="372" y="852"/>
                  </a:lnTo>
                  <a:lnTo>
                    <a:pt x="375" y="852"/>
                  </a:lnTo>
                  <a:lnTo>
                    <a:pt x="377" y="850"/>
                  </a:lnTo>
                  <a:lnTo>
                    <a:pt x="378" y="847"/>
                  </a:lnTo>
                  <a:lnTo>
                    <a:pt x="378" y="847"/>
                  </a:lnTo>
                  <a:lnTo>
                    <a:pt x="368" y="834"/>
                  </a:lnTo>
                  <a:lnTo>
                    <a:pt x="365" y="829"/>
                  </a:lnTo>
                  <a:lnTo>
                    <a:pt x="364" y="824"/>
                  </a:lnTo>
                  <a:lnTo>
                    <a:pt x="364" y="824"/>
                  </a:lnTo>
                  <a:lnTo>
                    <a:pt x="365" y="816"/>
                  </a:lnTo>
                  <a:lnTo>
                    <a:pt x="364" y="811"/>
                  </a:lnTo>
                  <a:lnTo>
                    <a:pt x="359" y="806"/>
                  </a:lnTo>
                  <a:lnTo>
                    <a:pt x="359" y="806"/>
                  </a:lnTo>
                  <a:lnTo>
                    <a:pt x="357" y="804"/>
                  </a:lnTo>
                  <a:lnTo>
                    <a:pt x="355" y="801"/>
                  </a:lnTo>
                  <a:lnTo>
                    <a:pt x="357" y="796"/>
                  </a:lnTo>
                  <a:lnTo>
                    <a:pt x="365" y="788"/>
                  </a:lnTo>
                  <a:lnTo>
                    <a:pt x="365" y="788"/>
                  </a:lnTo>
                  <a:lnTo>
                    <a:pt x="370" y="783"/>
                  </a:lnTo>
                  <a:lnTo>
                    <a:pt x="377" y="780"/>
                  </a:lnTo>
                  <a:lnTo>
                    <a:pt x="388" y="773"/>
                  </a:lnTo>
                  <a:lnTo>
                    <a:pt x="388" y="773"/>
                  </a:lnTo>
                  <a:lnTo>
                    <a:pt x="385" y="770"/>
                  </a:lnTo>
                  <a:lnTo>
                    <a:pt x="385" y="770"/>
                  </a:lnTo>
                  <a:lnTo>
                    <a:pt x="380" y="767"/>
                  </a:lnTo>
                  <a:lnTo>
                    <a:pt x="380" y="765"/>
                  </a:lnTo>
                  <a:lnTo>
                    <a:pt x="381" y="765"/>
                  </a:lnTo>
                  <a:lnTo>
                    <a:pt x="381" y="765"/>
                  </a:lnTo>
                  <a:lnTo>
                    <a:pt x="383" y="764"/>
                  </a:lnTo>
                  <a:lnTo>
                    <a:pt x="383" y="762"/>
                  </a:lnTo>
                  <a:lnTo>
                    <a:pt x="380" y="757"/>
                  </a:lnTo>
                  <a:lnTo>
                    <a:pt x="380" y="757"/>
                  </a:lnTo>
                  <a:lnTo>
                    <a:pt x="375" y="751"/>
                  </a:lnTo>
                  <a:lnTo>
                    <a:pt x="373" y="749"/>
                  </a:lnTo>
                  <a:lnTo>
                    <a:pt x="372" y="747"/>
                  </a:lnTo>
                  <a:lnTo>
                    <a:pt x="372" y="747"/>
                  </a:lnTo>
                  <a:lnTo>
                    <a:pt x="367" y="747"/>
                  </a:lnTo>
                  <a:lnTo>
                    <a:pt x="362" y="747"/>
                  </a:lnTo>
                  <a:lnTo>
                    <a:pt x="362" y="747"/>
                  </a:lnTo>
                  <a:lnTo>
                    <a:pt x="360" y="747"/>
                  </a:lnTo>
                  <a:lnTo>
                    <a:pt x="360" y="746"/>
                  </a:lnTo>
                  <a:lnTo>
                    <a:pt x="360" y="741"/>
                  </a:lnTo>
                  <a:lnTo>
                    <a:pt x="360" y="741"/>
                  </a:lnTo>
                  <a:lnTo>
                    <a:pt x="359" y="739"/>
                  </a:lnTo>
                  <a:lnTo>
                    <a:pt x="357" y="738"/>
                  </a:lnTo>
                  <a:lnTo>
                    <a:pt x="352" y="736"/>
                  </a:lnTo>
                  <a:lnTo>
                    <a:pt x="352" y="736"/>
                  </a:lnTo>
                  <a:lnTo>
                    <a:pt x="352" y="734"/>
                  </a:lnTo>
                  <a:lnTo>
                    <a:pt x="354" y="731"/>
                  </a:lnTo>
                  <a:lnTo>
                    <a:pt x="355" y="728"/>
                  </a:lnTo>
                  <a:lnTo>
                    <a:pt x="355" y="728"/>
                  </a:lnTo>
                  <a:lnTo>
                    <a:pt x="359" y="726"/>
                  </a:lnTo>
                  <a:lnTo>
                    <a:pt x="360" y="723"/>
                  </a:lnTo>
                  <a:lnTo>
                    <a:pt x="360" y="723"/>
                  </a:lnTo>
                  <a:lnTo>
                    <a:pt x="359" y="723"/>
                  </a:lnTo>
                  <a:lnTo>
                    <a:pt x="357" y="721"/>
                  </a:lnTo>
                  <a:lnTo>
                    <a:pt x="355" y="720"/>
                  </a:lnTo>
                  <a:lnTo>
                    <a:pt x="355" y="718"/>
                  </a:lnTo>
                  <a:lnTo>
                    <a:pt x="355" y="718"/>
                  </a:lnTo>
                  <a:lnTo>
                    <a:pt x="359" y="715"/>
                  </a:lnTo>
                  <a:lnTo>
                    <a:pt x="360" y="713"/>
                  </a:lnTo>
                  <a:lnTo>
                    <a:pt x="362" y="711"/>
                  </a:lnTo>
                  <a:lnTo>
                    <a:pt x="364" y="710"/>
                  </a:lnTo>
                  <a:lnTo>
                    <a:pt x="364" y="710"/>
                  </a:lnTo>
                  <a:lnTo>
                    <a:pt x="364" y="707"/>
                  </a:lnTo>
                  <a:lnTo>
                    <a:pt x="365" y="703"/>
                  </a:lnTo>
                  <a:lnTo>
                    <a:pt x="367" y="703"/>
                  </a:lnTo>
                  <a:lnTo>
                    <a:pt x="370" y="705"/>
                  </a:lnTo>
                  <a:lnTo>
                    <a:pt x="370" y="705"/>
                  </a:lnTo>
                  <a:lnTo>
                    <a:pt x="375" y="710"/>
                  </a:lnTo>
                  <a:lnTo>
                    <a:pt x="378" y="713"/>
                  </a:lnTo>
                  <a:lnTo>
                    <a:pt x="381" y="713"/>
                  </a:lnTo>
                  <a:lnTo>
                    <a:pt x="381" y="713"/>
                  </a:lnTo>
                  <a:lnTo>
                    <a:pt x="383" y="711"/>
                  </a:lnTo>
                  <a:lnTo>
                    <a:pt x="383" y="710"/>
                  </a:lnTo>
                  <a:lnTo>
                    <a:pt x="381" y="705"/>
                  </a:lnTo>
                  <a:lnTo>
                    <a:pt x="381" y="705"/>
                  </a:lnTo>
                  <a:lnTo>
                    <a:pt x="381" y="702"/>
                  </a:lnTo>
                  <a:lnTo>
                    <a:pt x="383" y="700"/>
                  </a:lnTo>
                  <a:lnTo>
                    <a:pt x="386" y="698"/>
                  </a:lnTo>
                  <a:lnTo>
                    <a:pt x="386" y="698"/>
                  </a:lnTo>
                  <a:lnTo>
                    <a:pt x="388" y="697"/>
                  </a:lnTo>
                  <a:lnTo>
                    <a:pt x="390" y="695"/>
                  </a:lnTo>
                  <a:lnTo>
                    <a:pt x="391" y="692"/>
                  </a:lnTo>
                  <a:lnTo>
                    <a:pt x="393" y="692"/>
                  </a:lnTo>
                  <a:lnTo>
                    <a:pt x="393" y="692"/>
                  </a:lnTo>
                  <a:lnTo>
                    <a:pt x="396" y="690"/>
                  </a:lnTo>
                  <a:lnTo>
                    <a:pt x="401" y="689"/>
                  </a:lnTo>
                  <a:lnTo>
                    <a:pt x="406" y="685"/>
                  </a:lnTo>
                  <a:lnTo>
                    <a:pt x="406" y="685"/>
                  </a:lnTo>
                  <a:lnTo>
                    <a:pt x="411" y="682"/>
                  </a:lnTo>
                  <a:lnTo>
                    <a:pt x="414" y="682"/>
                  </a:lnTo>
                  <a:lnTo>
                    <a:pt x="416" y="682"/>
                  </a:lnTo>
                  <a:lnTo>
                    <a:pt x="416" y="682"/>
                  </a:lnTo>
                  <a:lnTo>
                    <a:pt x="421" y="684"/>
                  </a:lnTo>
                  <a:lnTo>
                    <a:pt x="422" y="684"/>
                  </a:lnTo>
                  <a:lnTo>
                    <a:pt x="424" y="682"/>
                  </a:lnTo>
                  <a:lnTo>
                    <a:pt x="424" y="682"/>
                  </a:lnTo>
                  <a:lnTo>
                    <a:pt x="425" y="681"/>
                  </a:lnTo>
                  <a:lnTo>
                    <a:pt x="429" y="681"/>
                  </a:lnTo>
                  <a:lnTo>
                    <a:pt x="432" y="681"/>
                  </a:lnTo>
                  <a:lnTo>
                    <a:pt x="432" y="682"/>
                  </a:lnTo>
                  <a:lnTo>
                    <a:pt x="432" y="682"/>
                  </a:lnTo>
                  <a:lnTo>
                    <a:pt x="435" y="684"/>
                  </a:lnTo>
                  <a:lnTo>
                    <a:pt x="438" y="685"/>
                  </a:lnTo>
                  <a:lnTo>
                    <a:pt x="443" y="685"/>
                  </a:lnTo>
                  <a:lnTo>
                    <a:pt x="448" y="687"/>
                  </a:lnTo>
                  <a:lnTo>
                    <a:pt x="448" y="687"/>
                  </a:lnTo>
                  <a:lnTo>
                    <a:pt x="455" y="692"/>
                  </a:lnTo>
                  <a:lnTo>
                    <a:pt x="458" y="694"/>
                  </a:lnTo>
                  <a:lnTo>
                    <a:pt x="458" y="697"/>
                  </a:lnTo>
                  <a:lnTo>
                    <a:pt x="458" y="697"/>
                  </a:lnTo>
                  <a:lnTo>
                    <a:pt x="461" y="700"/>
                  </a:lnTo>
                  <a:lnTo>
                    <a:pt x="461" y="700"/>
                  </a:lnTo>
                  <a:lnTo>
                    <a:pt x="463" y="698"/>
                  </a:lnTo>
                  <a:lnTo>
                    <a:pt x="463" y="698"/>
                  </a:lnTo>
                  <a:lnTo>
                    <a:pt x="463" y="695"/>
                  </a:lnTo>
                  <a:lnTo>
                    <a:pt x="465" y="695"/>
                  </a:lnTo>
                  <a:lnTo>
                    <a:pt x="469" y="698"/>
                  </a:lnTo>
                  <a:lnTo>
                    <a:pt x="469" y="698"/>
                  </a:lnTo>
                  <a:lnTo>
                    <a:pt x="474" y="700"/>
                  </a:lnTo>
                  <a:lnTo>
                    <a:pt x="478" y="700"/>
                  </a:lnTo>
                  <a:lnTo>
                    <a:pt x="481" y="698"/>
                  </a:lnTo>
                  <a:lnTo>
                    <a:pt x="482" y="697"/>
                  </a:lnTo>
                  <a:lnTo>
                    <a:pt x="482" y="697"/>
                  </a:lnTo>
                  <a:lnTo>
                    <a:pt x="484" y="695"/>
                  </a:lnTo>
                  <a:lnTo>
                    <a:pt x="487" y="694"/>
                  </a:lnTo>
                  <a:lnTo>
                    <a:pt x="492" y="692"/>
                  </a:lnTo>
                  <a:lnTo>
                    <a:pt x="495" y="694"/>
                  </a:lnTo>
                  <a:lnTo>
                    <a:pt x="495" y="694"/>
                  </a:lnTo>
                  <a:lnTo>
                    <a:pt x="499" y="695"/>
                  </a:lnTo>
                  <a:lnTo>
                    <a:pt x="500" y="695"/>
                  </a:lnTo>
                  <a:lnTo>
                    <a:pt x="502" y="694"/>
                  </a:lnTo>
                  <a:lnTo>
                    <a:pt x="502" y="694"/>
                  </a:lnTo>
                  <a:lnTo>
                    <a:pt x="505" y="692"/>
                  </a:lnTo>
                  <a:lnTo>
                    <a:pt x="510" y="690"/>
                  </a:lnTo>
                  <a:lnTo>
                    <a:pt x="513" y="692"/>
                  </a:lnTo>
                  <a:lnTo>
                    <a:pt x="515" y="694"/>
                  </a:lnTo>
                  <a:lnTo>
                    <a:pt x="515" y="694"/>
                  </a:lnTo>
                  <a:lnTo>
                    <a:pt x="517" y="697"/>
                  </a:lnTo>
                  <a:lnTo>
                    <a:pt x="518" y="697"/>
                  </a:lnTo>
                  <a:lnTo>
                    <a:pt x="523" y="698"/>
                  </a:lnTo>
                  <a:lnTo>
                    <a:pt x="523" y="698"/>
                  </a:lnTo>
                  <a:lnTo>
                    <a:pt x="526" y="698"/>
                  </a:lnTo>
                  <a:lnTo>
                    <a:pt x="528" y="700"/>
                  </a:lnTo>
                  <a:lnTo>
                    <a:pt x="528" y="702"/>
                  </a:lnTo>
                  <a:lnTo>
                    <a:pt x="530" y="702"/>
                  </a:lnTo>
                  <a:lnTo>
                    <a:pt x="530" y="702"/>
                  </a:lnTo>
                  <a:lnTo>
                    <a:pt x="531" y="700"/>
                  </a:lnTo>
                  <a:lnTo>
                    <a:pt x="533" y="698"/>
                  </a:lnTo>
                  <a:lnTo>
                    <a:pt x="533" y="697"/>
                  </a:lnTo>
                  <a:lnTo>
                    <a:pt x="535" y="695"/>
                  </a:lnTo>
                  <a:lnTo>
                    <a:pt x="535" y="695"/>
                  </a:lnTo>
                  <a:lnTo>
                    <a:pt x="539" y="698"/>
                  </a:lnTo>
                  <a:lnTo>
                    <a:pt x="541" y="698"/>
                  </a:lnTo>
                  <a:lnTo>
                    <a:pt x="544" y="700"/>
                  </a:lnTo>
                  <a:lnTo>
                    <a:pt x="544" y="700"/>
                  </a:lnTo>
                  <a:lnTo>
                    <a:pt x="551" y="698"/>
                  </a:lnTo>
                  <a:lnTo>
                    <a:pt x="552" y="697"/>
                  </a:lnTo>
                  <a:lnTo>
                    <a:pt x="552" y="695"/>
                  </a:lnTo>
                  <a:lnTo>
                    <a:pt x="552" y="695"/>
                  </a:lnTo>
                  <a:lnTo>
                    <a:pt x="552" y="689"/>
                  </a:lnTo>
                  <a:lnTo>
                    <a:pt x="551" y="687"/>
                  </a:lnTo>
                  <a:lnTo>
                    <a:pt x="549" y="685"/>
                  </a:lnTo>
                  <a:lnTo>
                    <a:pt x="549" y="685"/>
                  </a:lnTo>
                  <a:lnTo>
                    <a:pt x="544" y="684"/>
                  </a:lnTo>
                  <a:lnTo>
                    <a:pt x="539" y="682"/>
                  </a:lnTo>
                  <a:lnTo>
                    <a:pt x="539" y="682"/>
                  </a:lnTo>
                  <a:lnTo>
                    <a:pt x="538" y="682"/>
                  </a:lnTo>
                  <a:lnTo>
                    <a:pt x="536" y="681"/>
                  </a:lnTo>
                  <a:lnTo>
                    <a:pt x="535" y="677"/>
                  </a:lnTo>
                  <a:lnTo>
                    <a:pt x="536" y="676"/>
                  </a:lnTo>
                  <a:lnTo>
                    <a:pt x="536" y="676"/>
                  </a:lnTo>
                  <a:lnTo>
                    <a:pt x="543" y="672"/>
                  </a:lnTo>
                  <a:lnTo>
                    <a:pt x="544" y="671"/>
                  </a:lnTo>
                  <a:lnTo>
                    <a:pt x="544" y="669"/>
                  </a:lnTo>
                  <a:lnTo>
                    <a:pt x="544" y="669"/>
                  </a:lnTo>
                  <a:lnTo>
                    <a:pt x="544" y="664"/>
                  </a:lnTo>
                  <a:lnTo>
                    <a:pt x="544" y="661"/>
                  </a:lnTo>
                  <a:lnTo>
                    <a:pt x="548" y="659"/>
                  </a:lnTo>
                  <a:lnTo>
                    <a:pt x="548" y="659"/>
                  </a:lnTo>
                  <a:lnTo>
                    <a:pt x="556" y="659"/>
                  </a:lnTo>
                  <a:lnTo>
                    <a:pt x="559" y="658"/>
                  </a:lnTo>
                  <a:lnTo>
                    <a:pt x="561" y="658"/>
                  </a:lnTo>
                  <a:lnTo>
                    <a:pt x="561" y="658"/>
                  </a:lnTo>
                  <a:lnTo>
                    <a:pt x="559" y="656"/>
                  </a:lnTo>
                  <a:lnTo>
                    <a:pt x="556" y="654"/>
                  </a:lnTo>
                  <a:lnTo>
                    <a:pt x="552" y="653"/>
                  </a:lnTo>
                  <a:lnTo>
                    <a:pt x="549" y="651"/>
                  </a:lnTo>
                  <a:lnTo>
                    <a:pt x="549" y="651"/>
                  </a:lnTo>
                  <a:lnTo>
                    <a:pt x="548" y="645"/>
                  </a:lnTo>
                  <a:lnTo>
                    <a:pt x="548" y="643"/>
                  </a:lnTo>
                  <a:lnTo>
                    <a:pt x="549" y="640"/>
                  </a:lnTo>
                  <a:lnTo>
                    <a:pt x="549" y="640"/>
                  </a:lnTo>
                  <a:lnTo>
                    <a:pt x="554" y="640"/>
                  </a:lnTo>
                  <a:lnTo>
                    <a:pt x="561" y="640"/>
                  </a:lnTo>
                  <a:lnTo>
                    <a:pt x="561" y="640"/>
                  </a:lnTo>
                  <a:lnTo>
                    <a:pt x="567" y="640"/>
                  </a:lnTo>
                  <a:lnTo>
                    <a:pt x="572" y="640"/>
                  </a:lnTo>
                  <a:lnTo>
                    <a:pt x="575" y="638"/>
                  </a:lnTo>
                  <a:lnTo>
                    <a:pt x="575" y="638"/>
                  </a:lnTo>
                  <a:lnTo>
                    <a:pt x="580" y="637"/>
                  </a:lnTo>
                  <a:lnTo>
                    <a:pt x="585" y="635"/>
                  </a:lnTo>
                  <a:lnTo>
                    <a:pt x="595" y="635"/>
                  </a:lnTo>
                  <a:lnTo>
                    <a:pt x="595" y="635"/>
                  </a:lnTo>
                  <a:lnTo>
                    <a:pt x="603" y="632"/>
                  </a:lnTo>
                  <a:lnTo>
                    <a:pt x="609" y="630"/>
                  </a:lnTo>
                  <a:lnTo>
                    <a:pt x="609" y="630"/>
                  </a:lnTo>
                  <a:lnTo>
                    <a:pt x="627" y="627"/>
                  </a:lnTo>
                  <a:lnTo>
                    <a:pt x="627" y="627"/>
                  </a:lnTo>
                  <a:lnTo>
                    <a:pt x="637" y="624"/>
                  </a:lnTo>
                  <a:lnTo>
                    <a:pt x="644" y="622"/>
                  </a:lnTo>
                  <a:lnTo>
                    <a:pt x="647" y="620"/>
                  </a:lnTo>
                  <a:lnTo>
                    <a:pt x="647" y="620"/>
                  </a:lnTo>
                  <a:lnTo>
                    <a:pt x="649" y="619"/>
                  </a:lnTo>
                  <a:lnTo>
                    <a:pt x="653" y="617"/>
                  </a:lnTo>
                  <a:lnTo>
                    <a:pt x="658" y="615"/>
                  </a:lnTo>
                  <a:lnTo>
                    <a:pt x="663" y="617"/>
                  </a:lnTo>
                  <a:lnTo>
                    <a:pt x="663" y="617"/>
                  </a:lnTo>
                  <a:lnTo>
                    <a:pt x="668" y="619"/>
                  </a:lnTo>
                  <a:lnTo>
                    <a:pt x="673" y="619"/>
                  </a:lnTo>
                  <a:lnTo>
                    <a:pt x="673" y="619"/>
                  </a:lnTo>
                  <a:lnTo>
                    <a:pt x="676" y="617"/>
                  </a:lnTo>
                  <a:lnTo>
                    <a:pt x="678" y="619"/>
                  </a:lnTo>
                  <a:lnTo>
                    <a:pt x="681" y="620"/>
                  </a:lnTo>
                  <a:lnTo>
                    <a:pt x="681" y="624"/>
                  </a:lnTo>
                  <a:lnTo>
                    <a:pt x="681" y="624"/>
                  </a:lnTo>
                  <a:lnTo>
                    <a:pt x="683" y="628"/>
                  </a:lnTo>
                  <a:lnTo>
                    <a:pt x="684" y="632"/>
                  </a:lnTo>
                  <a:lnTo>
                    <a:pt x="684" y="632"/>
                  </a:lnTo>
                  <a:lnTo>
                    <a:pt x="683" y="635"/>
                  </a:lnTo>
                  <a:lnTo>
                    <a:pt x="681" y="637"/>
                  </a:lnTo>
                  <a:lnTo>
                    <a:pt x="683" y="638"/>
                  </a:lnTo>
                  <a:lnTo>
                    <a:pt x="683" y="638"/>
                  </a:lnTo>
                  <a:lnTo>
                    <a:pt x="684" y="638"/>
                  </a:lnTo>
                  <a:lnTo>
                    <a:pt x="688" y="638"/>
                  </a:lnTo>
                  <a:lnTo>
                    <a:pt x="691" y="638"/>
                  </a:lnTo>
                  <a:lnTo>
                    <a:pt x="694" y="637"/>
                  </a:lnTo>
                  <a:lnTo>
                    <a:pt x="694" y="637"/>
                  </a:lnTo>
                  <a:lnTo>
                    <a:pt x="696" y="635"/>
                  </a:lnTo>
                  <a:lnTo>
                    <a:pt x="697" y="635"/>
                  </a:lnTo>
                  <a:lnTo>
                    <a:pt x="699" y="640"/>
                  </a:lnTo>
                  <a:lnTo>
                    <a:pt x="699" y="640"/>
                  </a:lnTo>
                  <a:lnTo>
                    <a:pt x="699" y="640"/>
                  </a:lnTo>
                  <a:lnTo>
                    <a:pt x="701" y="641"/>
                  </a:lnTo>
                  <a:lnTo>
                    <a:pt x="702" y="641"/>
                  </a:lnTo>
                  <a:lnTo>
                    <a:pt x="702" y="640"/>
                  </a:lnTo>
                  <a:lnTo>
                    <a:pt x="702" y="640"/>
                  </a:lnTo>
                  <a:lnTo>
                    <a:pt x="704" y="638"/>
                  </a:lnTo>
                  <a:lnTo>
                    <a:pt x="706" y="638"/>
                  </a:lnTo>
                  <a:lnTo>
                    <a:pt x="709" y="641"/>
                  </a:lnTo>
                  <a:lnTo>
                    <a:pt x="709" y="641"/>
                  </a:lnTo>
                  <a:lnTo>
                    <a:pt x="710" y="641"/>
                  </a:lnTo>
                  <a:lnTo>
                    <a:pt x="714" y="641"/>
                  </a:lnTo>
                  <a:lnTo>
                    <a:pt x="715" y="640"/>
                  </a:lnTo>
                  <a:lnTo>
                    <a:pt x="715" y="641"/>
                  </a:lnTo>
                  <a:lnTo>
                    <a:pt x="715" y="641"/>
                  </a:lnTo>
                  <a:lnTo>
                    <a:pt x="715" y="643"/>
                  </a:lnTo>
                  <a:lnTo>
                    <a:pt x="712" y="646"/>
                  </a:lnTo>
                  <a:lnTo>
                    <a:pt x="710" y="648"/>
                  </a:lnTo>
                  <a:lnTo>
                    <a:pt x="710" y="650"/>
                  </a:lnTo>
                  <a:lnTo>
                    <a:pt x="710" y="650"/>
                  </a:lnTo>
                  <a:lnTo>
                    <a:pt x="714" y="651"/>
                  </a:lnTo>
                  <a:lnTo>
                    <a:pt x="715" y="650"/>
                  </a:lnTo>
                  <a:lnTo>
                    <a:pt x="719" y="648"/>
                  </a:lnTo>
                  <a:lnTo>
                    <a:pt x="722" y="648"/>
                  </a:lnTo>
                  <a:lnTo>
                    <a:pt x="722" y="648"/>
                  </a:lnTo>
                  <a:lnTo>
                    <a:pt x="725" y="648"/>
                  </a:lnTo>
                  <a:lnTo>
                    <a:pt x="728" y="646"/>
                  </a:lnTo>
                  <a:lnTo>
                    <a:pt x="735" y="641"/>
                  </a:lnTo>
                  <a:lnTo>
                    <a:pt x="735" y="641"/>
                  </a:lnTo>
                  <a:lnTo>
                    <a:pt x="741" y="640"/>
                  </a:lnTo>
                  <a:lnTo>
                    <a:pt x="748" y="635"/>
                  </a:lnTo>
                  <a:lnTo>
                    <a:pt x="748" y="635"/>
                  </a:lnTo>
                  <a:lnTo>
                    <a:pt x="751" y="635"/>
                  </a:lnTo>
                  <a:lnTo>
                    <a:pt x="754" y="633"/>
                  </a:lnTo>
                  <a:lnTo>
                    <a:pt x="756" y="635"/>
                  </a:lnTo>
                  <a:lnTo>
                    <a:pt x="756" y="637"/>
                  </a:lnTo>
                  <a:lnTo>
                    <a:pt x="756" y="637"/>
                  </a:lnTo>
                  <a:lnTo>
                    <a:pt x="754" y="638"/>
                  </a:lnTo>
                  <a:lnTo>
                    <a:pt x="754" y="641"/>
                  </a:lnTo>
                  <a:lnTo>
                    <a:pt x="754" y="643"/>
                  </a:lnTo>
                  <a:lnTo>
                    <a:pt x="759" y="646"/>
                  </a:lnTo>
                  <a:lnTo>
                    <a:pt x="759" y="646"/>
                  </a:lnTo>
                  <a:lnTo>
                    <a:pt x="766" y="651"/>
                  </a:lnTo>
                  <a:lnTo>
                    <a:pt x="772" y="658"/>
                  </a:lnTo>
                  <a:lnTo>
                    <a:pt x="784" y="674"/>
                  </a:lnTo>
                  <a:lnTo>
                    <a:pt x="784" y="674"/>
                  </a:lnTo>
                  <a:lnTo>
                    <a:pt x="792" y="689"/>
                  </a:lnTo>
                  <a:lnTo>
                    <a:pt x="795" y="695"/>
                  </a:lnTo>
                  <a:lnTo>
                    <a:pt x="797" y="698"/>
                  </a:lnTo>
                  <a:lnTo>
                    <a:pt x="797" y="698"/>
                  </a:lnTo>
                  <a:lnTo>
                    <a:pt x="800" y="697"/>
                  </a:lnTo>
                  <a:lnTo>
                    <a:pt x="802" y="694"/>
                  </a:lnTo>
                  <a:lnTo>
                    <a:pt x="803" y="692"/>
                  </a:lnTo>
                  <a:lnTo>
                    <a:pt x="805" y="690"/>
                  </a:lnTo>
                  <a:lnTo>
                    <a:pt x="805" y="690"/>
                  </a:lnTo>
                  <a:lnTo>
                    <a:pt x="808" y="690"/>
                  </a:lnTo>
                  <a:lnTo>
                    <a:pt x="810" y="692"/>
                  </a:lnTo>
                  <a:lnTo>
                    <a:pt x="813" y="695"/>
                  </a:lnTo>
                  <a:lnTo>
                    <a:pt x="815" y="697"/>
                  </a:lnTo>
                  <a:lnTo>
                    <a:pt x="815" y="697"/>
                  </a:lnTo>
                  <a:lnTo>
                    <a:pt x="821" y="698"/>
                  </a:lnTo>
                  <a:lnTo>
                    <a:pt x="828" y="698"/>
                  </a:lnTo>
                  <a:lnTo>
                    <a:pt x="828" y="698"/>
                  </a:lnTo>
                  <a:lnTo>
                    <a:pt x="834" y="697"/>
                  </a:lnTo>
                  <a:lnTo>
                    <a:pt x="839" y="695"/>
                  </a:lnTo>
                  <a:lnTo>
                    <a:pt x="841" y="695"/>
                  </a:lnTo>
                  <a:lnTo>
                    <a:pt x="841" y="695"/>
                  </a:lnTo>
                  <a:lnTo>
                    <a:pt x="846" y="697"/>
                  </a:lnTo>
                  <a:lnTo>
                    <a:pt x="847" y="698"/>
                  </a:lnTo>
                  <a:lnTo>
                    <a:pt x="849" y="702"/>
                  </a:lnTo>
                  <a:lnTo>
                    <a:pt x="849" y="702"/>
                  </a:lnTo>
                  <a:lnTo>
                    <a:pt x="852" y="705"/>
                  </a:lnTo>
                  <a:lnTo>
                    <a:pt x="854" y="708"/>
                  </a:lnTo>
                  <a:lnTo>
                    <a:pt x="857" y="708"/>
                  </a:lnTo>
                  <a:lnTo>
                    <a:pt x="857" y="708"/>
                  </a:lnTo>
                  <a:lnTo>
                    <a:pt x="859" y="710"/>
                  </a:lnTo>
                  <a:lnTo>
                    <a:pt x="860" y="710"/>
                  </a:lnTo>
                  <a:lnTo>
                    <a:pt x="860" y="713"/>
                  </a:lnTo>
                  <a:lnTo>
                    <a:pt x="860" y="713"/>
                  </a:lnTo>
                  <a:lnTo>
                    <a:pt x="864" y="718"/>
                  </a:lnTo>
                  <a:lnTo>
                    <a:pt x="867" y="720"/>
                  </a:lnTo>
                  <a:lnTo>
                    <a:pt x="867" y="720"/>
                  </a:lnTo>
                  <a:lnTo>
                    <a:pt x="872" y="718"/>
                  </a:lnTo>
                  <a:lnTo>
                    <a:pt x="878" y="718"/>
                  </a:lnTo>
                  <a:lnTo>
                    <a:pt x="878" y="718"/>
                  </a:lnTo>
                  <a:lnTo>
                    <a:pt x="880" y="716"/>
                  </a:lnTo>
                  <a:lnTo>
                    <a:pt x="881" y="716"/>
                  </a:lnTo>
                  <a:lnTo>
                    <a:pt x="881" y="718"/>
                  </a:lnTo>
                  <a:lnTo>
                    <a:pt x="881" y="718"/>
                  </a:lnTo>
                  <a:lnTo>
                    <a:pt x="885" y="723"/>
                  </a:lnTo>
                  <a:lnTo>
                    <a:pt x="888" y="725"/>
                  </a:lnTo>
                  <a:lnTo>
                    <a:pt x="888" y="725"/>
                  </a:lnTo>
                  <a:lnTo>
                    <a:pt x="893" y="725"/>
                  </a:lnTo>
                  <a:lnTo>
                    <a:pt x="894" y="726"/>
                  </a:lnTo>
                  <a:lnTo>
                    <a:pt x="896" y="725"/>
                  </a:lnTo>
                  <a:lnTo>
                    <a:pt x="896" y="725"/>
                  </a:lnTo>
                  <a:lnTo>
                    <a:pt x="896" y="723"/>
                  </a:lnTo>
                  <a:lnTo>
                    <a:pt x="899" y="723"/>
                  </a:lnTo>
                  <a:lnTo>
                    <a:pt x="904" y="721"/>
                  </a:lnTo>
                  <a:lnTo>
                    <a:pt x="904" y="721"/>
                  </a:lnTo>
                  <a:lnTo>
                    <a:pt x="911" y="720"/>
                  </a:lnTo>
                  <a:lnTo>
                    <a:pt x="914" y="718"/>
                  </a:lnTo>
                  <a:lnTo>
                    <a:pt x="917" y="716"/>
                  </a:lnTo>
                  <a:lnTo>
                    <a:pt x="917" y="716"/>
                  </a:lnTo>
                  <a:lnTo>
                    <a:pt x="919" y="713"/>
                  </a:lnTo>
                  <a:lnTo>
                    <a:pt x="922" y="713"/>
                  </a:lnTo>
                  <a:lnTo>
                    <a:pt x="927" y="710"/>
                  </a:lnTo>
                  <a:lnTo>
                    <a:pt x="927" y="710"/>
                  </a:lnTo>
                  <a:lnTo>
                    <a:pt x="932" y="707"/>
                  </a:lnTo>
                  <a:lnTo>
                    <a:pt x="935" y="703"/>
                  </a:lnTo>
                  <a:lnTo>
                    <a:pt x="935" y="703"/>
                  </a:lnTo>
                  <a:lnTo>
                    <a:pt x="937" y="703"/>
                  </a:lnTo>
                  <a:lnTo>
                    <a:pt x="940" y="702"/>
                  </a:lnTo>
                  <a:lnTo>
                    <a:pt x="942" y="702"/>
                  </a:lnTo>
                  <a:lnTo>
                    <a:pt x="943" y="700"/>
                  </a:lnTo>
                  <a:lnTo>
                    <a:pt x="943" y="700"/>
                  </a:lnTo>
                  <a:lnTo>
                    <a:pt x="945" y="698"/>
                  </a:lnTo>
                  <a:lnTo>
                    <a:pt x="948" y="698"/>
                  </a:lnTo>
                  <a:lnTo>
                    <a:pt x="953" y="698"/>
                  </a:lnTo>
                  <a:lnTo>
                    <a:pt x="953" y="698"/>
                  </a:lnTo>
                  <a:lnTo>
                    <a:pt x="963" y="700"/>
                  </a:lnTo>
                  <a:lnTo>
                    <a:pt x="971" y="702"/>
                  </a:lnTo>
                  <a:lnTo>
                    <a:pt x="971" y="702"/>
                  </a:lnTo>
                  <a:lnTo>
                    <a:pt x="973" y="703"/>
                  </a:lnTo>
                  <a:lnTo>
                    <a:pt x="974" y="705"/>
                  </a:lnTo>
                  <a:lnTo>
                    <a:pt x="974" y="708"/>
                  </a:lnTo>
                  <a:lnTo>
                    <a:pt x="976" y="710"/>
                  </a:lnTo>
                  <a:lnTo>
                    <a:pt x="976" y="710"/>
                  </a:lnTo>
                  <a:lnTo>
                    <a:pt x="981" y="711"/>
                  </a:lnTo>
                  <a:lnTo>
                    <a:pt x="984" y="713"/>
                  </a:lnTo>
                  <a:lnTo>
                    <a:pt x="987" y="713"/>
                  </a:lnTo>
                  <a:lnTo>
                    <a:pt x="987" y="713"/>
                  </a:lnTo>
                  <a:lnTo>
                    <a:pt x="991" y="711"/>
                  </a:lnTo>
                  <a:lnTo>
                    <a:pt x="994" y="711"/>
                  </a:lnTo>
                  <a:lnTo>
                    <a:pt x="997" y="713"/>
                  </a:lnTo>
                  <a:lnTo>
                    <a:pt x="997" y="713"/>
                  </a:lnTo>
                  <a:lnTo>
                    <a:pt x="1002" y="716"/>
                  </a:lnTo>
                  <a:lnTo>
                    <a:pt x="1005" y="716"/>
                  </a:lnTo>
                  <a:lnTo>
                    <a:pt x="1007" y="715"/>
                  </a:lnTo>
                  <a:lnTo>
                    <a:pt x="1007" y="715"/>
                  </a:lnTo>
                  <a:lnTo>
                    <a:pt x="1008" y="713"/>
                  </a:lnTo>
                  <a:lnTo>
                    <a:pt x="1012" y="711"/>
                  </a:lnTo>
                  <a:lnTo>
                    <a:pt x="1017" y="710"/>
                  </a:lnTo>
                  <a:lnTo>
                    <a:pt x="1017" y="710"/>
                  </a:lnTo>
                  <a:lnTo>
                    <a:pt x="1018" y="707"/>
                  </a:lnTo>
                  <a:lnTo>
                    <a:pt x="1018" y="703"/>
                  </a:lnTo>
                  <a:lnTo>
                    <a:pt x="1018" y="702"/>
                  </a:lnTo>
                  <a:lnTo>
                    <a:pt x="1018" y="702"/>
                  </a:lnTo>
                  <a:lnTo>
                    <a:pt x="1015" y="697"/>
                  </a:lnTo>
                  <a:lnTo>
                    <a:pt x="1013" y="692"/>
                  </a:lnTo>
                  <a:lnTo>
                    <a:pt x="1013" y="692"/>
                  </a:lnTo>
                  <a:lnTo>
                    <a:pt x="1013" y="689"/>
                  </a:lnTo>
                  <a:lnTo>
                    <a:pt x="1015" y="687"/>
                  </a:lnTo>
                  <a:lnTo>
                    <a:pt x="1017" y="687"/>
                  </a:lnTo>
                  <a:lnTo>
                    <a:pt x="1018" y="685"/>
                  </a:lnTo>
                  <a:lnTo>
                    <a:pt x="1018" y="685"/>
                  </a:lnTo>
                  <a:lnTo>
                    <a:pt x="1020" y="684"/>
                  </a:lnTo>
                  <a:lnTo>
                    <a:pt x="1021" y="682"/>
                  </a:lnTo>
                  <a:lnTo>
                    <a:pt x="1025" y="681"/>
                  </a:lnTo>
                  <a:lnTo>
                    <a:pt x="1025" y="681"/>
                  </a:lnTo>
                  <a:lnTo>
                    <a:pt x="1028" y="677"/>
                  </a:lnTo>
                  <a:lnTo>
                    <a:pt x="1028" y="676"/>
                  </a:lnTo>
                  <a:lnTo>
                    <a:pt x="1030" y="676"/>
                  </a:lnTo>
                  <a:lnTo>
                    <a:pt x="1030" y="676"/>
                  </a:lnTo>
                  <a:lnTo>
                    <a:pt x="1039" y="679"/>
                  </a:lnTo>
                  <a:lnTo>
                    <a:pt x="1039" y="679"/>
                  </a:lnTo>
                  <a:lnTo>
                    <a:pt x="1043" y="681"/>
                  </a:lnTo>
                  <a:lnTo>
                    <a:pt x="1048" y="682"/>
                  </a:lnTo>
                  <a:lnTo>
                    <a:pt x="1048" y="682"/>
                  </a:lnTo>
                  <a:lnTo>
                    <a:pt x="1052" y="682"/>
                  </a:lnTo>
                  <a:lnTo>
                    <a:pt x="1057" y="685"/>
                  </a:lnTo>
                  <a:lnTo>
                    <a:pt x="1057" y="685"/>
                  </a:lnTo>
                  <a:lnTo>
                    <a:pt x="1064" y="687"/>
                  </a:lnTo>
                  <a:lnTo>
                    <a:pt x="1069" y="689"/>
                  </a:lnTo>
                  <a:lnTo>
                    <a:pt x="1070" y="689"/>
                  </a:lnTo>
                  <a:lnTo>
                    <a:pt x="1070" y="689"/>
                  </a:lnTo>
                  <a:lnTo>
                    <a:pt x="1070" y="695"/>
                  </a:lnTo>
                  <a:lnTo>
                    <a:pt x="1070" y="698"/>
                  </a:lnTo>
                  <a:lnTo>
                    <a:pt x="1072" y="700"/>
                  </a:lnTo>
                  <a:lnTo>
                    <a:pt x="1072" y="700"/>
                  </a:lnTo>
                  <a:lnTo>
                    <a:pt x="1077" y="705"/>
                  </a:lnTo>
                  <a:lnTo>
                    <a:pt x="1078" y="707"/>
                  </a:lnTo>
                  <a:lnTo>
                    <a:pt x="1080" y="707"/>
                  </a:lnTo>
                  <a:lnTo>
                    <a:pt x="1080" y="707"/>
                  </a:lnTo>
                  <a:lnTo>
                    <a:pt x="1082" y="707"/>
                  </a:lnTo>
                  <a:lnTo>
                    <a:pt x="1085" y="708"/>
                  </a:lnTo>
                  <a:lnTo>
                    <a:pt x="1092" y="710"/>
                  </a:lnTo>
                  <a:lnTo>
                    <a:pt x="1092" y="710"/>
                  </a:lnTo>
                  <a:lnTo>
                    <a:pt x="1096" y="708"/>
                  </a:lnTo>
                  <a:lnTo>
                    <a:pt x="1101" y="705"/>
                  </a:lnTo>
                  <a:lnTo>
                    <a:pt x="1101" y="705"/>
                  </a:lnTo>
                  <a:lnTo>
                    <a:pt x="1106" y="705"/>
                  </a:lnTo>
                  <a:lnTo>
                    <a:pt x="1113" y="703"/>
                  </a:lnTo>
                  <a:lnTo>
                    <a:pt x="1113" y="703"/>
                  </a:lnTo>
                  <a:lnTo>
                    <a:pt x="1119" y="707"/>
                  </a:lnTo>
                  <a:lnTo>
                    <a:pt x="1126" y="707"/>
                  </a:lnTo>
                  <a:lnTo>
                    <a:pt x="1126" y="707"/>
                  </a:lnTo>
                  <a:lnTo>
                    <a:pt x="1131" y="707"/>
                  </a:lnTo>
                  <a:lnTo>
                    <a:pt x="1134" y="708"/>
                  </a:lnTo>
                  <a:lnTo>
                    <a:pt x="1135" y="710"/>
                  </a:lnTo>
                  <a:lnTo>
                    <a:pt x="1135" y="710"/>
                  </a:lnTo>
                  <a:lnTo>
                    <a:pt x="1137" y="711"/>
                  </a:lnTo>
                  <a:lnTo>
                    <a:pt x="1140" y="711"/>
                  </a:lnTo>
                  <a:lnTo>
                    <a:pt x="1144" y="713"/>
                  </a:lnTo>
                  <a:lnTo>
                    <a:pt x="1145" y="715"/>
                  </a:lnTo>
                  <a:lnTo>
                    <a:pt x="1145" y="715"/>
                  </a:lnTo>
                  <a:lnTo>
                    <a:pt x="1147" y="716"/>
                  </a:lnTo>
                  <a:lnTo>
                    <a:pt x="1149" y="718"/>
                  </a:lnTo>
                  <a:lnTo>
                    <a:pt x="1153" y="721"/>
                  </a:lnTo>
                  <a:lnTo>
                    <a:pt x="1153" y="721"/>
                  </a:lnTo>
                  <a:lnTo>
                    <a:pt x="1155" y="723"/>
                  </a:lnTo>
                  <a:lnTo>
                    <a:pt x="1162" y="725"/>
                  </a:lnTo>
                  <a:lnTo>
                    <a:pt x="1166" y="725"/>
                  </a:lnTo>
                  <a:lnTo>
                    <a:pt x="1170" y="725"/>
                  </a:lnTo>
                  <a:lnTo>
                    <a:pt x="1170" y="725"/>
                  </a:lnTo>
                  <a:lnTo>
                    <a:pt x="1173" y="726"/>
                  </a:lnTo>
                  <a:lnTo>
                    <a:pt x="1179" y="726"/>
                  </a:lnTo>
                  <a:lnTo>
                    <a:pt x="1184" y="726"/>
                  </a:lnTo>
                  <a:lnTo>
                    <a:pt x="1188" y="725"/>
                  </a:lnTo>
                  <a:lnTo>
                    <a:pt x="1188" y="725"/>
                  </a:lnTo>
                  <a:lnTo>
                    <a:pt x="1189" y="725"/>
                  </a:lnTo>
                  <a:lnTo>
                    <a:pt x="1194" y="723"/>
                  </a:lnTo>
                  <a:lnTo>
                    <a:pt x="1204" y="721"/>
                  </a:lnTo>
                  <a:lnTo>
                    <a:pt x="1204" y="721"/>
                  </a:lnTo>
                  <a:lnTo>
                    <a:pt x="1210" y="720"/>
                  </a:lnTo>
                  <a:lnTo>
                    <a:pt x="1214" y="718"/>
                  </a:lnTo>
                  <a:lnTo>
                    <a:pt x="1214" y="716"/>
                  </a:lnTo>
                  <a:lnTo>
                    <a:pt x="1214" y="716"/>
                  </a:lnTo>
                  <a:lnTo>
                    <a:pt x="1215" y="715"/>
                  </a:lnTo>
                  <a:lnTo>
                    <a:pt x="1219" y="713"/>
                  </a:lnTo>
                  <a:lnTo>
                    <a:pt x="1225" y="710"/>
                  </a:lnTo>
                  <a:lnTo>
                    <a:pt x="1225" y="710"/>
                  </a:lnTo>
                  <a:lnTo>
                    <a:pt x="1228" y="708"/>
                  </a:lnTo>
                  <a:lnTo>
                    <a:pt x="1233" y="708"/>
                  </a:lnTo>
                  <a:lnTo>
                    <a:pt x="1238" y="710"/>
                  </a:lnTo>
                  <a:lnTo>
                    <a:pt x="1241" y="710"/>
                  </a:lnTo>
                  <a:lnTo>
                    <a:pt x="1241" y="710"/>
                  </a:lnTo>
                  <a:lnTo>
                    <a:pt x="1243" y="713"/>
                  </a:lnTo>
                  <a:lnTo>
                    <a:pt x="1246" y="713"/>
                  </a:lnTo>
                  <a:lnTo>
                    <a:pt x="1253" y="713"/>
                  </a:lnTo>
                  <a:lnTo>
                    <a:pt x="1253" y="713"/>
                  </a:lnTo>
                  <a:lnTo>
                    <a:pt x="1259" y="713"/>
                  </a:lnTo>
                  <a:lnTo>
                    <a:pt x="1263" y="715"/>
                  </a:lnTo>
                  <a:lnTo>
                    <a:pt x="1264" y="716"/>
                  </a:lnTo>
                  <a:lnTo>
                    <a:pt x="1264" y="716"/>
                  </a:lnTo>
                  <a:lnTo>
                    <a:pt x="1267" y="718"/>
                  </a:lnTo>
                  <a:lnTo>
                    <a:pt x="1271" y="720"/>
                  </a:lnTo>
                  <a:lnTo>
                    <a:pt x="1277" y="720"/>
                  </a:lnTo>
                  <a:lnTo>
                    <a:pt x="1277" y="720"/>
                  </a:lnTo>
                  <a:lnTo>
                    <a:pt x="1284" y="716"/>
                  </a:lnTo>
                  <a:lnTo>
                    <a:pt x="1290" y="713"/>
                  </a:lnTo>
                  <a:lnTo>
                    <a:pt x="1290" y="713"/>
                  </a:lnTo>
                  <a:lnTo>
                    <a:pt x="1293" y="711"/>
                  </a:lnTo>
                  <a:lnTo>
                    <a:pt x="1295" y="710"/>
                  </a:lnTo>
                  <a:lnTo>
                    <a:pt x="1295" y="707"/>
                  </a:lnTo>
                  <a:lnTo>
                    <a:pt x="1295" y="707"/>
                  </a:lnTo>
                  <a:lnTo>
                    <a:pt x="1297" y="705"/>
                  </a:lnTo>
                  <a:lnTo>
                    <a:pt x="1298" y="700"/>
                  </a:lnTo>
                  <a:lnTo>
                    <a:pt x="1302" y="694"/>
                  </a:lnTo>
                  <a:lnTo>
                    <a:pt x="1302" y="694"/>
                  </a:lnTo>
                  <a:lnTo>
                    <a:pt x="1305" y="687"/>
                  </a:lnTo>
                  <a:lnTo>
                    <a:pt x="1310" y="681"/>
                  </a:lnTo>
                  <a:lnTo>
                    <a:pt x="1310" y="681"/>
                  </a:lnTo>
                  <a:lnTo>
                    <a:pt x="1313" y="679"/>
                  </a:lnTo>
                  <a:lnTo>
                    <a:pt x="1315" y="677"/>
                  </a:lnTo>
                  <a:lnTo>
                    <a:pt x="1316" y="674"/>
                  </a:lnTo>
                  <a:lnTo>
                    <a:pt x="1316" y="674"/>
                  </a:lnTo>
                  <a:lnTo>
                    <a:pt x="1315" y="669"/>
                  </a:lnTo>
                  <a:lnTo>
                    <a:pt x="1313" y="666"/>
                  </a:lnTo>
                  <a:lnTo>
                    <a:pt x="1311" y="666"/>
                  </a:lnTo>
                  <a:lnTo>
                    <a:pt x="1311" y="666"/>
                  </a:lnTo>
                  <a:lnTo>
                    <a:pt x="1310" y="666"/>
                  </a:lnTo>
                  <a:lnTo>
                    <a:pt x="1308" y="664"/>
                  </a:lnTo>
                  <a:lnTo>
                    <a:pt x="1308" y="663"/>
                  </a:lnTo>
                  <a:lnTo>
                    <a:pt x="1311" y="658"/>
                  </a:lnTo>
                  <a:lnTo>
                    <a:pt x="1311" y="658"/>
                  </a:lnTo>
                  <a:lnTo>
                    <a:pt x="1316" y="654"/>
                  </a:lnTo>
                  <a:lnTo>
                    <a:pt x="1321" y="653"/>
                  </a:lnTo>
                  <a:lnTo>
                    <a:pt x="1328" y="653"/>
                  </a:lnTo>
                  <a:lnTo>
                    <a:pt x="1328" y="653"/>
                  </a:lnTo>
                  <a:lnTo>
                    <a:pt x="1336" y="651"/>
                  </a:lnTo>
                  <a:lnTo>
                    <a:pt x="1342" y="651"/>
                  </a:lnTo>
                  <a:lnTo>
                    <a:pt x="1347" y="651"/>
                  </a:lnTo>
                  <a:lnTo>
                    <a:pt x="1347" y="651"/>
                  </a:lnTo>
                  <a:lnTo>
                    <a:pt x="1354" y="651"/>
                  </a:lnTo>
                  <a:lnTo>
                    <a:pt x="1357" y="653"/>
                  </a:lnTo>
                  <a:lnTo>
                    <a:pt x="1362" y="654"/>
                  </a:lnTo>
                  <a:lnTo>
                    <a:pt x="1362" y="654"/>
                  </a:lnTo>
                  <a:lnTo>
                    <a:pt x="1367" y="656"/>
                  </a:lnTo>
                  <a:lnTo>
                    <a:pt x="1372" y="656"/>
                  </a:lnTo>
                  <a:lnTo>
                    <a:pt x="1375" y="656"/>
                  </a:lnTo>
                  <a:lnTo>
                    <a:pt x="1378" y="658"/>
                  </a:lnTo>
                  <a:lnTo>
                    <a:pt x="1378" y="658"/>
                  </a:lnTo>
                  <a:lnTo>
                    <a:pt x="1383" y="663"/>
                  </a:lnTo>
                  <a:lnTo>
                    <a:pt x="1385" y="664"/>
                  </a:lnTo>
                  <a:lnTo>
                    <a:pt x="1386" y="668"/>
                  </a:lnTo>
                  <a:lnTo>
                    <a:pt x="1386" y="668"/>
                  </a:lnTo>
                  <a:lnTo>
                    <a:pt x="1386" y="671"/>
                  </a:lnTo>
                  <a:lnTo>
                    <a:pt x="1388" y="672"/>
                  </a:lnTo>
                  <a:lnTo>
                    <a:pt x="1390" y="674"/>
                  </a:lnTo>
                  <a:lnTo>
                    <a:pt x="1393" y="681"/>
                  </a:lnTo>
                  <a:lnTo>
                    <a:pt x="1393" y="681"/>
                  </a:lnTo>
                  <a:lnTo>
                    <a:pt x="1394" y="685"/>
                  </a:lnTo>
                  <a:lnTo>
                    <a:pt x="1396" y="690"/>
                  </a:lnTo>
                  <a:lnTo>
                    <a:pt x="1398" y="692"/>
                  </a:lnTo>
                  <a:lnTo>
                    <a:pt x="1399" y="695"/>
                  </a:lnTo>
                  <a:lnTo>
                    <a:pt x="1399" y="695"/>
                  </a:lnTo>
                  <a:lnTo>
                    <a:pt x="1404" y="705"/>
                  </a:lnTo>
                  <a:lnTo>
                    <a:pt x="1406" y="708"/>
                  </a:lnTo>
                  <a:lnTo>
                    <a:pt x="1406" y="711"/>
                  </a:lnTo>
                  <a:lnTo>
                    <a:pt x="1406" y="711"/>
                  </a:lnTo>
                  <a:lnTo>
                    <a:pt x="1406" y="716"/>
                  </a:lnTo>
                  <a:lnTo>
                    <a:pt x="1407" y="718"/>
                  </a:lnTo>
                  <a:lnTo>
                    <a:pt x="1411" y="718"/>
                  </a:lnTo>
                  <a:lnTo>
                    <a:pt x="1411" y="718"/>
                  </a:lnTo>
                  <a:lnTo>
                    <a:pt x="1416" y="720"/>
                  </a:lnTo>
                  <a:lnTo>
                    <a:pt x="1420" y="721"/>
                  </a:lnTo>
                  <a:lnTo>
                    <a:pt x="1422" y="723"/>
                  </a:lnTo>
                  <a:lnTo>
                    <a:pt x="1424" y="723"/>
                  </a:lnTo>
                  <a:lnTo>
                    <a:pt x="1424" y="723"/>
                  </a:lnTo>
                  <a:lnTo>
                    <a:pt x="1430" y="725"/>
                  </a:lnTo>
                  <a:lnTo>
                    <a:pt x="1437" y="729"/>
                  </a:lnTo>
                  <a:lnTo>
                    <a:pt x="1437" y="729"/>
                  </a:lnTo>
                  <a:lnTo>
                    <a:pt x="1440" y="731"/>
                  </a:lnTo>
                  <a:lnTo>
                    <a:pt x="1443" y="733"/>
                  </a:lnTo>
                  <a:lnTo>
                    <a:pt x="1447" y="733"/>
                  </a:lnTo>
                  <a:lnTo>
                    <a:pt x="1447" y="736"/>
                  </a:lnTo>
                  <a:lnTo>
                    <a:pt x="1447" y="736"/>
                  </a:lnTo>
                  <a:lnTo>
                    <a:pt x="1447" y="739"/>
                  </a:lnTo>
                  <a:lnTo>
                    <a:pt x="1448" y="741"/>
                  </a:lnTo>
                  <a:lnTo>
                    <a:pt x="1450" y="747"/>
                  </a:lnTo>
                  <a:lnTo>
                    <a:pt x="1450" y="747"/>
                  </a:lnTo>
                  <a:lnTo>
                    <a:pt x="1450" y="749"/>
                  </a:lnTo>
                  <a:lnTo>
                    <a:pt x="1453" y="751"/>
                  </a:lnTo>
                  <a:lnTo>
                    <a:pt x="1458" y="752"/>
                  </a:lnTo>
                  <a:lnTo>
                    <a:pt x="1463" y="752"/>
                  </a:lnTo>
                  <a:lnTo>
                    <a:pt x="1463" y="752"/>
                  </a:lnTo>
                  <a:lnTo>
                    <a:pt x="1469" y="752"/>
                  </a:lnTo>
                  <a:lnTo>
                    <a:pt x="1473" y="751"/>
                  </a:lnTo>
                  <a:lnTo>
                    <a:pt x="1474" y="749"/>
                  </a:lnTo>
                  <a:lnTo>
                    <a:pt x="1474" y="749"/>
                  </a:lnTo>
                  <a:lnTo>
                    <a:pt x="1476" y="747"/>
                  </a:lnTo>
                  <a:lnTo>
                    <a:pt x="1481" y="746"/>
                  </a:lnTo>
                  <a:lnTo>
                    <a:pt x="1484" y="746"/>
                  </a:lnTo>
                  <a:lnTo>
                    <a:pt x="1487" y="744"/>
                  </a:lnTo>
                  <a:lnTo>
                    <a:pt x="1487" y="744"/>
                  </a:lnTo>
                  <a:lnTo>
                    <a:pt x="1489" y="742"/>
                  </a:lnTo>
                  <a:lnTo>
                    <a:pt x="1494" y="742"/>
                  </a:lnTo>
                  <a:lnTo>
                    <a:pt x="1495" y="744"/>
                  </a:lnTo>
                  <a:lnTo>
                    <a:pt x="1497" y="747"/>
                  </a:lnTo>
                  <a:lnTo>
                    <a:pt x="1497" y="747"/>
                  </a:lnTo>
                  <a:lnTo>
                    <a:pt x="1497" y="751"/>
                  </a:lnTo>
                  <a:lnTo>
                    <a:pt x="1499" y="754"/>
                  </a:lnTo>
                  <a:lnTo>
                    <a:pt x="1499" y="755"/>
                  </a:lnTo>
                  <a:lnTo>
                    <a:pt x="1497" y="757"/>
                  </a:lnTo>
                  <a:lnTo>
                    <a:pt x="1497" y="757"/>
                  </a:lnTo>
                  <a:lnTo>
                    <a:pt x="1495" y="760"/>
                  </a:lnTo>
                  <a:lnTo>
                    <a:pt x="1492" y="765"/>
                  </a:lnTo>
                  <a:lnTo>
                    <a:pt x="1490" y="775"/>
                  </a:lnTo>
                  <a:lnTo>
                    <a:pt x="1490" y="775"/>
                  </a:lnTo>
                  <a:lnTo>
                    <a:pt x="1489" y="777"/>
                  </a:lnTo>
                  <a:lnTo>
                    <a:pt x="1487" y="780"/>
                  </a:lnTo>
                  <a:lnTo>
                    <a:pt x="1484" y="782"/>
                  </a:lnTo>
                  <a:lnTo>
                    <a:pt x="1482" y="785"/>
                  </a:lnTo>
                  <a:lnTo>
                    <a:pt x="1482" y="785"/>
                  </a:lnTo>
                  <a:lnTo>
                    <a:pt x="1481" y="788"/>
                  </a:lnTo>
                  <a:lnTo>
                    <a:pt x="1479" y="790"/>
                  </a:lnTo>
                  <a:lnTo>
                    <a:pt x="1477" y="791"/>
                  </a:lnTo>
                  <a:lnTo>
                    <a:pt x="1476" y="793"/>
                  </a:lnTo>
                  <a:lnTo>
                    <a:pt x="1476" y="793"/>
                  </a:lnTo>
                  <a:lnTo>
                    <a:pt x="1476" y="795"/>
                  </a:lnTo>
                  <a:lnTo>
                    <a:pt x="1473" y="796"/>
                  </a:lnTo>
                  <a:lnTo>
                    <a:pt x="1468" y="795"/>
                  </a:lnTo>
                  <a:lnTo>
                    <a:pt x="1464" y="793"/>
                  </a:lnTo>
                  <a:lnTo>
                    <a:pt x="1464" y="793"/>
                  </a:lnTo>
                  <a:lnTo>
                    <a:pt x="1463" y="793"/>
                  </a:lnTo>
                  <a:lnTo>
                    <a:pt x="1460" y="795"/>
                  </a:lnTo>
                  <a:lnTo>
                    <a:pt x="1456" y="798"/>
                  </a:lnTo>
                  <a:lnTo>
                    <a:pt x="1455" y="798"/>
                  </a:lnTo>
                  <a:lnTo>
                    <a:pt x="1455" y="798"/>
                  </a:lnTo>
                  <a:lnTo>
                    <a:pt x="1453" y="799"/>
                  </a:lnTo>
                  <a:lnTo>
                    <a:pt x="1451" y="801"/>
                  </a:lnTo>
                  <a:lnTo>
                    <a:pt x="1451" y="808"/>
                  </a:lnTo>
                  <a:lnTo>
                    <a:pt x="1451" y="808"/>
                  </a:lnTo>
                  <a:lnTo>
                    <a:pt x="1451" y="812"/>
                  </a:lnTo>
                  <a:lnTo>
                    <a:pt x="1451" y="816"/>
                  </a:lnTo>
                  <a:lnTo>
                    <a:pt x="1453" y="819"/>
                  </a:lnTo>
                  <a:lnTo>
                    <a:pt x="1453" y="819"/>
                  </a:lnTo>
                  <a:lnTo>
                    <a:pt x="1453" y="824"/>
                  </a:lnTo>
                  <a:lnTo>
                    <a:pt x="1453" y="830"/>
                  </a:lnTo>
                  <a:lnTo>
                    <a:pt x="1453" y="830"/>
                  </a:lnTo>
                  <a:lnTo>
                    <a:pt x="1460" y="827"/>
                  </a:lnTo>
                  <a:lnTo>
                    <a:pt x="1464" y="826"/>
                  </a:lnTo>
                  <a:lnTo>
                    <a:pt x="1464" y="826"/>
                  </a:lnTo>
                  <a:lnTo>
                    <a:pt x="1468" y="826"/>
                  </a:lnTo>
                  <a:lnTo>
                    <a:pt x="1473" y="829"/>
                  </a:lnTo>
                  <a:lnTo>
                    <a:pt x="1476" y="832"/>
                  </a:lnTo>
                  <a:lnTo>
                    <a:pt x="1479" y="834"/>
                  </a:lnTo>
                  <a:lnTo>
                    <a:pt x="1479" y="834"/>
                  </a:lnTo>
                  <a:lnTo>
                    <a:pt x="1487" y="830"/>
                  </a:lnTo>
                  <a:lnTo>
                    <a:pt x="1497" y="826"/>
                  </a:lnTo>
                  <a:lnTo>
                    <a:pt x="1507" y="819"/>
                  </a:lnTo>
                  <a:lnTo>
                    <a:pt x="1510" y="814"/>
                  </a:lnTo>
                  <a:lnTo>
                    <a:pt x="1510" y="814"/>
                  </a:lnTo>
                  <a:lnTo>
                    <a:pt x="1513" y="811"/>
                  </a:lnTo>
                  <a:lnTo>
                    <a:pt x="1518" y="804"/>
                  </a:lnTo>
                  <a:lnTo>
                    <a:pt x="1531" y="791"/>
                  </a:lnTo>
                  <a:lnTo>
                    <a:pt x="1531" y="791"/>
                  </a:lnTo>
                  <a:lnTo>
                    <a:pt x="1543" y="778"/>
                  </a:lnTo>
                  <a:lnTo>
                    <a:pt x="1547" y="772"/>
                  </a:lnTo>
                  <a:lnTo>
                    <a:pt x="1551" y="765"/>
                  </a:lnTo>
                  <a:lnTo>
                    <a:pt x="1551" y="765"/>
                  </a:lnTo>
                  <a:lnTo>
                    <a:pt x="1557" y="755"/>
                  </a:lnTo>
                  <a:lnTo>
                    <a:pt x="1564" y="746"/>
                  </a:lnTo>
                  <a:lnTo>
                    <a:pt x="1564" y="746"/>
                  </a:lnTo>
                  <a:lnTo>
                    <a:pt x="1567" y="742"/>
                  </a:lnTo>
                  <a:lnTo>
                    <a:pt x="1572" y="733"/>
                  </a:lnTo>
                  <a:lnTo>
                    <a:pt x="1572" y="733"/>
                  </a:lnTo>
                  <a:lnTo>
                    <a:pt x="1575" y="725"/>
                  </a:lnTo>
                  <a:lnTo>
                    <a:pt x="1577" y="713"/>
                  </a:lnTo>
                  <a:lnTo>
                    <a:pt x="1578" y="698"/>
                  </a:lnTo>
                  <a:lnTo>
                    <a:pt x="1578" y="698"/>
                  </a:lnTo>
                  <a:lnTo>
                    <a:pt x="1578" y="695"/>
                  </a:lnTo>
                  <a:lnTo>
                    <a:pt x="1580" y="690"/>
                  </a:lnTo>
                  <a:lnTo>
                    <a:pt x="1580" y="690"/>
                  </a:lnTo>
                  <a:lnTo>
                    <a:pt x="1582" y="685"/>
                  </a:lnTo>
                  <a:lnTo>
                    <a:pt x="1583" y="684"/>
                  </a:lnTo>
                  <a:lnTo>
                    <a:pt x="1585" y="681"/>
                  </a:lnTo>
                  <a:lnTo>
                    <a:pt x="1585" y="681"/>
                  </a:lnTo>
                  <a:lnTo>
                    <a:pt x="1588" y="679"/>
                  </a:lnTo>
                  <a:lnTo>
                    <a:pt x="1588" y="677"/>
                  </a:lnTo>
                  <a:lnTo>
                    <a:pt x="1588" y="672"/>
                  </a:lnTo>
                  <a:lnTo>
                    <a:pt x="1588" y="672"/>
                  </a:lnTo>
                  <a:lnTo>
                    <a:pt x="1587" y="668"/>
                  </a:lnTo>
                  <a:lnTo>
                    <a:pt x="1587" y="663"/>
                  </a:lnTo>
                  <a:lnTo>
                    <a:pt x="1587" y="663"/>
                  </a:lnTo>
                  <a:lnTo>
                    <a:pt x="1587" y="661"/>
                  </a:lnTo>
                  <a:lnTo>
                    <a:pt x="1588" y="659"/>
                  </a:lnTo>
                  <a:lnTo>
                    <a:pt x="1588" y="659"/>
                  </a:lnTo>
                  <a:lnTo>
                    <a:pt x="1590" y="658"/>
                  </a:lnTo>
                  <a:lnTo>
                    <a:pt x="1588" y="656"/>
                  </a:lnTo>
                  <a:lnTo>
                    <a:pt x="1583" y="653"/>
                  </a:lnTo>
                  <a:lnTo>
                    <a:pt x="1583" y="653"/>
                  </a:lnTo>
                  <a:lnTo>
                    <a:pt x="1578" y="650"/>
                  </a:lnTo>
                  <a:lnTo>
                    <a:pt x="1577" y="648"/>
                  </a:lnTo>
                  <a:lnTo>
                    <a:pt x="1575" y="646"/>
                  </a:lnTo>
                  <a:lnTo>
                    <a:pt x="1575" y="646"/>
                  </a:lnTo>
                  <a:lnTo>
                    <a:pt x="1575" y="643"/>
                  </a:lnTo>
                  <a:lnTo>
                    <a:pt x="1572" y="640"/>
                  </a:lnTo>
                  <a:lnTo>
                    <a:pt x="1569" y="638"/>
                  </a:lnTo>
                  <a:lnTo>
                    <a:pt x="1565" y="638"/>
                  </a:lnTo>
                  <a:lnTo>
                    <a:pt x="1565" y="638"/>
                  </a:lnTo>
                  <a:lnTo>
                    <a:pt x="1557" y="637"/>
                  </a:lnTo>
                  <a:lnTo>
                    <a:pt x="1556" y="637"/>
                  </a:lnTo>
                  <a:lnTo>
                    <a:pt x="1554" y="638"/>
                  </a:lnTo>
                  <a:lnTo>
                    <a:pt x="1554" y="638"/>
                  </a:lnTo>
                  <a:lnTo>
                    <a:pt x="1554" y="641"/>
                  </a:lnTo>
                  <a:lnTo>
                    <a:pt x="1552" y="643"/>
                  </a:lnTo>
                  <a:lnTo>
                    <a:pt x="1552" y="643"/>
                  </a:lnTo>
                  <a:lnTo>
                    <a:pt x="1552" y="643"/>
                  </a:lnTo>
                  <a:lnTo>
                    <a:pt x="1549" y="643"/>
                  </a:lnTo>
                  <a:lnTo>
                    <a:pt x="1546" y="648"/>
                  </a:lnTo>
                  <a:lnTo>
                    <a:pt x="1546" y="648"/>
                  </a:lnTo>
                  <a:lnTo>
                    <a:pt x="1543" y="650"/>
                  </a:lnTo>
                  <a:lnTo>
                    <a:pt x="1539" y="651"/>
                  </a:lnTo>
                  <a:lnTo>
                    <a:pt x="1538" y="651"/>
                  </a:lnTo>
                  <a:lnTo>
                    <a:pt x="1539" y="648"/>
                  </a:lnTo>
                  <a:lnTo>
                    <a:pt x="1539" y="648"/>
                  </a:lnTo>
                  <a:lnTo>
                    <a:pt x="1541" y="646"/>
                  </a:lnTo>
                  <a:lnTo>
                    <a:pt x="1539" y="645"/>
                  </a:lnTo>
                  <a:lnTo>
                    <a:pt x="1538" y="643"/>
                  </a:lnTo>
                  <a:lnTo>
                    <a:pt x="1538" y="641"/>
                  </a:lnTo>
                  <a:lnTo>
                    <a:pt x="1538" y="641"/>
                  </a:lnTo>
                  <a:lnTo>
                    <a:pt x="1539" y="635"/>
                  </a:lnTo>
                  <a:lnTo>
                    <a:pt x="1539" y="635"/>
                  </a:lnTo>
                  <a:lnTo>
                    <a:pt x="1538" y="635"/>
                  </a:lnTo>
                  <a:lnTo>
                    <a:pt x="1538" y="635"/>
                  </a:lnTo>
                  <a:lnTo>
                    <a:pt x="1534" y="638"/>
                  </a:lnTo>
                  <a:lnTo>
                    <a:pt x="1533" y="641"/>
                  </a:lnTo>
                  <a:lnTo>
                    <a:pt x="1531" y="643"/>
                  </a:lnTo>
                  <a:lnTo>
                    <a:pt x="1530" y="645"/>
                  </a:lnTo>
                  <a:lnTo>
                    <a:pt x="1530" y="645"/>
                  </a:lnTo>
                  <a:lnTo>
                    <a:pt x="1528" y="645"/>
                  </a:lnTo>
                  <a:lnTo>
                    <a:pt x="1528" y="643"/>
                  </a:lnTo>
                  <a:lnTo>
                    <a:pt x="1526" y="640"/>
                  </a:lnTo>
                  <a:lnTo>
                    <a:pt x="1528" y="632"/>
                  </a:lnTo>
                  <a:lnTo>
                    <a:pt x="1528" y="632"/>
                  </a:lnTo>
                  <a:lnTo>
                    <a:pt x="1528" y="630"/>
                  </a:lnTo>
                  <a:lnTo>
                    <a:pt x="1525" y="630"/>
                  </a:lnTo>
                  <a:lnTo>
                    <a:pt x="1513" y="632"/>
                  </a:lnTo>
                  <a:lnTo>
                    <a:pt x="1513" y="632"/>
                  </a:lnTo>
                  <a:lnTo>
                    <a:pt x="1508" y="630"/>
                  </a:lnTo>
                  <a:lnTo>
                    <a:pt x="1508" y="627"/>
                  </a:lnTo>
                  <a:lnTo>
                    <a:pt x="1510" y="624"/>
                  </a:lnTo>
                  <a:lnTo>
                    <a:pt x="1513" y="622"/>
                  </a:lnTo>
                  <a:lnTo>
                    <a:pt x="1513" y="622"/>
                  </a:lnTo>
                  <a:lnTo>
                    <a:pt x="1518" y="619"/>
                  </a:lnTo>
                  <a:lnTo>
                    <a:pt x="1520" y="617"/>
                  </a:lnTo>
                  <a:lnTo>
                    <a:pt x="1520" y="615"/>
                  </a:lnTo>
                  <a:lnTo>
                    <a:pt x="1523" y="614"/>
                  </a:lnTo>
                  <a:lnTo>
                    <a:pt x="1523" y="614"/>
                  </a:lnTo>
                  <a:lnTo>
                    <a:pt x="1539" y="604"/>
                  </a:lnTo>
                  <a:lnTo>
                    <a:pt x="1539" y="604"/>
                  </a:lnTo>
                  <a:lnTo>
                    <a:pt x="1544" y="599"/>
                  </a:lnTo>
                  <a:lnTo>
                    <a:pt x="1546" y="594"/>
                  </a:lnTo>
                  <a:lnTo>
                    <a:pt x="1546" y="594"/>
                  </a:lnTo>
                  <a:lnTo>
                    <a:pt x="1549" y="591"/>
                  </a:lnTo>
                  <a:lnTo>
                    <a:pt x="1552" y="588"/>
                  </a:lnTo>
                  <a:lnTo>
                    <a:pt x="1565" y="580"/>
                  </a:lnTo>
                  <a:lnTo>
                    <a:pt x="1565" y="580"/>
                  </a:lnTo>
                  <a:lnTo>
                    <a:pt x="1575" y="571"/>
                  </a:lnTo>
                  <a:lnTo>
                    <a:pt x="1580" y="565"/>
                  </a:lnTo>
                  <a:lnTo>
                    <a:pt x="1580" y="565"/>
                  </a:lnTo>
                  <a:lnTo>
                    <a:pt x="1583" y="562"/>
                  </a:lnTo>
                  <a:lnTo>
                    <a:pt x="1588" y="558"/>
                  </a:lnTo>
                  <a:lnTo>
                    <a:pt x="1591" y="555"/>
                  </a:lnTo>
                  <a:lnTo>
                    <a:pt x="1595" y="553"/>
                  </a:lnTo>
                  <a:lnTo>
                    <a:pt x="1595" y="553"/>
                  </a:lnTo>
                  <a:lnTo>
                    <a:pt x="1596" y="550"/>
                  </a:lnTo>
                  <a:lnTo>
                    <a:pt x="1603" y="545"/>
                  </a:lnTo>
                  <a:lnTo>
                    <a:pt x="1611" y="542"/>
                  </a:lnTo>
                  <a:lnTo>
                    <a:pt x="1619" y="540"/>
                  </a:lnTo>
                  <a:lnTo>
                    <a:pt x="1619" y="540"/>
                  </a:lnTo>
                  <a:lnTo>
                    <a:pt x="1627" y="539"/>
                  </a:lnTo>
                  <a:lnTo>
                    <a:pt x="1635" y="540"/>
                  </a:lnTo>
                  <a:lnTo>
                    <a:pt x="1644" y="542"/>
                  </a:lnTo>
                  <a:lnTo>
                    <a:pt x="1647" y="544"/>
                  </a:lnTo>
                  <a:lnTo>
                    <a:pt x="1647" y="544"/>
                  </a:lnTo>
                  <a:lnTo>
                    <a:pt x="1648" y="545"/>
                  </a:lnTo>
                  <a:lnTo>
                    <a:pt x="1652" y="545"/>
                  </a:lnTo>
                  <a:lnTo>
                    <a:pt x="1653" y="544"/>
                  </a:lnTo>
                  <a:lnTo>
                    <a:pt x="1653" y="544"/>
                  </a:lnTo>
                  <a:lnTo>
                    <a:pt x="1655" y="542"/>
                  </a:lnTo>
                  <a:lnTo>
                    <a:pt x="1658" y="542"/>
                  </a:lnTo>
                  <a:lnTo>
                    <a:pt x="1666" y="544"/>
                  </a:lnTo>
                  <a:lnTo>
                    <a:pt x="1666" y="544"/>
                  </a:lnTo>
                  <a:lnTo>
                    <a:pt x="1670" y="544"/>
                  </a:lnTo>
                  <a:lnTo>
                    <a:pt x="1673" y="542"/>
                  </a:lnTo>
                  <a:lnTo>
                    <a:pt x="1676" y="540"/>
                  </a:lnTo>
                  <a:lnTo>
                    <a:pt x="1679" y="542"/>
                  </a:lnTo>
                  <a:lnTo>
                    <a:pt x="1679" y="542"/>
                  </a:lnTo>
                  <a:lnTo>
                    <a:pt x="1684" y="542"/>
                  </a:lnTo>
                  <a:lnTo>
                    <a:pt x="1688" y="540"/>
                  </a:lnTo>
                  <a:lnTo>
                    <a:pt x="1689" y="539"/>
                  </a:lnTo>
                  <a:lnTo>
                    <a:pt x="1689" y="539"/>
                  </a:lnTo>
                  <a:lnTo>
                    <a:pt x="1692" y="536"/>
                  </a:lnTo>
                  <a:lnTo>
                    <a:pt x="1699" y="534"/>
                  </a:lnTo>
                  <a:lnTo>
                    <a:pt x="1704" y="536"/>
                  </a:lnTo>
                  <a:lnTo>
                    <a:pt x="1709" y="536"/>
                  </a:lnTo>
                  <a:lnTo>
                    <a:pt x="1709" y="536"/>
                  </a:lnTo>
                  <a:lnTo>
                    <a:pt x="1712" y="539"/>
                  </a:lnTo>
                  <a:lnTo>
                    <a:pt x="1715" y="539"/>
                  </a:lnTo>
                  <a:lnTo>
                    <a:pt x="1718" y="539"/>
                  </a:lnTo>
                  <a:lnTo>
                    <a:pt x="1718" y="539"/>
                  </a:lnTo>
                  <a:lnTo>
                    <a:pt x="1720" y="537"/>
                  </a:lnTo>
                  <a:lnTo>
                    <a:pt x="1722" y="539"/>
                  </a:lnTo>
                  <a:lnTo>
                    <a:pt x="1725" y="542"/>
                  </a:lnTo>
                  <a:lnTo>
                    <a:pt x="1727" y="542"/>
                  </a:lnTo>
                  <a:lnTo>
                    <a:pt x="1727" y="542"/>
                  </a:lnTo>
                  <a:lnTo>
                    <a:pt x="1728" y="544"/>
                  </a:lnTo>
                  <a:lnTo>
                    <a:pt x="1728" y="545"/>
                  </a:lnTo>
                  <a:lnTo>
                    <a:pt x="1727" y="547"/>
                  </a:lnTo>
                  <a:lnTo>
                    <a:pt x="1725" y="547"/>
                  </a:lnTo>
                  <a:lnTo>
                    <a:pt x="1725" y="547"/>
                  </a:lnTo>
                  <a:lnTo>
                    <a:pt x="1720" y="549"/>
                  </a:lnTo>
                  <a:lnTo>
                    <a:pt x="1718" y="550"/>
                  </a:lnTo>
                  <a:lnTo>
                    <a:pt x="1720" y="552"/>
                  </a:lnTo>
                  <a:lnTo>
                    <a:pt x="1720" y="552"/>
                  </a:lnTo>
                  <a:lnTo>
                    <a:pt x="1723" y="552"/>
                  </a:lnTo>
                  <a:lnTo>
                    <a:pt x="1727" y="552"/>
                  </a:lnTo>
                  <a:lnTo>
                    <a:pt x="1730" y="550"/>
                  </a:lnTo>
                  <a:lnTo>
                    <a:pt x="1733" y="549"/>
                  </a:lnTo>
                  <a:lnTo>
                    <a:pt x="1733" y="549"/>
                  </a:lnTo>
                  <a:lnTo>
                    <a:pt x="1740" y="550"/>
                  </a:lnTo>
                  <a:lnTo>
                    <a:pt x="1743" y="549"/>
                  </a:lnTo>
                  <a:lnTo>
                    <a:pt x="1748" y="547"/>
                  </a:lnTo>
                  <a:lnTo>
                    <a:pt x="1748" y="547"/>
                  </a:lnTo>
                  <a:lnTo>
                    <a:pt x="1751" y="545"/>
                  </a:lnTo>
                  <a:lnTo>
                    <a:pt x="1753" y="547"/>
                  </a:lnTo>
                  <a:lnTo>
                    <a:pt x="1754" y="547"/>
                  </a:lnTo>
                  <a:lnTo>
                    <a:pt x="1756" y="547"/>
                  </a:lnTo>
                  <a:lnTo>
                    <a:pt x="1756" y="547"/>
                  </a:lnTo>
                  <a:lnTo>
                    <a:pt x="1759" y="545"/>
                  </a:lnTo>
                  <a:lnTo>
                    <a:pt x="1762" y="544"/>
                  </a:lnTo>
                  <a:lnTo>
                    <a:pt x="1771" y="544"/>
                  </a:lnTo>
                  <a:lnTo>
                    <a:pt x="1771" y="544"/>
                  </a:lnTo>
                  <a:lnTo>
                    <a:pt x="1772" y="544"/>
                  </a:lnTo>
                  <a:lnTo>
                    <a:pt x="1771" y="542"/>
                  </a:lnTo>
                  <a:lnTo>
                    <a:pt x="1769" y="540"/>
                  </a:lnTo>
                  <a:lnTo>
                    <a:pt x="1764" y="539"/>
                  </a:lnTo>
                  <a:lnTo>
                    <a:pt x="1764" y="539"/>
                  </a:lnTo>
                  <a:lnTo>
                    <a:pt x="1761" y="539"/>
                  </a:lnTo>
                  <a:lnTo>
                    <a:pt x="1761" y="537"/>
                  </a:lnTo>
                  <a:lnTo>
                    <a:pt x="1761" y="534"/>
                  </a:lnTo>
                  <a:lnTo>
                    <a:pt x="1764" y="529"/>
                  </a:lnTo>
                  <a:lnTo>
                    <a:pt x="1764" y="529"/>
                  </a:lnTo>
                  <a:lnTo>
                    <a:pt x="1767" y="523"/>
                  </a:lnTo>
                  <a:lnTo>
                    <a:pt x="1774" y="519"/>
                  </a:lnTo>
                  <a:lnTo>
                    <a:pt x="1784" y="511"/>
                  </a:lnTo>
                  <a:lnTo>
                    <a:pt x="1784" y="511"/>
                  </a:lnTo>
                  <a:lnTo>
                    <a:pt x="1787" y="510"/>
                  </a:lnTo>
                  <a:lnTo>
                    <a:pt x="1790" y="508"/>
                  </a:lnTo>
                  <a:lnTo>
                    <a:pt x="1792" y="508"/>
                  </a:lnTo>
                  <a:lnTo>
                    <a:pt x="1793" y="506"/>
                  </a:lnTo>
                  <a:lnTo>
                    <a:pt x="1793" y="506"/>
                  </a:lnTo>
                  <a:lnTo>
                    <a:pt x="1795" y="498"/>
                  </a:lnTo>
                  <a:lnTo>
                    <a:pt x="1797" y="495"/>
                  </a:lnTo>
                  <a:lnTo>
                    <a:pt x="1800" y="493"/>
                  </a:lnTo>
                  <a:lnTo>
                    <a:pt x="1800" y="493"/>
                  </a:lnTo>
                  <a:lnTo>
                    <a:pt x="1810" y="495"/>
                  </a:lnTo>
                  <a:lnTo>
                    <a:pt x="1816" y="493"/>
                  </a:lnTo>
                  <a:lnTo>
                    <a:pt x="1821" y="492"/>
                  </a:lnTo>
                  <a:lnTo>
                    <a:pt x="1821" y="492"/>
                  </a:lnTo>
                  <a:lnTo>
                    <a:pt x="1824" y="490"/>
                  </a:lnTo>
                  <a:lnTo>
                    <a:pt x="1828" y="492"/>
                  </a:lnTo>
                  <a:lnTo>
                    <a:pt x="1828" y="493"/>
                  </a:lnTo>
                  <a:lnTo>
                    <a:pt x="1829" y="495"/>
                  </a:lnTo>
                  <a:lnTo>
                    <a:pt x="1829" y="495"/>
                  </a:lnTo>
                  <a:lnTo>
                    <a:pt x="1832" y="495"/>
                  </a:lnTo>
                  <a:lnTo>
                    <a:pt x="1834" y="493"/>
                  </a:lnTo>
                  <a:lnTo>
                    <a:pt x="1837" y="492"/>
                  </a:lnTo>
                  <a:lnTo>
                    <a:pt x="1839" y="492"/>
                  </a:lnTo>
                  <a:lnTo>
                    <a:pt x="1839" y="492"/>
                  </a:lnTo>
                  <a:lnTo>
                    <a:pt x="1841" y="493"/>
                  </a:lnTo>
                  <a:lnTo>
                    <a:pt x="1837" y="496"/>
                  </a:lnTo>
                  <a:lnTo>
                    <a:pt x="1836" y="500"/>
                  </a:lnTo>
                  <a:lnTo>
                    <a:pt x="1832" y="505"/>
                  </a:lnTo>
                  <a:lnTo>
                    <a:pt x="1832" y="505"/>
                  </a:lnTo>
                  <a:lnTo>
                    <a:pt x="1832" y="506"/>
                  </a:lnTo>
                  <a:lnTo>
                    <a:pt x="1834" y="508"/>
                  </a:lnTo>
                  <a:lnTo>
                    <a:pt x="1841" y="510"/>
                  </a:lnTo>
                  <a:lnTo>
                    <a:pt x="1841" y="510"/>
                  </a:lnTo>
                  <a:lnTo>
                    <a:pt x="1841" y="510"/>
                  </a:lnTo>
                  <a:lnTo>
                    <a:pt x="1839" y="511"/>
                  </a:lnTo>
                  <a:lnTo>
                    <a:pt x="1837" y="513"/>
                  </a:lnTo>
                  <a:lnTo>
                    <a:pt x="1837" y="514"/>
                  </a:lnTo>
                  <a:lnTo>
                    <a:pt x="1837" y="514"/>
                  </a:lnTo>
                  <a:lnTo>
                    <a:pt x="1839" y="516"/>
                  </a:lnTo>
                  <a:lnTo>
                    <a:pt x="1842" y="514"/>
                  </a:lnTo>
                  <a:lnTo>
                    <a:pt x="1847" y="513"/>
                  </a:lnTo>
                  <a:lnTo>
                    <a:pt x="1852" y="508"/>
                  </a:lnTo>
                  <a:lnTo>
                    <a:pt x="1852" y="508"/>
                  </a:lnTo>
                  <a:lnTo>
                    <a:pt x="1859" y="503"/>
                  </a:lnTo>
                  <a:lnTo>
                    <a:pt x="1865" y="500"/>
                  </a:lnTo>
                  <a:lnTo>
                    <a:pt x="1870" y="498"/>
                  </a:lnTo>
                  <a:lnTo>
                    <a:pt x="1875" y="496"/>
                  </a:lnTo>
                  <a:lnTo>
                    <a:pt x="1875" y="496"/>
                  </a:lnTo>
                  <a:lnTo>
                    <a:pt x="1876" y="496"/>
                  </a:lnTo>
                  <a:lnTo>
                    <a:pt x="1878" y="493"/>
                  </a:lnTo>
                  <a:lnTo>
                    <a:pt x="1876" y="485"/>
                  </a:lnTo>
                  <a:lnTo>
                    <a:pt x="1876" y="485"/>
                  </a:lnTo>
                  <a:lnTo>
                    <a:pt x="1878" y="482"/>
                  </a:lnTo>
                  <a:lnTo>
                    <a:pt x="1880" y="480"/>
                  </a:lnTo>
                  <a:lnTo>
                    <a:pt x="1886" y="477"/>
                  </a:lnTo>
                  <a:lnTo>
                    <a:pt x="1894" y="475"/>
                  </a:lnTo>
                  <a:lnTo>
                    <a:pt x="1899" y="477"/>
                  </a:lnTo>
                  <a:lnTo>
                    <a:pt x="1899" y="477"/>
                  </a:lnTo>
                  <a:lnTo>
                    <a:pt x="1903" y="479"/>
                  </a:lnTo>
                  <a:lnTo>
                    <a:pt x="1904" y="480"/>
                  </a:lnTo>
                  <a:lnTo>
                    <a:pt x="1903" y="480"/>
                  </a:lnTo>
                  <a:lnTo>
                    <a:pt x="1899" y="480"/>
                  </a:lnTo>
                  <a:lnTo>
                    <a:pt x="1899" y="480"/>
                  </a:lnTo>
                  <a:lnTo>
                    <a:pt x="1896" y="480"/>
                  </a:lnTo>
                  <a:lnTo>
                    <a:pt x="1893" y="482"/>
                  </a:lnTo>
                  <a:lnTo>
                    <a:pt x="1889" y="485"/>
                  </a:lnTo>
                  <a:lnTo>
                    <a:pt x="1889" y="490"/>
                  </a:lnTo>
                  <a:lnTo>
                    <a:pt x="1889" y="490"/>
                  </a:lnTo>
                  <a:lnTo>
                    <a:pt x="1889" y="493"/>
                  </a:lnTo>
                  <a:lnTo>
                    <a:pt x="1888" y="496"/>
                  </a:lnTo>
                  <a:lnTo>
                    <a:pt x="1886" y="498"/>
                  </a:lnTo>
                  <a:lnTo>
                    <a:pt x="1888" y="501"/>
                  </a:lnTo>
                  <a:lnTo>
                    <a:pt x="1888" y="501"/>
                  </a:lnTo>
                  <a:lnTo>
                    <a:pt x="1888" y="503"/>
                  </a:lnTo>
                  <a:lnTo>
                    <a:pt x="1886" y="503"/>
                  </a:lnTo>
                  <a:lnTo>
                    <a:pt x="1885" y="505"/>
                  </a:lnTo>
                  <a:lnTo>
                    <a:pt x="1883" y="506"/>
                  </a:lnTo>
                  <a:lnTo>
                    <a:pt x="1883" y="506"/>
                  </a:lnTo>
                  <a:lnTo>
                    <a:pt x="1883" y="510"/>
                  </a:lnTo>
                  <a:lnTo>
                    <a:pt x="1881" y="511"/>
                  </a:lnTo>
                  <a:lnTo>
                    <a:pt x="1880" y="513"/>
                  </a:lnTo>
                  <a:lnTo>
                    <a:pt x="1880" y="513"/>
                  </a:lnTo>
                  <a:lnTo>
                    <a:pt x="1870" y="514"/>
                  </a:lnTo>
                  <a:lnTo>
                    <a:pt x="1865" y="518"/>
                  </a:lnTo>
                  <a:lnTo>
                    <a:pt x="1863" y="518"/>
                  </a:lnTo>
                  <a:lnTo>
                    <a:pt x="1862" y="519"/>
                  </a:lnTo>
                  <a:lnTo>
                    <a:pt x="1862" y="519"/>
                  </a:lnTo>
                  <a:lnTo>
                    <a:pt x="1862" y="523"/>
                  </a:lnTo>
                  <a:lnTo>
                    <a:pt x="1859" y="526"/>
                  </a:lnTo>
                  <a:lnTo>
                    <a:pt x="1855" y="527"/>
                  </a:lnTo>
                  <a:lnTo>
                    <a:pt x="1852" y="532"/>
                  </a:lnTo>
                  <a:lnTo>
                    <a:pt x="1852" y="532"/>
                  </a:lnTo>
                  <a:lnTo>
                    <a:pt x="1847" y="536"/>
                  </a:lnTo>
                  <a:lnTo>
                    <a:pt x="1842" y="540"/>
                  </a:lnTo>
                  <a:lnTo>
                    <a:pt x="1834" y="547"/>
                  </a:lnTo>
                  <a:lnTo>
                    <a:pt x="1828" y="553"/>
                  </a:lnTo>
                  <a:lnTo>
                    <a:pt x="1828" y="553"/>
                  </a:lnTo>
                  <a:lnTo>
                    <a:pt x="1821" y="562"/>
                  </a:lnTo>
                  <a:lnTo>
                    <a:pt x="1813" y="565"/>
                  </a:lnTo>
                  <a:lnTo>
                    <a:pt x="1808" y="568"/>
                  </a:lnTo>
                  <a:lnTo>
                    <a:pt x="1806" y="568"/>
                  </a:lnTo>
                  <a:lnTo>
                    <a:pt x="1806" y="568"/>
                  </a:lnTo>
                  <a:lnTo>
                    <a:pt x="1805" y="570"/>
                  </a:lnTo>
                  <a:lnTo>
                    <a:pt x="1802" y="571"/>
                  </a:lnTo>
                  <a:lnTo>
                    <a:pt x="1793" y="571"/>
                  </a:lnTo>
                  <a:lnTo>
                    <a:pt x="1793" y="571"/>
                  </a:lnTo>
                  <a:lnTo>
                    <a:pt x="1793" y="573"/>
                  </a:lnTo>
                  <a:lnTo>
                    <a:pt x="1793" y="576"/>
                  </a:lnTo>
                  <a:lnTo>
                    <a:pt x="1793" y="581"/>
                  </a:lnTo>
                  <a:lnTo>
                    <a:pt x="1790" y="588"/>
                  </a:lnTo>
                  <a:lnTo>
                    <a:pt x="1790" y="588"/>
                  </a:lnTo>
                  <a:lnTo>
                    <a:pt x="1784" y="594"/>
                  </a:lnTo>
                  <a:lnTo>
                    <a:pt x="1780" y="601"/>
                  </a:lnTo>
                  <a:lnTo>
                    <a:pt x="1779" y="609"/>
                  </a:lnTo>
                  <a:lnTo>
                    <a:pt x="1777" y="617"/>
                  </a:lnTo>
                  <a:lnTo>
                    <a:pt x="1777" y="617"/>
                  </a:lnTo>
                  <a:lnTo>
                    <a:pt x="1780" y="643"/>
                  </a:lnTo>
                  <a:lnTo>
                    <a:pt x="1782" y="658"/>
                  </a:lnTo>
                  <a:lnTo>
                    <a:pt x="1785" y="666"/>
                  </a:lnTo>
                  <a:lnTo>
                    <a:pt x="1785" y="666"/>
                  </a:lnTo>
                  <a:lnTo>
                    <a:pt x="1787" y="671"/>
                  </a:lnTo>
                  <a:lnTo>
                    <a:pt x="1787" y="677"/>
                  </a:lnTo>
                  <a:lnTo>
                    <a:pt x="1787" y="684"/>
                  </a:lnTo>
                  <a:lnTo>
                    <a:pt x="1789" y="689"/>
                  </a:lnTo>
                  <a:lnTo>
                    <a:pt x="1789" y="689"/>
                  </a:lnTo>
                  <a:lnTo>
                    <a:pt x="1790" y="690"/>
                  </a:lnTo>
                  <a:lnTo>
                    <a:pt x="1790" y="694"/>
                  </a:lnTo>
                  <a:lnTo>
                    <a:pt x="1792" y="697"/>
                  </a:lnTo>
                  <a:lnTo>
                    <a:pt x="1792" y="697"/>
                  </a:lnTo>
                  <a:lnTo>
                    <a:pt x="1795" y="697"/>
                  </a:lnTo>
                  <a:lnTo>
                    <a:pt x="1798" y="694"/>
                  </a:lnTo>
                  <a:lnTo>
                    <a:pt x="1806" y="685"/>
                  </a:lnTo>
                  <a:lnTo>
                    <a:pt x="1806" y="685"/>
                  </a:lnTo>
                  <a:lnTo>
                    <a:pt x="1810" y="681"/>
                  </a:lnTo>
                  <a:lnTo>
                    <a:pt x="1813" y="679"/>
                  </a:lnTo>
                  <a:lnTo>
                    <a:pt x="1813" y="679"/>
                  </a:lnTo>
                  <a:lnTo>
                    <a:pt x="1815" y="676"/>
                  </a:lnTo>
                  <a:lnTo>
                    <a:pt x="1815" y="671"/>
                  </a:lnTo>
                  <a:lnTo>
                    <a:pt x="1815" y="664"/>
                  </a:lnTo>
                  <a:lnTo>
                    <a:pt x="1815" y="664"/>
                  </a:lnTo>
                  <a:lnTo>
                    <a:pt x="1816" y="663"/>
                  </a:lnTo>
                  <a:lnTo>
                    <a:pt x="1819" y="663"/>
                  </a:lnTo>
                  <a:lnTo>
                    <a:pt x="1824" y="659"/>
                  </a:lnTo>
                  <a:lnTo>
                    <a:pt x="1824" y="659"/>
                  </a:lnTo>
                  <a:lnTo>
                    <a:pt x="1826" y="658"/>
                  </a:lnTo>
                  <a:lnTo>
                    <a:pt x="1829" y="658"/>
                  </a:lnTo>
                  <a:lnTo>
                    <a:pt x="1834" y="656"/>
                  </a:lnTo>
                  <a:lnTo>
                    <a:pt x="1834" y="656"/>
                  </a:lnTo>
                  <a:lnTo>
                    <a:pt x="1836" y="654"/>
                  </a:lnTo>
                  <a:lnTo>
                    <a:pt x="1834" y="653"/>
                  </a:lnTo>
                  <a:lnTo>
                    <a:pt x="1832" y="646"/>
                  </a:lnTo>
                  <a:lnTo>
                    <a:pt x="1832" y="646"/>
                  </a:lnTo>
                  <a:lnTo>
                    <a:pt x="1834" y="643"/>
                  </a:lnTo>
                  <a:lnTo>
                    <a:pt x="1837" y="640"/>
                  </a:lnTo>
                  <a:lnTo>
                    <a:pt x="1846" y="633"/>
                  </a:lnTo>
                  <a:lnTo>
                    <a:pt x="1846" y="633"/>
                  </a:lnTo>
                  <a:lnTo>
                    <a:pt x="1849" y="633"/>
                  </a:lnTo>
                  <a:lnTo>
                    <a:pt x="1854" y="633"/>
                  </a:lnTo>
                  <a:lnTo>
                    <a:pt x="1857" y="633"/>
                  </a:lnTo>
                  <a:lnTo>
                    <a:pt x="1862" y="632"/>
                  </a:lnTo>
                  <a:lnTo>
                    <a:pt x="1862" y="632"/>
                  </a:lnTo>
                  <a:lnTo>
                    <a:pt x="1863" y="627"/>
                  </a:lnTo>
                  <a:lnTo>
                    <a:pt x="1862" y="624"/>
                  </a:lnTo>
                  <a:lnTo>
                    <a:pt x="1859" y="619"/>
                  </a:lnTo>
                  <a:lnTo>
                    <a:pt x="1859" y="619"/>
                  </a:lnTo>
                  <a:lnTo>
                    <a:pt x="1859" y="615"/>
                  </a:lnTo>
                  <a:lnTo>
                    <a:pt x="1862" y="609"/>
                  </a:lnTo>
                  <a:lnTo>
                    <a:pt x="1865" y="606"/>
                  </a:lnTo>
                  <a:lnTo>
                    <a:pt x="1868" y="602"/>
                  </a:lnTo>
                  <a:lnTo>
                    <a:pt x="1868" y="602"/>
                  </a:lnTo>
                  <a:lnTo>
                    <a:pt x="1872" y="602"/>
                  </a:lnTo>
                  <a:lnTo>
                    <a:pt x="1873" y="602"/>
                  </a:lnTo>
                  <a:lnTo>
                    <a:pt x="1875" y="602"/>
                  </a:lnTo>
                  <a:lnTo>
                    <a:pt x="1878" y="602"/>
                  </a:lnTo>
                  <a:lnTo>
                    <a:pt x="1878" y="602"/>
                  </a:lnTo>
                  <a:lnTo>
                    <a:pt x="1880" y="599"/>
                  </a:lnTo>
                  <a:lnTo>
                    <a:pt x="1878" y="596"/>
                  </a:lnTo>
                  <a:lnTo>
                    <a:pt x="1875" y="594"/>
                  </a:lnTo>
                  <a:lnTo>
                    <a:pt x="1872" y="593"/>
                  </a:lnTo>
                  <a:lnTo>
                    <a:pt x="1872" y="593"/>
                  </a:lnTo>
                  <a:lnTo>
                    <a:pt x="1870" y="591"/>
                  </a:lnTo>
                  <a:lnTo>
                    <a:pt x="1870" y="588"/>
                  </a:lnTo>
                  <a:lnTo>
                    <a:pt x="1872" y="583"/>
                  </a:lnTo>
                  <a:lnTo>
                    <a:pt x="1875" y="578"/>
                  </a:lnTo>
                  <a:lnTo>
                    <a:pt x="1875" y="578"/>
                  </a:lnTo>
                  <a:lnTo>
                    <a:pt x="1878" y="575"/>
                  </a:lnTo>
                  <a:lnTo>
                    <a:pt x="1878" y="573"/>
                  </a:lnTo>
                  <a:lnTo>
                    <a:pt x="1876" y="571"/>
                  </a:lnTo>
                  <a:lnTo>
                    <a:pt x="1875" y="571"/>
                  </a:lnTo>
                  <a:lnTo>
                    <a:pt x="1875" y="571"/>
                  </a:lnTo>
                  <a:lnTo>
                    <a:pt x="1870" y="571"/>
                  </a:lnTo>
                  <a:lnTo>
                    <a:pt x="1867" y="571"/>
                  </a:lnTo>
                  <a:lnTo>
                    <a:pt x="1867" y="571"/>
                  </a:lnTo>
                  <a:lnTo>
                    <a:pt x="1863" y="571"/>
                  </a:lnTo>
                  <a:lnTo>
                    <a:pt x="1862" y="568"/>
                  </a:lnTo>
                  <a:lnTo>
                    <a:pt x="1862" y="563"/>
                  </a:lnTo>
                  <a:lnTo>
                    <a:pt x="1865" y="558"/>
                  </a:lnTo>
                  <a:lnTo>
                    <a:pt x="1865" y="558"/>
                  </a:lnTo>
                  <a:lnTo>
                    <a:pt x="1868" y="555"/>
                  </a:lnTo>
                  <a:lnTo>
                    <a:pt x="1872" y="552"/>
                  </a:lnTo>
                  <a:lnTo>
                    <a:pt x="1873" y="550"/>
                  </a:lnTo>
                  <a:lnTo>
                    <a:pt x="1875" y="547"/>
                  </a:lnTo>
                  <a:lnTo>
                    <a:pt x="1875" y="547"/>
                  </a:lnTo>
                  <a:lnTo>
                    <a:pt x="1876" y="542"/>
                  </a:lnTo>
                  <a:lnTo>
                    <a:pt x="1880" y="537"/>
                  </a:lnTo>
                  <a:lnTo>
                    <a:pt x="1885" y="531"/>
                  </a:lnTo>
                  <a:lnTo>
                    <a:pt x="1885" y="531"/>
                  </a:lnTo>
                  <a:lnTo>
                    <a:pt x="1888" y="529"/>
                  </a:lnTo>
                  <a:lnTo>
                    <a:pt x="1891" y="529"/>
                  </a:lnTo>
                  <a:lnTo>
                    <a:pt x="1896" y="529"/>
                  </a:lnTo>
                  <a:lnTo>
                    <a:pt x="1896" y="529"/>
                  </a:lnTo>
                  <a:lnTo>
                    <a:pt x="1898" y="531"/>
                  </a:lnTo>
                  <a:lnTo>
                    <a:pt x="1899" y="532"/>
                  </a:lnTo>
                  <a:lnTo>
                    <a:pt x="1899" y="532"/>
                  </a:lnTo>
                  <a:lnTo>
                    <a:pt x="1903" y="532"/>
                  </a:lnTo>
                  <a:lnTo>
                    <a:pt x="1903" y="532"/>
                  </a:lnTo>
                  <a:lnTo>
                    <a:pt x="1907" y="524"/>
                  </a:lnTo>
                  <a:lnTo>
                    <a:pt x="1911" y="521"/>
                  </a:lnTo>
                  <a:lnTo>
                    <a:pt x="1916" y="519"/>
                  </a:lnTo>
                  <a:lnTo>
                    <a:pt x="1916" y="519"/>
                  </a:lnTo>
                  <a:lnTo>
                    <a:pt x="1917" y="521"/>
                  </a:lnTo>
                  <a:lnTo>
                    <a:pt x="1917" y="524"/>
                  </a:lnTo>
                  <a:lnTo>
                    <a:pt x="1917" y="531"/>
                  </a:lnTo>
                  <a:lnTo>
                    <a:pt x="1917" y="531"/>
                  </a:lnTo>
                  <a:lnTo>
                    <a:pt x="1919" y="532"/>
                  </a:lnTo>
                  <a:lnTo>
                    <a:pt x="1920" y="531"/>
                  </a:lnTo>
                  <a:lnTo>
                    <a:pt x="1930" y="524"/>
                  </a:lnTo>
                  <a:lnTo>
                    <a:pt x="1930" y="524"/>
                  </a:lnTo>
                  <a:lnTo>
                    <a:pt x="1938" y="521"/>
                  </a:lnTo>
                  <a:lnTo>
                    <a:pt x="1946" y="519"/>
                  </a:lnTo>
                  <a:lnTo>
                    <a:pt x="1956" y="519"/>
                  </a:lnTo>
                  <a:lnTo>
                    <a:pt x="1963" y="521"/>
                  </a:lnTo>
                  <a:lnTo>
                    <a:pt x="1963" y="521"/>
                  </a:lnTo>
                  <a:lnTo>
                    <a:pt x="1966" y="524"/>
                  </a:lnTo>
                  <a:lnTo>
                    <a:pt x="1968" y="527"/>
                  </a:lnTo>
                  <a:lnTo>
                    <a:pt x="1971" y="529"/>
                  </a:lnTo>
                  <a:lnTo>
                    <a:pt x="1973" y="529"/>
                  </a:lnTo>
                  <a:lnTo>
                    <a:pt x="1973" y="529"/>
                  </a:lnTo>
                  <a:lnTo>
                    <a:pt x="1974" y="527"/>
                  </a:lnTo>
                  <a:lnTo>
                    <a:pt x="1974" y="526"/>
                  </a:lnTo>
                  <a:lnTo>
                    <a:pt x="1976" y="524"/>
                  </a:lnTo>
                  <a:lnTo>
                    <a:pt x="1977" y="523"/>
                  </a:lnTo>
                  <a:lnTo>
                    <a:pt x="1977" y="523"/>
                  </a:lnTo>
                  <a:lnTo>
                    <a:pt x="1987" y="518"/>
                  </a:lnTo>
                  <a:lnTo>
                    <a:pt x="1997" y="511"/>
                  </a:lnTo>
                  <a:lnTo>
                    <a:pt x="1997" y="511"/>
                  </a:lnTo>
                  <a:lnTo>
                    <a:pt x="2002" y="508"/>
                  </a:lnTo>
                  <a:lnTo>
                    <a:pt x="2005" y="506"/>
                  </a:lnTo>
                  <a:lnTo>
                    <a:pt x="2005" y="506"/>
                  </a:lnTo>
                  <a:lnTo>
                    <a:pt x="2007" y="505"/>
                  </a:lnTo>
                  <a:lnTo>
                    <a:pt x="2008" y="503"/>
                  </a:lnTo>
                  <a:lnTo>
                    <a:pt x="2010" y="503"/>
                  </a:lnTo>
                  <a:lnTo>
                    <a:pt x="2012" y="501"/>
                  </a:lnTo>
                  <a:lnTo>
                    <a:pt x="2012" y="501"/>
                  </a:lnTo>
                  <a:lnTo>
                    <a:pt x="2013" y="498"/>
                  </a:lnTo>
                  <a:lnTo>
                    <a:pt x="2018" y="496"/>
                  </a:lnTo>
                  <a:lnTo>
                    <a:pt x="2034" y="492"/>
                  </a:lnTo>
                  <a:lnTo>
                    <a:pt x="2034" y="492"/>
                  </a:lnTo>
                  <a:lnTo>
                    <a:pt x="2044" y="488"/>
                  </a:lnTo>
                  <a:lnTo>
                    <a:pt x="2052" y="485"/>
                  </a:lnTo>
                  <a:lnTo>
                    <a:pt x="2059" y="480"/>
                  </a:lnTo>
                  <a:lnTo>
                    <a:pt x="2060" y="477"/>
                  </a:lnTo>
                  <a:lnTo>
                    <a:pt x="2060" y="477"/>
                  </a:lnTo>
                  <a:lnTo>
                    <a:pt x="2062" y="475"/>
                  </a:lnTo>
                  <a:lnTo>
                    <a:pt x="2064" y="475"/>
                  </a:lnTo>
                  <a:lnTo>
                    <a:pt x="2065" y="475"/>
                  </a:lnTo>
                  <a:lnTo>
                    <a:pt x="2067" y="477"/>
                  </a:lnTo>
                  <a:lnTo>
                    <a:pt x="2067" y="477"/>
                  </a:lnTo>
                  <a:lnTo>
                    <a:pt x="2067" y="479"/>
                  </a:lnTo>
                  <a:lnTo>
                    <a:pt x="2070" y="479"/>
                  </a:lnTo>
                  <a:lnTo>
                    <a:pt x="2078" y="480"/>
                  </a:lnTo>
                  <a:lnTo>
                    <a:pt x="2078" y="480"/>
                  </a:lnTo>
                  <a:lnTo>
                    <a:pt x="2087" y="482"/>
                  </a:lnTo>
                  <a:lnTo>
                    <a:pt x="2090" y="480"/>
                  </a:lnTo>
                  <a:lnTo>
                    <a:pt x="2093" y="479"/>
                  </a:lnTo>
                  <a:lnTo>
                    <a:pt x="2093" y="479"/>
                  </a:lnTo>
                  <a:lnTo>
                    <a:pt x="2095" y="475"/>
                  </a:lnTo>
                  <a:lnTo>
                    <a:pt x="2095" y="472"/>
                  </a:lnTo>
                  <a:lnTo>
                    <a:pt x="2093" y="470"/>
                  </a:lnTo>
                  <a:lnTo>
                    <a:pt x="2091" y="467"/>
                  </a:lnTo>
                  <a:lnTo>
                    <a:pt x="2091" y="467"/>
                  </a:lnTo>
                  <a:lnTo>
                    <a:pt x="2091" y="464"/>
                  </a:lnTo>
                  <a:lnTo>
                    <a:pt x="2088" y="462"/>
                  </a:lnTo>
                  <a:lnTo>
                    <a:pt x="2085" y="459"/>
                  </a:lnTo>
                  <a:lnTo>
                    <a:pt x="2085" y="456"/>
                  </a:lnTo>
                  <a:lnTo>
                    <a:pt x="2085" y="456"/>
                  </a:lnTo>
                  <a:lnTo>
                    <a:pt x="2083" y="451"/>
                  </a:lnTo>
                  <a:lnTo>
                    <a:pt x="2082" y="448"/>
                  </a:lnTo>
                  <a:lnTo>
                    <a:pt x="2078" y="443"/>
                  </a:lnTo>
                  <a:lnTo>
                    <a:pt x="2075" y="443"/>
                  </a:lnTo>
                  <a:lnTo>
                    <a:pt x="2075" y="443"/>
                  </a:lnTo>
                  <a:lnTo>
                    <a:pt x="2073" y="443"/>
                  </a:lnTo>
                  <a:lnTo>
                    <a:pt x="2070" y="443"/>
                  </a:lnTo>
                  <a:lnTo>
                    <a:pt x="2069" y="441"/>
                  </a:lnTo>
                  <a:lnTo>
                    <a:pt x="2069" y="438"/>
                  </a:lnTo>
                  <a:lnTo>
                    <a:pt x="2069" y="438"/>
                  </a:lnTo>
                  <a:lnTo>
                    <a:pt x="2067" y="433"/>
                  </a:lnTo>
                  <a:lnTo>
                    <a:pt x="2065" y="433"/>
                  </a:lnTo>
                  <a:lnTo>
                    <a:pt x="2064" y="433"/>
                  </a:lnTo>
                  <a:lnTo>
                    <a:pt x="2064" y="433"/>
                  </a:lnTo>
                  <a:lnTo>
                    <a:pt x="2060" y="435"/>
                  </a:lnTo>
                  <a:lnTo>
                    <a:pt x="2057" y="435"/>
                  </a:lnTo>
                  <a:lnTo>
                    <a:pt x="2054" y="433"/>
                  </a:lnTo>
                  <a:lnTo>
                    <a:pt x="2052" y="431"/>
                  </a:lnTo>
                  <a:lnTo>
                    <a:pt x="2052" y="431"/>
                  </a:lnTo>
                  <a:lnTo>
                    <a:pt x="2054" y="428"/>
                  </a:lnTo>
                  <a:lnTo>
                    <a:pt x="2057" y="426"/>
                  </a:lnTo>
                  <a:lnTo>
                    <a:pt x="2060" y="426"/>
                  </a:lnTo>
                  <a:lnTo>
                    <a:pt x="2065" y="428"/>
                  </a:lnTo>
                  <a:lnTo>
                    <a:pt x="2065" y="428"/>
                  </a:lnTo>
                  <a:lnTo>
                    <a:pt x="2069" y="430"/>
                  </a:lnTo>
                  <a:lnTo>
                    <a:pt x="2070" y="431"/>
                  </a:lnTo>
                  <a:lnTo>
                    <a:pt x="2073" y="435"/>
                  </a:lnTo>
                  <a:lnTo>
                    <a:pt x="2073" y="435"/>
                  </a:lnTo>
                  <a:lnTo>
                    <a:pt x="2075" y="435"/>
                  </a:lnTo>
                  <a:lnTo>
                    <a:pt x="2080" y="435"/>
                  </a:lnTo>
                  <a:lnTo>
                    <a:pt x="2088" y="433"/>
                  </a:lnTo>
                  <a:lnTo>
                    <a:pt x="2088" y="433"/>
                  </a:lnTo>
                  <a:lnTo>
                    <a:pt x="2098" y="430"/>
                  </a:lnTo>
                  <a:lnTo>
                    <a:pt x="2103" y="426"/>
                  </a:lnTo>
                  <a:lnTo>
                    <a:pt x="2104" y="425"/>
                  </a:lnTo>
                  <a:lnTo>
                    <a:pt x="2104" y="425"/>
                  </a:lnTo>
                  <a:lnTo>
                    <a:pt x="2106" y="420"/>
                  </a:lnTo>
                  <a:lnTo>
                    <a:pt x="2106" y="418"/>
                  </a:lnTo>
                  <a:lnTo>
                    <a:pt x="2109" y="417"/>
                  </a:lnTo>
                  <a:lnTo>
                    <a:pt x="2109" y="417"/>
                  </a:lnTo>
                  <a:lnTo>
                    <a:pt x="2111" y="415"/>
                  </a:lnTo>
                  <a:lnTo>
                    <a:pt x="2111" y="413"/>
                  </a:lnTo>
                  <a:lnTo>
                    <a:pt x="2106" y="410"/>
                  </a:lnTo>
                  <a:lnTo>
                    <a:pt x="2106" y="410"/>
                  </a:lnTo>
                  <a:lnTo>
                    <a:pt x="2104" y="409"/>
                  </a:lnTo>
                  <a:lnTo>
                    <a:pt x="2104" y="405"/>
                  </a:lnTo>
                  <a:lnTo>
                    <a:pt x="2106" y="404"/>
                  </a:lnTo>
                  <a:lnTo>
                    <a:pt x="2108" y="404"/>
                  </a:lnTo>
                  <a:lnTo>
                    <a:pt x="2108" y="404"/>
                  </a:lnTo>
                  <a:lnTo>
                    <a:pt x="2109" y="402"/>
                  </a:lnTo>
                  <a:lnTo>
                    <a:pt x="2111" y="400"/>
                  </a:lnTo>
                  <a:lnTo>
                    <a:pt x="2111" y="400"/>
                  </a:lnTo>
                  <a:lnTo>
                    <a:pt x="2113" y="399"/>
                  </a:lnTo>
                  <a:lnTo>
                    <a:pt x="2113" y="399"/>
                  </a:lnTo>
                  <a:lnTo>
                    <a:pt x="2114" y="399"/>
                  </a:lnTo>
                  <a:lnTo>
                    <a:pt x="2119" y="399"/>
                  </a:lnTo>
                  <a:lnTo>
                    <a:pt x="2119" y="399"/>
                  </a:lnTo>
                  <a:lnTo>
                    <a:pt x="2121" y="399"/>
                  </a:lnTo>
                  <a:lnTo>
                    <a:pt x="2121" y="400"/>
                  </a:lnTo>
                  <a:lnTo>
                    <a:pt x="2117" y="405"/>
                  </a:lnTo>
                  <a:lnTo>
                    <a:pt x="2117" y="405"/>
                  </a:lnTo>
                  <a:lnTo>
                    <a:pt x="2117" y="409"/>
                  </a:lnTo>
                  <a:lnTo>
                    <a:pt x="2119" y="410"/>
                  </a:lnTo>
                  <a:lnTo>
                    <a:pt x="2122" y="415"/>
                  </a:lnTo>
                  <a:lnTo>
                    <a:pt x="2122" y="415"/>
                  </a:lnTo>
                  <a:lnTo>
                    <a:pt x="2124" y="415"/>
                  </a:lnTo>
                  <a:lnTo>
                    <a:pt x="2127" y="417"/>
                  </a:lnTo>
                  <a:lnTo>
                    <a:pt x="2132" y="417"/>
                  </a:lnTo>
                  <a:lnTo>
                    <a:pt x="2135" y="415"/>
                  </a:lnTo>
                  <a:lnTo>
                    <a:pt x="2135" y="415"/>
                  </a:lnTo>
                  <a:lnTo>
                    <a:pt x="2140" y="413"/>
                  </a:lnTo>
                  <a:lnTo>
                    <a:pt x="2147" y="415"/>
                  </a:lnTo>
                  <a:lnTo>
                    <a:pt x="2153" y="418"/>
                  </a:lnTo>
                  <a:lnTo>
                    <a:pt x="2157" y="422"/>
                  </a:lnTo>
                  <a:lnTo>
                    <a:pt x="2157" y="422"/>
                  </a:lnTo>
                  <a:lnTo>
                    <a:pt x="2158" y="428"/>
                  </a:lnTo>
                  <a:lnTo>
                    <a:pt x="2161" y="430"/>
                  </a:lnTo>
                  <a:lnTo>
                    <a:pt x="2165" y="433"/>
                  </a:lnTo>
                  <a:lnTo>
                    <a:pt x="2165" y="433"/>
                  </a:lnTo>
                  <a:lnTo>
                    <a:pt x="2174" y="435"/>
                  </a:lnTo>
                  <a:lnTo>
                    <a:pt x="2176" y="436"/>
                  </a:lnTo>
                  <a:lnTo>
                    <a:pt x="2178" y="438"/>
                  </a:lnTo>
                  <a:lnTo>
                    <a:pt x="2178" y="438"/>
                  </a:lnTo>
                  <a:lnTo>
                    <a:pt x="2181" y="441"/>
                  </a:lnTo>
                  <a:lnTo>
                    <a:pt x="2186" y="441"/>
                  </a:lnTo>
                  <a:lnTo>
                    <a:pt x="2186" y="441"/>
                  </a:lnTo>
                  <a:lnTo>
                    <a:pt x="2187" y="441"/>
                  </a:lnTo>
                  <a:lnTo>
                    <a:pt x="2189" y="443"/>
                  </a:lnTo>
                  <a:lnTo>
                    <a:pt x="2191" y="443"/>
                  </a:lnTo>
                  <a:lnTo>
                    <a:pt x="2194" y="441"/>
                  </a:lnTo>
                  <a:lnTo>
                    <a:pt x="2194" y="441"/>
                  </a:lnTo>
                  <a:lnTo>
                    <a:pt x="2196" y="441"/>
                  </a:lnTo>
                  <a:lnTo>
                    <a:pt x="2197" y="441"/>
                  </a:lnTo>
                  <a:lnTo>
                    <a:pt x="2199" y="441"/>
                  </a:lnTo>
                  <a:lnTo>
                    <a:pt x="2201" y="441"/>
                  </a:lnTo>
                  <a:lnTo>
                    <a:pt x="2201" y="441"/>
                  </a:lnTo>
                  <a:lnTo>
                    <a:pt x="2201" y="439"/>
                  </a:lnTo>
                  <a:lnTo>
                    <a:pt x="2201" y="438"/>
                  </a:lnTo>
                  <a:lnTo>
                    <a:pt x="2199" y="436"/>
                  </a:lnTo>
                  <a:lnTo>
                    <a:pt x="2196" y="435"/>
                  </a:lnTo>
                  <a:lnTo>
                    <a:pt x="2194" y="433"/>
                  </a:lnTo>
                  <a:lnTo>
                    <a:pt x="2194" y="433"/>
                  </a:lnTo>
                  <a:lnTo>
                    <a:pt x="2196" y="433"/>
                  </a:lnTo>
                  <a:lnTo>
                    <a:pt x="2197" y="433"/>
                  </a:lnTo>
                  <a:lnTo>
                    <a:pt x="2201" y="435"/>
                  </a:lnTo>
                  <a:lnTo>
                    <a:pt x="2201" y="435"/>
                  </a:lnTo>
                  <a:lnTo>
                    <a:pt x="2202" y="433"/>
                  </a:lnTo>
                  <a:lnTo>
                    <a:pt x="2202" y="431"/>
                  </a:lnTo>
                  <a:lnTo>
                    <a:pt x="2202" y="430"/>
                  </a:lnTo>
                  <a:lnTo>
                    <a:pt x="2202" y="428"/>
                  </a:lnTo>
                  <a:lnTo>
                    <a:pt x="2202" y="428"/>
                  </a:lnTo>
                  <a:lnTo>
                    <a:pt x="2204" y="426"/>
                  </a:lnTo>
                  <a:lnTo>
                    <a:pt x="2204" y="422"/>
                  </a:lnTo>
                  <a:lnTo>
                    <a:pt x="2202" y="418"/>
                  </a:lnTo>
                  <a:lnTo>
                    <a:pt x="2201" y="415"/>
                  </a:lnTo>
                  <a:lnTo>
                    <a:pt x="2201" y="415"/>
                  </a:lnTo>
                  <a:lnTo>
                    <a:pt x="2199" y="415"/>
                  </a:lnTo>
                  <a:lnTo>
                    <a:pt x="2201" y="413"/>
                  </a:lnTo>
                  <a:lnTo>
                    <a:pt x="2202" y="412"/>
                  </a:lnTo>
                  <a:lnTo>
                    <a:pt x="2204" y="413"/>
                  </a:lnTo>
                  <a:lnTo>
                    <a:pt x="2204" y="413"/>
                  </a:lnTo>
                  <a:lnTo>
                    <a:pt x="2209" y="415"/>
                  </a:lnTo>
                  <a:lnTo>
                    <a:pt x="2212" y="417"/>
                  </a:lnTo>
                  <a:lnTo>
                    <a:pt x="2220" y="417"/>
                  </a:lnTo>
                  <a:lnTo>
                    <a:pt x="2220" y="417"/>
                  </a:lnTo>
                  <a:lnTo>
                    <a:pt x="2220" y="417"/>
                  </a:lnTo>
                  <a:lnTo>
                    <a:pt x="2220" y="415"/>
                  </a:lnTo>
                  <a:lnTo>
                    <a:pt x="2217" y="413"/>
                  </a:lnTo>
                  <a:lnTo>
                    <a:pt x="2217" y="413"/>
                  </a:lnTo>
                  <a:lnTo>
                    <a:pt x="2215" y="412"/>
                  </a:lnTo>
                  <a:lnTo>
                    <a:pt x="2215" y="412"/>
                  </a:lnTo>
                  <a:lnTo>
                    <a:pt x="2217" y="412"/>
                  </a:lnTo>
                  <a:lnTo>
                    <a:pt x="2218" y="412"/>
                  </a:lnTo>
                  <a:lnTo>
                    <a:pt x="2218" y="412"/>
                  </a:lnTo>
                  <a:lnTo>
                    <a:pt x="2223" y="413"/>
                  </a:lnTo>
                  <a:lnTo>
                    <a:pt x="2225" y="413"/>
                  </a:lnTo>
                  <a:lnTo>
                    <a:pt x="2227" y="413"/>
                  </a:lnTo>
                  <a:lnTo>
                    <a:pt x="2227" y="413"/>
                  </a:lnTo>
                  <a:lnTo>
                    <a:pt x="2228" y="409"/>
                  </a:lnTo>
                  <a:lnTo>
                    <a:pt x="2230" y="407"/>
                  </a:lnTo>
                  <a:lnTo>
                    <a:pt x="2233" y="405"/>
                  </a:lnTo>
                  <a:lnTo>
                    <a:pt x="2233" y="405"/>
                  </a:lnTo>
                  <a:lnTo>
                    <a:pt x="2235" y="405"/>
                  </a:lnTo>
                  <a:lnTo>
                    <a:pt x="2236" y="405"/>
                  </a:lnTo>
                  <a:lnTo>
                    <a:pt x="2236" y="404"/>
                  </a:lnTo>
                  <a:lnTo>
                    <a:pt x="2235" y="402"/>
                  </a:lnTo>
                  <a:lnTo>
                    <a:pt x="2235" y="402"/>
                  </a:lnTo>
                  <a:close/>
                  <a:moveTo>
                    <a:pt x="1155" y="656"/>
                  </a:moveTo>
                  <a:lnTo>
                    <a:pt x="1155" y="656"/>
                  </a:lnTo>
                  <a:lnTo>
                    <a:pt x="1145" y="663"/>
                  </a:lnTo>
                  <a:lnTo>
                    <a:pt x="1134" y="668"/>
                  </a:lnTo>
                  <a:lnTo>
                    <a:pt x="1126" y="671"/>
                  </a:lnTo>
                  <a:lnTo>
                    <a:pt x="1122" y="674"/>
                  </a:lnTo>
                  <a:lnTo>
                    <a:pt x="1121" y="677"/>
                  </a:lnTo>
                  <a:lnTo>
                    <a:pt x="1121" y="677"/>
                  </a:lnTo>
                  <a:lnTo>
                    <a:pt x="1121" y="679"/>
                  </a:lnTo>
                  <a:lnTo>
                    <a:pt x="1118" y="682"/>
                  </a:lnTo>
                  <a:lnTo>
                    <a:pt x="1108" y="685"/>
                  </a:lnTo>
                  <a:lnTo>
                    <a:pt x="1098" y="687"/>
                  </a:lnTo>
                  <a:lnTo>
                    <a:pt x="1095" y="685"/>
                  </a:lnTo>
                  <a:lnTo>
                    <a:pt x="1093" y="685"/>
                  </a:lnTo>
                  <a:lnTo>
                    <a:pt x="1093" y="685"/>
                  </a:lnTo>
                  <a:lnTo>
                    <a:pt x="1093" y="684"/>
                  </a:lnTo>
                  <a:lnTo>
                    <a:pt x="1095" y="684"/>
                  </a:lnTo>
                  <a:lnTo>
                    <a:pt x="1103" y="681"/>
                  </a:lnTo>
                  <a:lnTo>
                    <a:pt x="1111" y="677"/>
                  </a:lnTo>
                  <a:lnTo>
                    <a:pt x="1114" y="674"/>
                  </a:lnTo>
                  <a:lnTo>
                    <a:pt x="1118" y="669"/>
                  </a:lnTo>
                  <a:lnTo>
                    <a:pt x="1118" y="669"/>
                  </a:lnTo>
                  <a:lnTo>
                    <a:pt x="1121" y="666"/>
                  </a:lnTo>
                  <a:lnTo>
                    <a:pt x="1124" y="661"/>
                  </a:lnTo>
                  <a:lnTo>
                    <a:pt x="1134" y="654"/>
                  </a:lnTo>
                  <a:lnTo>
                    <a:pt x="1144" y="646"/>
                  </a:lnTo>
                  <a:lnTo>
                    <a:pt x="1149" y="641"/>
                  </a:lnTo>
                  <a:lnTo>
                    <a:pt x="1152" y="637"/>
                  </a:lnTo>
                  <a:lnTo>
                    <a:pt x="1152" y="637"/>
                  </a:lnTo>
                  <a:lnTo>
                    <a:pt x="1162" y="619"/>
                  </a:lnTo>
                  <a:lnTo>
                    <a:pt x="1166" y="612"/>
                  </a:lnTo>
                  <a:lnTo>
                    <a:pt x="1168" y="610"/>
                  </a:lnTo>
                  <a:lnTo>
                    <a:pt x="1170" y="610"/>
                  </a:lnTo>
                  <a:lnTo>
                    <a:pt x="1170" y="610"/>
                  </a:lnTo>
                  <a:lnTo>
                    <a:pt x="1170" y="612"/>
                  </a:lnTo>
                  <a:lnTo>
                    <a:pt x="1170" y="615"/>
                  </a:lnTo>
                  <a:lnTo>
                    <a:pt x="1168" y="630"/>
                  </a:lnTo>
                  <a:lnTo>
                    <a:pt x="1162" y="645"/>
                  </a:lnTo>
                  <a:lnTo>
                    <a:pt x="1158" y="651"/>
                  </a:lnTo>
                  <a:lnTo>
                    <a:pt x="1155" y="656"/>
                  </a:lnTo>
                  <a:lnTo>
                    <a:pt x="1155" y="656"/>
                  </a:lnTo>
                  <a:close/>
                  <a:moveTo>
                    <a:pt x="1204" y="202"/>
                  </a:moveTo>
                  <a:lnTo>
                    <a:pt x="1204" y="202"/>
                  </a:lnTo>
                  <a:lnTo>
                    <a:pt x="1202" y="203"/>
                  </a:lnTo>
                  <a:lnTo>
                    <a:pt x="1199" y="205"/>
                  </a:lnTo>
                  <a:lnTo>
                    <a:pt x="1196" y="207"/>
                  </a:lnTo>
                  <a:lnTo>
                    <a:pt x="1196" y="208"/>
                  </a:lnTo>
                  <a:lnTo>
                    <a:pt x="1196" y="208"/>
                  </a:lnTo>
                  <a:lnTo>
                    <a:pt x="1199" y="210"/>
                  </a:lnTo>
                  <a:lnTo>
                    <a:pt x="1201" y="210"/>
                  </a:lnTo>
                  <a:lnTo>
                    <a:pt x="1209" y="210"/>
                  </a:lnTo>
                  <a:lnTo>
                    <a:pt x="1217" y="208"/>
                  </a:lnTo>
                  <a:lnTo>
                    <a:pt x="1219" y="207"/>
                  </a:lnTo>
                  <a:lnTo>
                    <a:pt x="1220" y="203"/>
                  </a:lnTo>
                  <a:lnTo>
                    <a:pt x="1220" y="203"/>
                  </a:lnTo>
                  <a:lnTo>
                    <a:pt x="1219" y="202"/>
                  </a:lnTo>
                  <a:lnTo>
                    <a:pt x="1217" y="200"/>
                  </a:lnTo>
                  <a:lnTo>
                    <a:pt x="1212" y="198"/>
                  </a:lnTo>
                  <a:lnTo>
                    <a:pt x="1207" y="200"/>
                  </a:lnTo>
                  <a:lnTo>
                    <a:pt x="1204" y="202"/>
                  </a:lnTo>
                  <a:lnTo>
                    <a:pt x="1204" y="202"/>
                  </a:lnTo>
                  <a:close/>
                  <a:moveTo>
                    <a:pt x="499" y="9"/>
                  </a:moveTo>
                  <a:lnTo>
                    <a:pt x="499" y="9"/>
                  </a:lnTo>
                  <a:lnTo>
                    <a:pt x="504" y="9"/>
                  </a:lnTo>
                  <a:lnTo>
                    <a:pt x="507" y="8"/>
                  </a:lnTo>
                  <a:lnTo>
                    <a:pt x="509" y="6"/>
                  </a:lnTo>
                  <a:lnTo>
                    <a:pt x="512" y="5"/>
                  </a:lnTo>
                  <a:lnTo>
                    <a:pt x="512" y="5"/>
                  </a:lnTo>
                  <a:lnTo>
                    <a:pt x="520" y="5"/>
                  </a:lnTo>
                  <a:lnTo>
                    <a:pt x="523" y="3"/>
                  </a:lnTo>
                  <a:lnTo>
                    <a:pt x="523" y="1"/>
                  </a:lnTo>
                  <a:lnTo>
                    <a:pt x="523" y="1"/>
                  </a:lnTo>
                  <a:lnTo>
                    <a:pt x="518" y="0"/>
                  </a:lnTo>
                  <a:lnTo>
                    <a:pt x="509" y="0"/>
                  </a:lnTo>
                  <a:lnTo>
                    <a:pt x="502" y="0"/>
                  </a:lnTo>
                  <a:lnTo>
                    <a:pt x="500" y="1"/>
                  </a:lnTo>
                  <a:lnTo>
                    <a:pt x="499" y="3"/>
                  </a:lnTo>
                  <a:lnTo>
                    <a:pt x="499" y="3"/>
                  </a:lnTo>
                  <a:lnTo>
                    <a:pt x="499" y="3"/>
                  </a:lnTo>
                  <a:lnTo>
                    <a:pt x="497" y="5"/>
                  </a:lnTo>
                  <a:lnTo>
                    <a:pt x="491" y="5"/>
                  </a:lnTo>
                  <a:lnTo>
                    <a:pt x="482" y="5"/>
                  </a:lnTo>
                  <a:lnTo>
                    <a:pt x="482" y="5"/>
                  </a:lnTo>
                  <a:lnTo>
                    <a:pt x="484" y="8"/>
                  </a:lnTo>
                  <a:lnTo>
                    <a:pt x="487" y="8"/>
                  </a:lnTo>
                  <a:lnTo>
                    <a:pt x="499" y="9"/>
                  </a:lnTo>
                  <a:lnTo>
                    <a:pt x="499" y="9"/>
                  </a:lnTo>
                  <a:close/>
                  <a:moveTo>
                    <a:pt x="452" y="36"/>
                  </a:moveTo>
                  <a:lnTo>
                    <a:pt x="452" y="36"/>
                  </a:lnTo>
                  <a:lnTo>
                    <a:pt x="450" y="34"/>
                  </a:lnTo>
                  <a:lnTo>
                    <a:pt x="448" y="34"/>
                  </a:lnTo>
                  <a:lnTo>
                    <a:pt x="442" y="34"/>
                  </a:lnTo>
                  <a:lnTo>
                    <a:pt x="435" y="36"/>
                  </a:lnTo>
                  <a:lnTo>
                    <a:pt x="434" y="37"/>
                  </a:lnTo>
                  <a:lnTo>
                    <a:pt x="435" y="37"/>
                  </a:lnTo>
                  <a:lnTo>
                    <a:pt x="435" y="37"/>
                  </a:lnTo>
                  <a:lnTo>
                    <a:pt x="443" y="40"/>
                  </a:lnTo>
                  <a:lnTo>
                    <a:pt x="448" y="39"/>
                  </a:lnTo>
                  <a:lnTo>
                    <a:pt x="450" y="37"/>
                  </a:lnTo>
                  <a:lnTo>
                    <a:pt x="452" y="36"/>
                  </a:lnTo>
                  <a:lnTo>
                    <a:pt x="452" y="36"/>
                  </a:lnTo>
                  <a:close/>
                  <a:moveTo>
                    <a:pt x="500" y="31"/>
                  </a:moveTo>
                  <a:lnTo>
                    <a:pt x="500" y="31"/>
                  </a:lnTo>
                  <a:lnTo>
                    <a:pt x="500" y="32"/>
                  </a:lnTo>
                  <a:lnTo>
                    <a:pt x="499" y="34"/>
                  </a:lnTo>
                  <a:lnTo>
                    <a:pt x="491" y="34"/>
                  </a:lnTo>
                  <a:lnTo>
                    <a:pt x="491" y="34"/>
                  </a:lnTo>
                  <a:lnTo>
                    <a:pt x="486" y="36"/>
                  </a:lnTo>
                  <a:lnTo>
                    <a:pt x="482" y="37"/>
                  </a:lnTo>
                  <a:lnTo>
                    <a:pt x="482" y="39"/>
                  </a:lnTo>
                  <a:lnTo>
                    <a:pt x="482" y="42"/>
                  </a:lnTo>
                  <a:lnTo>
                    <a:pt x="482" y="42"/>
                  </a:lnTo>
                  <a:lnTo>
                    <a:pt x="489" y="44"/>
                  </a:lnTo>
                  <a:lnTo>
                    <a:pt x="499" y="44"/>
                  </a:lnTo>
                  <a:lnTo>
                    <a:pt x="507" y="42"/>
                  </a:lnTo>
                  <a:lnTo>
                    <a:pt x="512" y="40"/>
                  </a:lnTo>
                  <a:lnTo>
                    <a:pt x="512" y="40"/>
                  </a:lnTo>
                  <a:lnTo>
                    <a:pt x="515" y="37"/>
                  </a:lnTo>
                  <a:lnTo>
                    <a:pt x="520" y="37"/>
                  </a:lnTo>
                  <a:lnTo>
                    <a:pt x="523" y="37"/>
                  </a:lnTo>
                  <a:lnTo>
                    <a:pt x="526" y="34"/>
                  </a:lnTo>
                  <a:lnTo>
                    <a:pt x="526" y="34"/>
                  </a:lnTo>
                  <a:lnTo>
                    <a:pt x="525" y="32"/>
                  </a:lnTo>
                  <a:lnTo>
                    <a:pt x="523" y="31"/>
                  </a:lnTo>
                  <a:lnTo>
                    <a:pt x="513" y="29"/>
                  </a:lnTo>
                  <a:lnTo>
                    <a:pt x="504" y="29"/>
                  </a:lnTo>
                  <a:lnTo>
                    <a:pt x="502" y="31"/>
                  </a:lnTo>
                  <a:lnTo>
                    <a:pt x="500" y="31"/>
                  </a:lnTo>
                  <a:lnTo>
                    <a:pt x="500" y="31"/>
                  </a:lnTo>
                  <a:close/>
                  <a:moveTo>
                    <a:pt x="567" y="24"/>
                  </a:moveTo>
                  <a:lnTo>
                    <a:pt x="567" y="24"/>
                  </a:lnTo>
                  <a:lnTo>
                    <a:pt x="567" y="21"/>
                  </a:lnTo>
                  <a:lnTo>
                    <a:pt x="566" y="19"/>
                  </a:lnTo>
                  <a:lnTo>
                    <a:pt x="562" y="19"/>
                  </a:lnTo>
                  <a:lnTo>
                    <a:pt x="561" y="16"/>
                  </a:lnTo>
                  <a:lnTo>
                    <a:pt x="561" y="16"/>
                  </a:lnTo>
                  <a:lnTo>
                    <a:pt x="561" y="16"/>
                  </a:lnTo>
                  <a:lnTo>
                    <a:pt x="557" y="14"/>
                  </a:lnTo>
                  <a:lnTo>
                    <a:pt x="549" y="14"/>
                  </a:lnTo>
                  <a:lnTo>
                    <a:pt x="543" y="14"/>
                  </a:lnTo>
                  <a:lnTo>
                    <a:pt x="541" y="14"/>
                  </a:lnTo>
                  <a:lnTo>
                    <a:pt x="539" y="16"/>
                  </a:lnTo>
                  <a:lnTo>
                    <a:pt x="539" y="16"/>
                  </a:lnTo>
                  <a:lnTo>
                    <a:pt x="539" y="18"/>
                  </a:lnTo>
                  <a:lnTo>
                    <a:pt x="538" y="19"/>
                  </a:lnTo>
                  <a:lnTo>
                    <a:pt x="533" y="22"/>
                  </a:lnTo>
                  <a:lnTo>
                    <a:pt x="530" y="26"/>
                  </a:lnTo>
                  <a:lnTo>
                    <a:pt x="528" y="27"/>
                  </a:lnTo>
                  <a:lnTo>
                    <a:pt x="530" y="27"/>
                  </a:lnTo>
                  <a:lnTo>
                    <a:pt x="530" y="27"/>
                  </a:lnTo>
                  <a:lnTo>
                    <a:pt x="535" y="31"/>
                  </a:lnTo>
                  <a:lnTo>
                    <a:pt x="539" y="31"/>
                  </a:lnTo>
                  <a:lnTo>
                    <a:pt x="551" y="31"/>
                  </a:lnTo>
                  <a:lnTo>
                    <a:pt x="561" y="27"/>
                  </a:lnTo>
                  <a:lnTo>
                    <a:pt x="567" y="24"/>
                  </a:lnTo>
                  <a:lnTo>
                    <a:pt x="567" y="24"/>
                  </a:lnTo>
                  <a:close/>
                  <a:moveTo>
                    <a:pt x="505" y="18"/>
                  </a:moveTo>
                  <a:lnTo>
                    <a:pt x="505" y="18"/>
                  </a:lnTo>
                  <a:lnTo>
                    <a:pt x="505" y="14"/>
                  </a:lnTo>
                  <a:lnTo>
                    <a:pt x="504" y="14"/>
                  </a:lnTo>
                  <a:lnTo>
                    <a:pt x="499" y="13"/>
                  </a:lnTo>
                  <a:lnTo>
                    <a:pt x="491" y="13"/>
                  </a:lnTo>
                  <a:lnTo>
                    <a:pt x="482" y="11"/>
                  </a:lnTo>
                  <a:lnTo>
                    <a:pt x="482" y="11"/>
                  </a:lnTo>
                  <a:lnTo>
                    <a:pt x="476" y="9"/>
                  </a:lnTo>
                  <a:lnTo>
                    <a:pt x="473" y="9"/>
                  </a:lnTo>
                  <a:lnTo>
                    <a:pt x="471" y="9"/>
                  </a:lnTo>
                  <a:lnTo>
                    <a:pt x="471" y="9"/>
                  </a:lnTo>
                  <a:lnTo>
                    <a:pt x="474" y="13"/>
                  </a:lnTo>
                  <a:lnTo>
                    <a:pt x="474" y="13"/>
                  </a:lnTo>
                  <a:lnTo>
                    <a:pt x="474" y="14"/>
                  </a:lnTo>
                  <a:lnTo>
                    <a:pt x="473" y="16"/>
                  </a:lnTo>
                  <a:lnTo>
                    <a:pt x="466" y="18"/>
                  </a:lnTo>
                  <a:lnTo>
                    <a:pt x="461" y="19"/>
                  </a:lnTo>
                  <a:lnTo>
                    <a:pt x="460" y="21"/>
                  </a:lnTo>
                  <a:lnTo>
                    <a:pt x="460" y="21"/>
                  </a:lnTo>
                  <a:lnTo>
                    <a:pt x="460" y="21"/>
                  </a:lnTo>
                  <a:lnTo>
                    <a:pt x="463" y="24"/>
                  </a:lnTo>
                  <a:lnTo>
                    <a:pt x="469" y="26"/>
                  </a:lnTo>
                  <a:lnTo>
                    <a:pt x="484" y="26"/>
                  </a:lnTo>
                  <a:lnTo>
                    <a:pt x="499" y="22"/>
                  </a:lnTo>
                  <a:lnTo>
                    <a:pt x="504" y="21"/>
                  </a:lnTo>
                  <a:lnTo>
                    <a:pt x="505" y="18"/>
                  </a:lnTo>
                  <a:lnTo>
                    <a:pt x="505" y="18"/>
                  </a:lnTo>
                  <a:close/>
                  <a:moveTo>
                    <a:pt x="448" y="233"/>
                  </a:moveTo>
                  <a:lnTo>
                    <a:pt x="448" y="233"/>
                  </a:lnTo>
                  <a:lnTo>
                    <a:pt x="447" y="234"/>
                  </a:lnTo>
                  <a:lnTo>
                    <a:pt x="447" y="237"/>
                  </a:lnTo>
                  <a:lnTo>
                    <a:pt x="443" y="239"/>
                  </a:lnTo>
                  <a:lnTo>
                    <a:pt x="438" y="239"/>
                  </a:lnTo>
                  <a:lnTo>
                    <a:pt x="438" y="239"/>
                  </a:lnTo>
                  <a:lnTo>
                    <a:pt x="435" y="239"/>
                  </a:lnTo>
                  <a:lnTo>
                    <a:pt x="437" y="242"/>
                  </a:lnTo>
                  <a:lnTo>
                    <a:pt x="440" y="244"/>
                  </a:lnTo>
                  <a:lnTo>
                    <a:pt x="443" y="247"/>
                  </a:lnTo>
                  <a:lnTo>
                    <a:pt x="443" y="247"/>
                  </a:lnTo>
                  <a:lnTo>
                    <a:pt x="442" y="251"/>
                  </a:lnTo>
                  <a:lnTo>
                    <a:pt x="438" y="251"/>
                  </a:lnTo>
                  <a:lnTo>
                    <a:pt x="437" y="252"/>
                  </a:lnTo>
                  <a:lnTo>
                    <a:pt x="435" y="255"/>
                  </a:lnTo>
                  <a:lnTo>
                    <a:pt x="435" y="255"/>
                  </a:lnTo>
                  <a:lnTo>
                    <a:pt x="434" y="257"/>
                  </a:lnTo>
                  <a:lnTo>
                    <a:pt x="432" y="259"/>
                  </a:lnTo>
                  <a:lnTo>
                    <a:pt x="427" y="259"/>
                  </a:lnTo>
                  <a:lnTo>
                    <a:pt x="422" y="260"/>
                  </a:lnTo>
                  <a:lnTo>
                    <a:pt x="421" y="262"/>
                  </a:lnTo>
                  <a:lnTo>
                    <a:pt x="419" y="264"/>
                  </a:lnTo>
                  <a:lnTo>
                    <a:pt x="419" y="264"/>
                  </a:lnTo>
                  <a:lnTo>
                    <a:pt x="419" y="268"/>
                  </a:lnTo>
                  <a:lnTo>
                    <a:pt x="422" y="272"/>
                  </a:lnTo>
                  <a:lnTo>
                    <a:pt x="432" y="272"/>
                  </a:lnTo>
                  <a:lnTo>
                    <a:pt x="432" y="272"/>
                  </a:lnTo>
                  <a:lnTo>
                    <a:pt x="434" y="273"/>
                  </a:lnTo>
                  <a:lnTo>
                    <a:pt x="434" y="275"/>
                  </a:lnTo>
                  <a:lnTo>
                    <a:pt x="432" y="278"/>
                  </a:lnTo>
                  <a:lnTo>
                    <a:pt x="434" y="280"/>
                  </a:lnTo>
                  <a:lnTo>
                    <a:pt x="434" y="281"/>
                  </a:lnTo>
                  <a:lnTo>
                    <a:pt x="434" y="281"/>
                  </a:lnTo>
                  <a:lnTo>
                    <a:pt x="437" y="283"/>
                  </a:lnTo>
                  <a:lnTo>
                    <a:pt x="440" y="283"/>
                  </a:lnTo>
                  <a:lnTo>
                    <a:pt x="440" y="281"/>
                  </a:lnTo>
                  <a:lnTo>
                    <a:pt x="438" y="277"/>
                  </a:lnTo>
                  <a:lnTo>
                    <a:pt x="438" y="277"/>
                  </a:lnTo>
                  <a:lnTo>
                    <a:pt x="438" y="275"/>
                  </a:lnTo>
                  <a:lnTo>
                    <a:pt x="440" y="275"/>
                  </a:lnTo>
                  <a:lnTo>
                    <a:pt x="445" y="277"/>
                  </a:lnTo>
                  <a:lnTo>
                    <a:pt x="450" y="280"/>
                  </a:lnTo>
                  <a:lnTo>
                    <a:pt x="450" y="283"/>
                  </a:lnTo>
                  <a:lnTo>
                    <a:pt x="450" y="285"/>
                  </a:lnTo>
                  <a:lnTo>
                    <a:pt x="450" y="285"/>
                  </a:lnTo>
                  <a:lnTo>
                    <a:pt x="448" y="286"/>
                  </a:lnTo>
                  <a:lnTo>
                    <a:pt x="448" y="288"/>
                  </a:lnTo>
                  <a:lnTo>
                    <a:pt x="453" y="291"/>
                  </a:lnTo>
                  <a:lnTo>
                    <a:pt x="460" y="293"/>
                  </a:lnTo>
                  <a:lnTo>
                    <a:pt x="466" y="294"/>
                  </a:lnTo>
                  <a:lnTo>
                    <a:pt x="466" y="294"/>
                  </a:lnTo>
                  <a:lnTo>
                    <a:pt x="486" y="296"/>
                  </a:lnTo>
                  <a:lnTo>
                    <a:pt x="495" y="296"/>
                  </a:lnTo>
                  <a:lnTo>
                    <a:pt x="499" y="296"/>
                  </a:lnTo>
                  <a:lnTo>
                    <a:pt x="500" y="294"/>
                  </a:lnTo>
                  <a:lnTo>
                    <a:pt x="500" y="294"/>
                  </a:lnTo>
                  <a:lnTo>
                    <a:pt x="499" y="291"/>
                  </a:lnTo>
                  <a:lnTo>
                    <a:pt x="494" y="288"/>
                  </a:lnTo>
                  <a:lnTo>
                    <a:pt x="489" y="283"/>
                  </a:lnTo>
                  <a:lnTo>
                    <a:pt x="482" y="278"/>
                  </a:lnTo>
                  <a:lnTo>
                    <a:pt x="482" y="278"/>
                  </a:lnTo>
                  <a:lnTo>
                    <a:pt x="478" y="270"/>
                  </a:lnTo>
                  <a:lnTo>
                    <a:pt x="474" y="264"/>
                  </a:lnTo>
                  <a:lnTo>
                    <a:pt x="473" y="259"/>
                  </a:lnTo>
                  <a:lnTo>
                    <a:pt x="473" y="255"/>
                  </a:lnTo>
                  <a:lnTo>
                    <a:pt x="474" y="252"/>
                  </a:lnTo>
                  <a:lnTo>
                    <a:pt x="478" y="251"/>
                  </a:lnTo>
                  <a:lnTo>
                    <a:pt x="478" y="251"/>
                  </a:lnTo>
                  <a:lnTo>
                    <a:pt x="482" y="246"/>
                  </a:lnTo>
                  <a:lnTo>
                    <a:pt x="482" y="242"/>
                  </a:lnTo>
                  <a:lnTo>
                    <a:pt x="484" y="239"/>
                  </a:lnTo>
                  <a:lnTo>
                    <a:pt x="489" y="234"/>
                  </a:lnTo>
                  <a:lnTo>
                    <a:pt x="489" y="234"/>
                  </a:lnTo>
                  <a:lnTo>
                    <a:pt x="492" y="229"/>
                  </a:lnTo>
                  <a:lnTo>
                    <a:pt x="494" y="226"/>
                  </a:lnTo>
                  <a:lnTo>
                    <a:pt x="495" y="223"/>
                  </a:lnTo>
                  <a:lnTo>
                    <a:pt x="500" y="221"/>
                  </a:lnTo>
                  <a:lnTo>
                    <a:pt x="500" y="221"/>
                  </a:lnTo>
                  <a:lnTo>
                    <a:pt x="502" y="221"/>
                  </a:lnTo>
                  <a:lnTo>
                    <a:pt x="504" y="220"/>
                  </a:lnTo>
                  <a:lnTo>
                    <a:pt x="504" y="216"/>
                  </a:lnTo>
                  <a:lnTo>
                    <a:pt x="504" y="215"/>
                  </a:lnTo>
                  <a:lnTo>
                    <a:pt x="505" y="213"/>
                  </a:lnTo>
                  <a:lnTo>
                    <a:pt x="507" y="211"/>
                  </a:lnTo>
                  <a:lnTo>
                    <a:pt x="507" y="211"/>
                  </a:lnTo>
                  <a:lnTo>
                    <a:pt x="512" y="210"/>
                  </a:lnTo>
                  <a:lnTo>
                    <a:pt x="515" y="207"/>
                  </a:lnTo>
                  <a:lnTo>
                    <a:pt x="515" y="203"/>
                  </a:lnTo>
                  <a:lnTo>
                    <a:pt x="515" y="200"/>
                  </a:lnTo>
                  <a:lnTo>
                    <a:pt x="515" y="200"/>
                  </a:lnTo>
                  <a:lnTo>
                    <a:pt x="515" y="198"/>
                  </a:lnTo>
                  <a:lnTo>
                    <a:pt x="515" y="198"/>
                  </a:lnTo>
                  <a:lnTo>
                    <a:pt x="520" y="198"/>
                  </a:lnTo>
                  <a:lnTo>
                    <a:pt x="523" y="197"/>
                  </a:lnTo>
                  <a:lnTo>
                    <a:pt x="528" y="195"/>
                  </a:lnTo>
                  <a:lnTo>
                    <a:pt x="528" y="195"/>
                  </a:lnTo>
                  <a:lnTo>
                    <a:pt x="531" y="194"/>
                  </a:lnTo>
                  <a:lnTo>
                    <a:pt x="536" y="192"/>
                  </a:lnTo>
                  <a:lnTo>
                    <a:pt x="541" y="190"/>
                  </a:lnTo>
                  <a:lnTo>
                    <a:pt x="544" y="187"/>
                  </a:lnTo>
                  <a:lnTo>
                    <a:pt x="544" y="187"/>
                  </a:lnTo>
                  <a:lnTo>
                    <a:pt x="548" y="184"/>
                  </a:lnTo>
                  <a:lnTo>
                    <a:pt x="554" y="180"/>
                  </a:lnTo>
                  <a:lnTo>
                    <a:pt x="574" y="172"/>
                  </a:lnTo>
                  <a:lnTo>
                    <a:pt x="596" y="166"/>
                  </a:lnTo>
                  <a:lnTo>
                    <a:pt x="618" y="159"/>
                  </a:lnTo>
                  <a:lnTo>
                    <a:pt x="618" y="159"/>
                  </a:lnTo>
                  <a:lnTo>
                    <a:pt x="636" y="154"/>
                  </a:lnTo>
                  <a:lnTo>
                    <a:pt x="647" y="148"/>
                  </a:lnTo>
                  <a:lnTo>
                    <a:pt x="652" y="145"/>
                  </a:lnTo>
                  <a:lnTo>
                    <a:pt x="653" y="141"/>
                  </a:lnTo>
                  <a:lnTo>
                    <a:pt x="653" y="140"/>
                  </a:lnTo>
                  <a:lnTo>
                    <a:pt x="652" y="136"/>
                  </a:lnTo>
                  <a:lnTo>
                    <a:pt x="652" y="136"/>
                  </a:lnTo>
                  <a:lnTo>
                    <a:pt x="647" y="135"/>
                  </a:lnTo>
                  <a:lnTo>
                    <a:pt x="642" y="133"/>
                  </a:lnTo>
                  <a:lnTo>
                    <a:pt x="631" y="135"/>
                  </a:lnTo>
                  <a:lnTo>
                    <a:pt x="619" y="140"/>
                  </a:lnTo>
                  <a:lnTo>
                    <a:pt x="611" y="145"/>
                  </a:lnTo>
                  <a:lnTo>
                    <a:pt x="611" y="145"/>
                  </a:lnTo>
                  <a:lnTo>
                    <a:pt x="606" y="146"/>
                  </a:lnTo>
                  <a:lnTo>
                    <a:pt x="600" y="146"/>
                  </a:lnTo>
                  <a:lnTo>
                    <a:pt x="595" y="148"/>
                  </a:lnTo>
                  <a:lnTo>
                    <a:pt x="590" y="150"/>
                  </a:lnTo>
                  <a:lnTo>
                    <a:pt x="590" y="150"/>
                  </a:lnTo>
                  <a:lnTo>
                    <a:pt x="583" y="151"/>
                  </a:lnTo>
                  <a:lnTo>
                    <a:pt x="577" y="153"/>
                  </a:lnTo>
                  <a:lnTo>
                    <a:pt x="570" y="153"/>
                  </a:lnTo>
                  <a:lnTo>
                    <a:pt x="564" y="151"/>
                  </a:lnTo>
                  <a:lnTo>
                    <a:pt x="564" y="151"/>
                  </a:lnTo>
                  <a:lnTo>
                    <a:pt x="561" y="150"/>
                  </a:lnTo>
                  <a:lnTo>
                    <a:pt x="559" y="150"/>
                  </a:lnTo>
                  <a:lnTo>
                    <a:pt x="554" y="153"/>
                  </a:lnTo>
                  <a:lnTo>
                    <a:pt x="549" y="154"/>
                  </a:lnTo>
                  <a:lnTo>
                    <a:pt x="544" y="156"/>
                  </a:lnTo>
                  <a:lnTo>
                    <a:pt x="544" y="156"/>
                  </a:lnTo>
                  <a:lnTo>
                    <a:pt x="541" y="156"/>
                  </a:lnTo>
                  <a:lnTo>
                    <a:pt x="536" y="158"/>
                  </a:lnTo>
                  <a:lnTo>
                    <a:pt x="533" y="159"/>
                  </a:lnTo>
                  <a:lnTo>
                    <a:pt x="528" y="161"/>
                  </a:lnTo>
                  <a:lnTo>
                    <a:pt x="528" y="161"/>
                  </a:lnTo>
                  <a:lnTo>
                    <a:pt x="523" y="161"/>
                  </a:lnTo>
                  <a:lnTo>
                    <a:pt x="518" y="163"/>
                  </a:lnTo>
                  <a:lnTo>
                    <a:pt x="513" y="166"/>
                  </a:lnTo>
                  <a:lnTo>
                    <a:pt x="512" y="167"/>
                  </a:lnTo>
                  <a:lnTo>
                    <a:pt x="512" y="167"/>
                  </a:lnTo>
                  <a:lnTo>
                    <a:pt x="509" y="169"/>
                  </a:lnTo>
                  <a:lnTo>
                    <a:pt x="505" y="171"/>
                  </a:lnTo>
                  <a:lnTo>
                    <a:pt x="502" y="172"/>
                  </a:lnTo>
                  <a:lnTo>
                    <a:pt x="500" y="174"/>
                  </a:lnTo>
                  <a:lnTo>
                    <a:pt x="500" y="174"/>
                  </a:lnTo>
                  <a:lnTo>
                    <a:pt x="500" y="177"/>
                  </a:lnTo>
                  <a:lnTo>
                    <a:pt x="497" y="179"/>
                  </a:lnTo>
                  <a:lnTo>
                    <a:pt x="494" y="179"/>
                  </a:lnTo>
                  <a:lnTo>
                    <a:pt x="491" y="179"/>
                  </a:lnTo>
                  <a:lnTo>
                    <a:pt x="491" y="179"/>
                  </a:lnTo>
                  <a:lnTo>
                    <a:pt x="487" y="177"/>
                  </a:lnTo>
                  <a:lnTo>
                    <a:pt x="484" y="179"/>
                  </a:lnTo>
                  <a:lnTo>
                    <a:pt x="484" y="184"/>
                  </a:lnTo>
                  <a:lnTo>
                    <a:pt x="487" y="187"/>
                  </a:lnTo>
                  <a:lnTo>
                    <a:pt x="487" y="187"/>
                  </a:lnTo>
                  <a:lnTo>
                    <a:pt x="487" y="189"/>
                  </a:lnTo>
                  <a:lnTo>
                    <a:pt x="487" y="190"/>
                  </a:lnTo>
                  <a:lnTo>
                    <a:pt x="484" y="192"/>
                  </a:lnTo>
                  <a:lnTo>
                    <a:pt x="481" y="194"/>
                  </a:lnTo>
                  <a:lnTo>
                    <a:pt x="479" y="195"/>
                  </a:lnTo>
                  <a:lnTo>
                    <a:pt x="479" y="195"/>
                  </a:lnTo>
                  <a:lnTo>
                    <a:pt x="479" y="195"/>
                  </a:lnTo>
                  <a:lnTo>
                    <a:pt x="479" y="198"/>
                  </a:lnTo>
                  <a:lnTo>
                    <a:pt x="478" y="200"/>
                  </a:lnTo>
                  <a:lnTo>
                    <a:pt x="476" y="202"/>
                  </a:lnTo>
                  <a:lnTo>
                    <a:pt x="476" y="203"/>
                  </a:lnTo>
                  <a:lnTo>
                    <a:pt x="476" y="203"/>
                  </a:lnTo>
                  <a:lnTo>
                    <a:pt x="476" y="207"/>
                  </a:lnTo>
                  <a:lnTo>
                    <a:pt x="473" y="208"/>
                  </a:lnTo>
                  <a:lnTo>
                    <a:pt x="465" y="210"/>
                  </a:lnTo>
                  <a:lnTo>
                    <a:pt x="465" y="210"/>
                  </a:lnTo>
                  <a:lnTo>
                    <a:pt x="461" y="211"/>
                  </a:lnTo>
                  <a:lnTo>
                    <a:pt x="458" y="215"/>
                  </a:lnTo>
                  <a:lnTo>
                    <a:pt x="460" y="218"/>
                  </a:lnTo>
                  <a:lnTo>
                    <a:pt x="463" y="220"/>
                  </a:lnTo>
                  <a:lnTo>
                    <a:pt x="463" y="220"/>
                  </a:lnTo>
                  <a:lnTo>
                    <a:pt x="465" y="220"/>
                  </a:lnTo>
                  <a:lnTo>
                    <a:pt x="463" y="221"/>
                  </a:lnTo>
                  <a:lnTo>
                    <a:pt x="461" y="223"/>
                  </a:lnTo>
                  <a:lnTo>
                    <a:pt x="460" y="224"/>
                  </a:lnTo>
                  <a:lnTo>
                    <a:pt x="460" y="226"/>
                  </a:lnTo>
                  <a:lnTo>
                    <a:pt x="460" y="226"/>
                  </a:lnTo>
                  <a:lnTo>
                    <a:pt x="460" y="228"/>
                  </a:lnTo>
                  <a:lnTo>
                    <a:pt x="458" y="229"/>
                  </a:lnTo>
                  <a:lnTo>
                    <a:pt x="453" y="229"/>
                  </a:lnTo>
                  <a:lnTo>
                    <a:pt x="450" y="231"/>
                  </a:lnTo>
                  <a:lnTo>
                    <a:pt x="448" y="231"/>
                  </a:lnTo>
                  <a:lnTo>
                    <a:pt x="448" y="233"/>
                  </a:lnTo>
                  <a:lnTo>
                    <a:pt x="448" y="23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5">
              <a:extLst>
                <a:ext uri="{FF2B5EF4-FFF2-40B4-BE49-F238E27FC236}">
                  <a16:creationId xmlns="" xmlns:a16="http://schemas.microsoft.com/office/drawing/2014/main" id="{8DB30A5E-EF2D-45E3-86B7-E472830A4BF3}"/>
                </a:ext>
              </a:extLst>
            </p:cNvPr>
            <p:cNvSpPr>
              <a:spLocks/>
            </p:cNvSpPr>
            <p:nvPr/>
          </p:nvSpPr>
          <p:spPr bwMode="auto">
            <a:xfrm>
              <a:off x="6681788" y="4523797"/>
              <a:ext cx="382587" cy="395288"/>
            </a:xfrm>
            <a:custGeom>
              <a:avLst/>
              <a:gdLst>
                <a:gd name="T0" fmla="*/ 213 w 241"/>
                <a:gd name="T1" fmla="*/ 138 h 249"/>
                <a:gd name="T2" fmla="*/ 215 w 241"/>
                <a:gd name="T3" fmla="*/ 117 h 249"/>
                <a:gd name="T4" fmla="*/ 212 w 241"/>
                <a:gd name="T5" fmla="*/ 106 h 249"/>
                <a:gd name="T6" fmla="*/ 215 w 241"/>
                <a:gd name="T7" fmla="*/ 99 h 249"/>
                <a:gd name="T8" fmla="*/ 217 w 241"/>
                <a:gd name="T9" fmla="*/ 91 h 249"/>
                <a:gd name="T10" fmla="*/ 220 w 241"/>
                <a:gd name="T11" fmla="*/ 80 h 249"/>
                <a:gd name="T12" fmla="*/ 225 w 241"/>
                <a:gd name="T13" fmla="*/ 60 h 249"/>
                <a:gd name="T14" fmla="*/ 231 w 241"/>
                <a:gd name="T15" fmla="*/ 52 h 249"/>
                <a:gd name="T16" fmla="*/ 239 w 241"/>
                <a:gd name="T17" fmla="*/ 45 h 249"/>
                <a:gd name="T18" fmla="*/ 236 w 241"/>
                <a:gd name="T19" fmla="*/ 37 h 249"/>
                <a:gd name="T20" fmla="*/ 238 w 241"/>
                <a:gd name="T21" fmla="*/ 24 h 249"/>
                <a:gd name="T22" fmla="*/ 218 w 241"/>
                <a:gd name="T23" fmla="*/ 11 h 249"/>
                <a:gd name="T24" fmla="*/ 208 w 241"/>
                <a:gd name="T25" fmla="*/ 11 h 249"/>
                <a:gd name="T26" fmla="*/ 200 w 241"/>
                <a:gd name="T27" fmla="*/ 11 h 249"/>
                <a:gd name="T28" fmla="*/ 191 w 241"/>
                <a:gd name="T29" fmla="*/ 1 h 249"/>
                <a:gd name="T30" fmla="*/ 171 w 241"/>
                <a:gd name="T31" fmla="*/ 0 h 249"/>
                <a:gd name="T32" fmla="*/ 163 w 241"/>
                <a:gd name="T33" fmla="*/ 5 h 249"/>
                <a:gd name="T34" fmla="*/ 143 w 241"/>
                <a:gd name="T35" fmla="*/ 8 h 249"/>
                <a:gd name="T36" fmla="*/ 132 w 241"/>
                <a:gd name="T37" fmla="*/ 8 h 249"/>
                <a:gd name="T38" fmla="*/ 101 w 241"/>
                <a:gd name="T39" fmla="*/ 8 h 249"/>
                <a:gd name="T40" fmla="*/ 85 w 241"/>
                <a:gd name="T41" fmla="*/ 10 h 249"/>
                <a:gd name="T42" fmla="*/ 77 w 241"/>
                <a:gd name="T43" fmla="*/ 37 h 249"/>
                <a:gd name="T44" fmla="*/ 72 w 241"/>
                <a:gd name="T45" fmla="*/ 52 h 249"/>
                <a:gd name="T46" fmla="*/ 63 w 241"/>
                <a:gd name="T47" fmla="*/ 80 h 249"/>
                <a:gd name="T48" fmla="*/ 52 w 241"/>
                <a:gd name="T49" fmla="*/ 93 h 249"/>
                <a:gd name="T50" fmla="*/ 47 w 241"/>
                <a:gd name="T51" fmla="*/ 122 h 249"/>
                <a:gd name="T52" fmla="*/ 41 w 241"/>
                <a:gd name="T53" fmla="*/ 130 h 249"/>
                <a:gd name="T54" fmla="*/ 33 w 241"/>
                <a:gd name="T55" fmla="*/ 133 h 249"/>
                <a:gd name="T56" fmla="*/ 21 w 241"/>
                <a:gd name="T57" fmla="*/ 132 h 249"/>
                <a:gd name="T58" fmla="*/ 13 w 241"/>
                <a:gd name="T59" fmla="*/ 132 h 249"/>
                <a:gd name="T60" fmla="*/ 5 w 241"/>
                <a:gd name="T61" fmla="*/ 153 h 249"/>
                <a:gd name="T62" fmla="*/ 13 w 241"/>
                <a:gd name="T63" fmla="*/ 150 h 249"/>
                <a:gd name="T64" fmla="*/ 57 w 241"/>
                <a:gd name="T65" fmla="*/ 161 h 249"/>
                <a:gd name="T66" fmla="*/ 62 w 241"/>
                <a:gd name="T67" fmla="*/ 171 h 249"/>
                <a:gd name="T68" fmla="*/ 73 w 241"/>
                <a:gd name="T69" fmla="*/ 179 h 249"/>
                <a:gd name="T70" fmla="*/ 90 w 241"/>
                <a:gd name="T71" fmla="*/ 176 h 249"/>
                <a:gd name="T72" fmla="*/ 98 w 241"/>
                <a:gd name="T73" fmla="*/ 164 h 249"/>
                <a:gd name="T74" fmla="*/ 107 w 241"/>
                <a:gd name="T75" fmla="*/ 168 h 249"/>
                <a:gd name="T76" fmla="*/ 119 w 241"/>
                <a:gd name="T77" fmla="*/ 169 h 249"/>
                <a:gd name="T78" fmla="*/ 122 w 241"/>
                <a:gd name="T79" fmla="*/ 184 h 249"/>
                <a:gd name="T80" fmla="*/ 125 w 241"/>
                <a:gd name="T81" fmla="*/ 203 h 249"/>
                <a:gd name="T82" fmla="*/ 125 w 241"/>
                <a:gd name="T83" fmla="*/ 218 h 249"/>
                <a:gd name="T84" fmla="*/ 130 w 241"/>
                <a:gd name="T85" fmla="*/ 216 h 249"/>
                <a:gd name="T86" fmla="*/ 145 w 241"/>
                <a:gd name="T87" fmla="*/ 215 h 249"/>
                <a:gd name="T88" fmla="*/ 151 w 241"/>
                <a:gd name="T89" fmla="*/ 218 h 249"/>
                <a:gd name="T90" fmla="*/ 161 w 241"/>
                <a:gd name="T91" fmla="*/ 220 h 249"/>
                <a:gd name="T92" fmla="*/ 166 w 241"/>
                <a:gd name="T93" fmla="*/ 226 h 249"/>
                <a:gd name="T94" fmla="*/ 179 w 241"/>
                <a:gd name="T95" fmla="*/ 231 h 249"/>
                <a:gd name="T96" fmla="*/ 184 w 241"/>
                <a:gd name="T97" fmla="*/ 229 h 249"/>
                <a:gd name="T98" fmla="*/ 192 w 241"/>
                <a:gd name="T99" fmla="*/ 231 h 249"/>
                <a:gd name="T100" fmla="*/ 205 w 241"/>
                <a:gd name="T101" fmla="*/ 234 h 249"/>
                <a:gd name="T102" fmla="*/ 212 w 241"/>
                <a:gd name="T103" fmla="*/ 247 h 249"/>
                <a:gd name="T104" fmla="*/ 221 w 241"/>
                <a:gd name="T105" fmla="*/ 246 h 249"/>
                <a:gd name="T106" fmla="*/ 221 w 241"/>
                <a:gd name="T107" fmla="*/ 233 h 249"/>
                <a:gd name="T108" fmla="*/ 212 w 241"/>
                <a:gd name="T109" fmla="*/ 234 h 249"/>
                <a:gd name="T110" fmla="*/ 204 w 241"/>
                <a:gd name="T111" fmla="*/ 223 h 249"/>
                <a:gd name="T112" fmla="*/ 208 w 241"/>
                <a:gd name="T113" fmla="*/ 200 h 249"/>
                <a:gd name="T114" fmla="*/ 208 w 241"/>
                <a:gd name="T115" fmla="*/ 190 h 249"/>
                <a:gd name="T116" fmla="*/ 212 w 241"/>
                <a:gd name="T117" fmla="*/ 182 h 249"/>
                <a:gd name="T118" fmla="*/ 228 w 241"/>
                <a:gd name="T119" fmla="*/ 181 h 249"/>
                <a:gd name="T120" fmla="*/ 225 w 241"/>
                <a:gd name="T121" fmla="*/ 16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1" h="249">
                  <a:moveTo>
                    <a:pt x="220" y="164"/>
                  </a:moveTo>
                  <a:lnTo>
                    <a:pt x="220" y="164"/>
                  </a:lnTo>
                  <a:lnTo>
                    <a:pt x="218" y="161"/>
                  </a:lnTo>
                  <a:lnTo>
                    <a:pt x="217" y="155"/>
                  </a:lnTo>
                  <a:lnTo>
                    <a:pt x="213" y="138"/>
                  </a:lnTo>
                  <a:lnTo>
                    <a:pt x="213" y="124"/>
                  </a:lnTo>
                  <a:lnTo>
                    <a:pt x="213" y="117"/>
                  </a:lnTo>
                  <a:lnTo>
                    <a:pt x="215" y="115"/>
                  </a:lnTo>
                  <a:lnTo>
                    <a:pt x="215" y="115"/>
                  </a:lnTo>
                  <a:lnTo>
                    <a:pt x="215" y="117"/>
                  </a:lnTo>
                  <a:lnTo>
                    <a:pt x="215" y="107"/>
                  </a:lnTo>
                  <a:lnTo>
                    <a:pt x="215" y="107"/>
                  </a:lnTo>
                  <a:lnTo>
                    <a:pt x="213" y="106"/>
                  </a:lnTo>
                  <a:lnTo>
                    <a:pt x="213" y="106"/>
                  </a:lnTo>
                  <a:lnTo>
                    <a:pt x="212" y="106"/>
                  </a:lnTo>
                  <a:lnTo>
                    <a:pt x="212" y="102"/>
                  </a:lnTo>
                  <a:lnTo>
                    <a:pt x="212" y="102"/>
                  </a:lnTo>
                  <a:lnTo>
                    <a:pt x="212" y="101"/>
                  </a:lnTo>
                  <a:lnTo>
                    <a:pt x="213" y="99"/>
                  </a:lnTo>
                  <a:lnTo>
                    <a:pt x="215" y="99"/>
                  </a:lnTo>
                  <a:lnTo>
                    <a:pt x="215" y="99"/>
                  </a:lnTo>
                  <a:lnTo>
                    <a:pt x="215" y="96"/>
                  </a:lnTo>
                  <a:lnTo>
                    <a:pt x="215" y="93"/>
                  </a:lnTo>
                  <a:lnTo>
                    <a:pt x="217" y="91"/>
                  </a:lnTo>
                  <a:lnTo>
                    <a:pt x="217" y="91"/>
                  </a:lnTo>
                  <a:lnTo>
                    <a:pt x="218" y="89"/>
                  </a:lnTo>
                  <a:lnTo>
                    <a:pt x="218" y="89"/>
                  </a:lnTo>
                  <a:lnTo>
                    <a:pt x="220" y="84"/>
                  </a:lnTo>
                  <a:lnTo>
                    <a:pt x="220" y="80"/>
                  </a:lnTo>
                  <a:lnTo>
                    <a:pt x="220" y="80"/>
                  </a:lnTo>
                  <a:lnTo>
                    <a:pt x="221" y="73"/>
                  </a:lnTo>
                  <a:lnTo>
                    <a:pt x="223" y="68"/>
                  </a:lnTo>
                  <a:lnTo>
                    <a:pt x="223" y="68"/>
                  </a:lnTo>
                  <a:lnTo>
                    <a:pt x="225" y="63"/>
                  </a:lnTo>
                  <a:lnTo>
                    <a:pt x="225" y="60"/>
                  </a:lnTo>
                  <a:lnTo>
                    <a:pt x="226" y="58"/>
                  </a:lnTo>
                  <a:lnTo>
                    <a:pt x="226" y="58"/>
                  </a:lnTo>
                  <a:lnTo>
                    <a:pt x="228" y="55"/>
                  </a:lnTo>
                  <a:lnTo>
                    <a:pt x="230" y="54"/>
                  </a:lnTo>
                  <a:lnTo>
                    <a:pt x="231" y="52"/>
                  </a:lnTo>
                  <a:lnTo>
                    <a:pt x="231" y="52"/>
                  </a:lnTo>
                  <a:lnTo>
                    <a:pt x="234" y="50"/>
                  </a:lnTo>
                  <a:lnTo>
                    <a:pt x="236" y="49"/>
                  </a:lnTo>
                  <a:lnTo>
                    <a:pt x="236" y="49"/>
                  </a:lnTo>
                  <a:lnTo>
                    <a:pt x="239" y="45"/>
                  </a:lnTo>
                  <a:lnTo>
                    <a:pt x="241" y="42"/>
                  </a:lnTo>
                  <a:lnTo>
                    <a:pt x="241" y="42"/>
                  </a:lnTo>
                  <a:lnTo>
                    <a:pt x="239" y="40"/>
                  </a:lnTo>
                  <a:lnTo>
                    <a:pt x="238" y="39"/>
                  </a:lnTo>
                  <a:lnTo>
                    <a:pt x="236" y="37"/>
                  </a:lnTo>
                  <a:lnTo>
                    <a:pt x="236" y="36"/>
                  </a:lnTo>
                  <a:lnTo>
                    <a:pt x="236" y="36"/>
                  </a:lnTo>
                  <a:lnTo>
                    <a:pt x="238" y="24"/>
                  </a:lnTo>
                  <a:lnTo>
                    <a:pt x="238" y="24"/>
                  </a:lnTo>
                  <a:lnTo>
                    <a:pt x="238" y="24"/>
                  </a:lnTo>
                  <a:lnTo>
                    <a:pt x="238" y="24"/>
                  </a:lnTo>
                  <a:lnTo>
                    <a:pt x="221" y="11"/>
                  </a:lnTo>
                  <a:lnTo>
                    <a:pt x="221" y="11"/>
                  </a:lnTo>
                  <a:lnTo>
                    <a:pt x="220" y="11"/>
                  </a:lnTo>
                  <a:lnTo>
                    <a:pt x="218" y="11"/>
                  </a:lnTo>
                  <a:lnTo>
                    <a:pt x="215" y="13"/>
                  </a:lnTo>
                  <a:lnTo>
                    <a:pt x="215" y="13"/>
                  </a:lnTo>
                  <a:lnTo>
                    <a:pt x="213" y="11"/>
                  </a:lnTo>
                  <a:lnTo>
                    <a:pt x="212" y="11"/>
                  </a:lnTo>
                  <a:lnTo>
                    <a:pt x="208" y="11"/>
                  </a:lnTo>
                  <a:lnTo>
                    <a:pt x="208" y="11"/>
                  </a:lnTo>
                  <a:lnTo>
                    <a:pt x="205" y="13"/>
                  </a:lnTo>
                  <a:lnTo>
                    <a:pt x="204" y="13"/>
                  </a:lnTo>
                  <a:lnTo>
                    <a:pt x="200" y="11"/>
                  </a:lnTo>
                  <a:lnTo>
                    <a:pt x="200" y="11"/>
                  </a:lnTo>
                  <a:lnTo>
                    <a:pt x="199" y="10"/>
                  </a:lnTo>
                  <a:lnTo>
                    <a:pt x="195" y="5"/>
                  </a:lnTo>
                  <a:lnTo>
                    <a:pt x="195" y="5"/>
                  </a:lnTo>
                  <a:lnTo>
                    <a:pt x="194" y="3"/>
                  </a:lnTo>
                  <a:lnTo>
                    <a:pt x="191" y="1"/>
                  </a:lnTo>
                  <a:lnTo>
                    <a:pt x="192" y="3"/>
                  </a:lnTo>
                  <a:lnTo>
                    <a:pt x="182" y="5"/>
                  </a:lnTo>
                  <a:lnTo>
                    <a:pt x="182" y="5"/>
                  </a:lnTo>
                  <a:lnTo>
                    <a:pt x="176" y="1"/>
                  </a:lnTo>
                  <a:lnTo>
                    <a:pt x="171" y="0"/>
                  </a:lnTo>
                  <a:lnTo>
                    <a:pt x="169" y="1"/>
                  </a:lnTo>
                  <a:lnTo>
                    <a:pt x="168" y="3"/>
                  </a:lnTo>
                  <a:lnTo>
                    <a:pt x="168" y="3"/>
                  </a:lnTo>
                  <a:lnTo>
                    <a:pt x="166" y="5"/>
                  </a:lnTo>
                  <a:lnTo>
                    <a:pt x="163" y="5"/>
                  </a:lnTo>
                  <a:lnTo>
                    <a:pt x="156" y="5"/>
                  </a:lnTo>
                  <a:lnTo>
                    <a:pt x="156" y="5"/>
                  </a:lnTo>
                  <a:lnTo>
                    <a:pt x="150" y="5"/>
                  </a:lnTo>
                  <a:lnTo>
                    <a:pt x="143" y="8"/>
                  </a:lnTo>
                  <a:lnTo>
                    <a:pt x="143" y="8"/>
                  </a:lnTo>
                  <a:lnTo>
                    <a:pt x="140" y="8"/>
                  </a:lnTo>
                  <a:lnTo>
                    <a:pt x="137" y="8"/>
                  </a:lnTo>
                  <a:lnTo>
                    <a:pt x="135" y="8"/>
                  </a:lnTo>
                  <a:lnTo>
                    <a:pt x="132" y="8"/>
                  </a:lnTo>
                  <a:lnTo>
                    <a:pt x="132" y="8"/>
                  </a:lnTo>
                  <a:lnTo>
                    <a:pt x="130" y="13"/>
                  </a:lnTo>
                  <a:lnTo>
                    <a:pt x="129" y="16"/>
                  </a:lnTo>
                  <a:lnTo>
                    <a:pt x="104" y="11"/>
                  </a:lnTo>
                  <a:lnTo>
                    <a:pt x="104" y="11"/>
                  </a:lnTo>
                  <a:lnTo>
                    <a:pt x="101" y="8"/>
                  </a:lnTo>
                  <a:lnTo>
                    <a:pt x="98" y="6"/>
                  </a:lnTo>
                  <a:lnTo>
                    <a:pt x="93" y="5"/>
                  </a:lnTo>
                  <a:lnTo>
                    <a:pt x="93" y="5"/>
                  </a:lnTo>
                  <a:lnTo>
                    <a:pt x="88" y="6"/>
                  </a:lnTo>
                  <a:lnTo>
                    <a:pt x="85" y="10"/>
                  </a:lnTo>
                  <a:lnTo>
                    <a:pt x="80" y="14"/>
                  </a:lnTo>
                  <a:lnTo>
                    <a:pt x="80" y="24"/>
                  </a:lnTo>
                  <a:lnTo>
                    <a:pt x="80" y="24"/>
                  </a:lnTo>
                  <a:lnTo>
                    <a:pt x="80" y="32"/>
                  </a:lnTo>
                  <a:lnTo>
                    <a:pt x="77" y="37"/>
                  </a:lnTo>
                  <a:lnTo>
                    <a:pt x="77" y="37"/>
                  </a:lnTo>
                  <a:lnTo>
                    <a:pt x="73" y="42"/>
                  </a:lnTo>
                  <a:lnTo>
                    <a:pt x="73" y="47"/>
                  </a:lnTo>
                  <a:lnTo>
                    <a:pt x="72" y="52"/>
                  </a:lnTo>
                  <a:lnTo>
                    <a:pt x="72" y="52"/>
                  </a:lnTo>
                  <a:lnTo>
                    <a:pt x="72" y="58"/>
                  </a:lnTo>
                  <a:lnTo>
                    <a:pt x="68" y="65"/>
                  </a:lnTo>
                  <a:lnTo>
                    <a:pt x="63" y="73"/>
                  </a:lnTo>
                  <a:lnTo>
                    <a:pt x="63" y="80"/>
                  </a:lnTo>
                  <a:lnTo>
                    <a:pt x="63" y="80"/>
                  </a:lnTo>
                  <a:lnTo>
                    <a:pt x="60" y="83"/>
                  </a:lnTo>
                  <a:lnTo>
                    <a:pt x="57" y="88"/>
                  </a:lnTo>
                  <a:lnTo>
                    <a:pt x="54" y="91"/>
                  </a:lnTo>
                  <a:lnTo>
                    <a:pt x="52" y="93"/>
                  </a:lnTo>
                  <a:lnTo>
                    <a:pt x="52" y="93"/>
                  </a:lnTo>
                  <a:lnTo>
                    <a:pt x="50" y="115"/>
                  </a:lnTo>
                  <a:lnTo>
                    <a:pt x="50" y="115"/>
                  </a:lnTo>
                  <a:lnTo>
                    <a:pt x="50" y="119"/>
                  </a:lnTo>
                  <a:lnTo>
                    <a:pt x="49" y="120"/>
                  </a:lnTo>
                  <a:lnTo>
                    <a:pt x="47" y="122"/>
                  </a:lnTo>
                  <a:lnTo>
                    <a:pt x="46" y="125"/>
                  </a:lnTo>
                  <a:lnTo>
                    <a:pt x="46" y="125"/>
                  </a:lnTo>
                  <a:lnTo>
                    <a:pt x="46" y="128"/>
                  </a:lnTo>
                  <a:lnTo>
                    <a:pt x="44" y="130"/>
                  </a:lnTo>
                  <a:lnTo>
                    <a:pt x="41" y="130"/>
                  </a:lnTo>
                  <a:lnTo>
                    <a:pt x="37" y="132"/>
                  </a:lnTo>
                  <a:lnTo>
                    <a:pt x="37" y="132"/>
                  </a:lnTo>
                  <a:lnTo>
                    <a:pt x="33" y="135"/>
                  </a:lnTo>
                  <a:lnTo>
                    <a:pt x="33" y="135"/>
                  </a:lnTo>
                  <a:lnTo>
                    <a:pt x="33" y="133"/>
                  </a:lnTo>
                  <a:lnTo>
                    <a:pt x="33" y="133"/>
                  </a:lnTo>
                  <a:lnTo>
                    <a:pt x="31" y="130"/>
                  </a:lnTo>
                  <a:lnTo>
                    <a:pt x="29" y="130"/>
                  </a:lnTo>
                  <a:lnTo>
                    <a:pt x="24" y="130"/>
                  </a:lnTo>
                  <a:lnTo>
                    <a:pt x="21" y="132"/>
                  </a:lnTo>
                  <a:lnTo>
                    <a:pt x="21" y="132"/>
                  </a:lnTo>
                  <a:lnTo>
                    <a:pt x="18" y="133"/>
                  </a:lnTo>
                  <a:lnTo>
                    <a:pt x="16" y="133"/>
                  </a:lnTo>
                  <a:lnTo>
                    <a:pt x="13" y="132"/>
                  </a:lnTo>
                  <a:lnTo>
                    <a:pt x="13" y="132"/>
                  </a:lnTo>
                  <a:lnTo>
                    <a:pt x="8" y="133"/>
                  </a:lnTo>
                  <a:lnTo>
                    <a:pt x="0" y="138"/>
                  </a:lnTo>
                  <a:lnTo>
                    <a:pt x="0" y="138"/>
                  </a:lnTo>
                  <a:lnTo>
                    <a:pt x="3" y="145"/>
                  </a:lnTo>
                  <a:lnTo>
                    <a:pt x="5" y="153"/>
                  </a:lnTo>
                  <a:lnTo>
                    <a:pt x="5" y="153"/>
                  </a:lnTo>
                  <a:lnTo>
                    <a:pt x="5" y="155"/>
                  </a:lnTo>
                  <a:lnTo>
                    <a:pt x="5" y="155"/>
                  </a:lnTo>
                  <a:lnTo>
                    <a:pt x="13" y="150"/>
                  </a:lnTo>
                  <a:lnTo>
                    <a:pt x="13" y="150"/>
                  </a:lnTo>
                  <a:lnTo>
                    <a:pt x="55" y="150"/>
                  </a:lnTo>
                  <a:lnTo>
                    <a:pt x="55" y="150"/>
                  </a:lnTo>
                  <a:lnTo>
                    <a:pt x="57" y="153"/>
                  </a:lnTo>
                  <a:lnTo>
                    <a:pt x="57" y="156"/>
                  </a:lnTo>
                  <a:lnTo>
                    <a:pt x="57" y="161"/>
                  </a:lnTo>
                  <a:lnTo>
                    <a:pt x="57" y="161"/>
                  </a:lnTo>
                  <a:lnTo>
                    <a:pt x="57" y="164"/>
                  </a:lnTo>
                  <a:lnTo>
                    <a:pt x="59" y="164"/>
                  </a:lnTo>
                  <a:lnTo>
                    <a:pt x="60" y="168"/>
                  </a:lnTo>
                  <a:lnTo>
                    <a:pt x="62" y="171"/>
                  </a:lnTo>
                  <a:lnTo>
                    <a:pt x="62" y="171"/>
                  </a:lnTo>
                  <a:lnTo>
                    <a:pt x="65" y="176"/>
                  </a:lnTo>
                  <a:lnTo>
                    <a:pt x="67" y="177"/>
                  </a:lnTo>
                  <a:lnTo>
                    <a:pt x="70" y="179"/>
                  </a:lnTo>
                  <a:lnTo>
                    <a:pt x="73" y="179"/>
                  </a:lnTo>
                  <a:lnTo>
                    <a:pt x="73" y="179"/>
                  </a:lnTo>
                  <a:lnTo>
                    <a:pt x="83" y="177"/>
                  </a:lnTo>
                  <a:lnTo>
                    <a:pt x="90" y="176"/>
                  </a:lnTo>
                  <a:lnTo>
                    <a:pt x="90" y="176"/>
                  </a:lnTo>
                  <a:lnTo>
                    <a:pt x="90" y="176"/>
                  </a:lnTo>
                  <a:lnTo>
                    <a:pt x="91" y="171"/>
                  </a:lnTo>
                  <a:lnTo>
                    <a:pt x="93" y="168"/>
                  </a:lnTo>
                  <a:lnTo>
                    <a:pt x="94" y="164"/>
                  </a:lnTo>
                  <a:lnTo>
                    <a:pt x="94" y="164"/>
                  </a:lnTo>
                  <a:lnTo>
                    <a:pt x="98" y="164"/>
                  </a:lnTo>
                  <a:lnTo>
                    <a:pt x="101" y="164"/>
                  </a:lnTo>
                  <a:lnTo>
                    <a:pt x="104" y="164"/>
                  </a:lnTo>
                  <a:lnTo>
                    <a:pt x="104" y="164"/>
                  </a:lnTo>
                  <a:lnTo>
                    <a:pt x="106" y="166"/>
                  </a:lnTo>
                  <a:lnTo>
                    <a:pt x="107" y="168"/>
                  </a:lnTo>
                  <a:lnTo>
                    <a:pt x="111" y="168"/>
                  </a:lnTo>
                  <a:lnTo>
                    <a:pt x="111" y="168"/>
                  </a:lnTo>
                  <a:lnTo>
                    <a:pt x="117" y="168"/>
                  </a:lnTo>
                  <a:lnTo>
                    <a:pt x="119" y="168"/>
                  </a:lnTo>
                  <a:lnTo>
                    <a:pt x="119" y="169"/>
                  </a:lnTo>
                  <a:lnTo>
                    <a:pt x="119" y="169"/>
                  </a:lnTo>
                  <a:lnTo>
                    <a:pt x="120" y="176"/>
                  </a:lnTo>
                  <a:lnTo>
                    <a:pt x="122" y="181"/>
                  </a:lnTo>
                  <a:lnTo>
                    <a:pt x="122" y="181"/>
                  </a:lnTo>
                  <a:lnTo>
                    <a:pt x="122" y="184"/>
                  </a:lnTo>
                  <a:lnTo>
                    <a:pt x="120" y="189"/>
                  </a:lnTo>
                  <a:lnTo>
                    <a:pt x="119" y="195"/>
                  </a:lnTo>
                  <a:lnTo>
                    <a:pt x="120" y="198"/>
                  </a:lnTo>
                  <a:lnTo>
                    <a:pt x="120" y="198"/>
                  </a:lnTo>
                  <a:lnTo>
                    <a:pt x="125" y="203"/>
                  </a:lnTo>
                  <a:lnTo>
                    <a:pt x="125" y="207"/>
                  </a:lnTo>
                  <a:lnTo>
                    <a:pt x="127" y="208"/>
                  </a:lnTo>
                  <a:lnTo>
                    <a:pt x="127" y="208"/>
                  </a:lnTo>
                  <a:lnTo>
                    <a:pt x="125" y="215"/>
                  </a:lnTo>
                  <a:lnTo>
                    <a:pt x="125" y="218"/>
                  </a:lnTo>
                  <a:lnTo>
                    <a:pt x="127" y="220"/>
                  </a:lnTo>
                  <a:lnTo>
                    <a:pt x="127" y="220"/>
                  </a:lnTo>
                  <a:lnTo>
                    <a:pt x="129" y="220"/>
                  </a:lnTo>
                  <a:lnTo>
                    <a:pt x="129" y="218"/>
                  </a:lnTo>
                  <a:lnTo>
                    <a:pt x="130" y="216"/>
                  </a:lnTo>
                  <a:lnTo>
                    <a:pt x="134" y="216"/>
                  </a:lnTo>
                  <a:lnTo>
                    <a:pt x="134" y="216"/>
                  </a:lnTo>
                  <a:lnTo>
                    <a:pt x="140" y="216"/>
                  </a:lnTo>
                  <a:lnTo>
                    <a:pt x="145" y="215"/>
                  </a:lnTo>
                  <a:lnTo>
                    <a:pt x="145" y="215"/>
                  </a:lnTo>
                  <a:lnTo>
                    <a:pt x="148" y="215"/>
                  </a:lnTo>
                  <a:lnTo>
                    <a:pt x="148" y="215"/>
                  </a:lnTo>
                  <a:lnTo>
                    <a:pt x="151" y="216"/>
                  </a:lnTo>
                  <a:lnTo>
                    <a:pt x="151" y="218"/>
                  </a:lnTo>
                  <a:lnTo>
                    <a:pt x="151" y="218"/>
                  </a:lnTo>
                  <a:lnTo>
                    <a:pt x="153" y="220"/>
                  </a:lnTo>
                  <a:lnTo>
                    <a:pt x="155" y="221"/>
                  </a:lnTo>
                  <a:lnTo>
                    <a:pt x="156" y="221"/>
                  </a:lnTo>
                  <a:lnTo>
                    <a:pt x="156" y="221"/>
                  </a:lnTo>
                  <a:lnTo>
                    <a:pt x="161" y="220"/>
                  </a:lnTo>
                  <a:lnTo>
                    <a:pt x="163" y="220"/>
                  </a:lnTo>
                  <a:lnTo>
                    <a:pt x="164" y="221"/>
                  </a:lnTo>
                  <a:lnTo>
                    <a:pt x="164" y="221"/>
                  </a:lnTo>
                  <a:lnTo>
                    <a:pt x="164" y="225"/>
                  </a:lnTo>
                  <a:lnTo>
                    <a:pt x="166" y="226"/>
                  </a:lnTo>
                  <a:lnTo>
                    <a:pt x="168" y="226"/>
                  </a:lnTo>
                  <a:lnTo>
                    <a:pt x="168" y="226"/>
                  </a:lnTo>
                  <a:lnTo>
                    <a:pt x="169" y="228"/>
                  </a:lnTo>
                  <a:lnTo>
                    <a:pt x="173" y="228"/>
                  </a:lnTo>
                  <a:lnTo>
                    <a:pt x="179" y="231"/>
                  </a:lnTo>
                  <a:lnTo>
                    <a:pt x="179" y="231"/>
                  </a:lnTo>
                  <a:lnTo>
                    <a:pt x="182" y="229"/>
                  </a:lnTo>
                  <a:lnTo>
                    <a:pt x="184" y="229"/>
                  </a:lnTo>
                  <a:lnTo>
                    <a:pt x="184" y="229"/>
                  </a:lnTo>
                  <a:lnTo>
                    <a:pt x="184" y="229"/>
                  </a:lnTo>
                  <a:lnTo>
                    <a:pt x="187" y="226"/>
                  </a:lnTo>
                  <a:lnTo>
                    <a:pt x="187" y="226"/>
                  </a:lnTo>
                  <a:lnTo>
                    <a:pt x="189" y="226"/>
                  </a:lnTo>
                  <a:lnTo>
                    <a:pt x="189" y="226"/>
                  </a:lnTo>
                  <a:lnTo>
                    <a:pt x="192" y="231"/>
                  </a:lnTo>
                  <a:lnTo>
                    <a:pt x="194" y="233"/>
                  </a:lnTo>
                  <a:lnTo>
                    <a:pt x="195" y="234"/>
                  </a:lnTo>
                  <a:lnTo>
                    <a:pt x="195" y="234"/>
                  </a:lnTo>
                  <a:lnTo>
                    <a:pt x="202" y="234"/>
                  </a:lnTo>
                  <a:lnTo>
                    <a:pt x="205" y="234"/>
                  </a:lnTo>
                  <a:lnTo>
                    <a:pt x="207" y="236"/>
                  </a:lnTo>
                  <a:lnTo>
                    <a:pt x="207" y="236"/>
                  </a:lnTo>
                  <a:lnTo>
                    <a:pt x="207" y="242"/>
                  </a:lnTo>
                  <a:lnTo>
                    <a:pt x="212" y="247"/>
                  </a:lnTo>
                  <a:lnTo>
                    <a:pt x="212" y="247"/>
                  </a:lnTo>
                  <a:lnTo>
                    <a:pt x="213" y="249"/>
                  </a:lnTo>
                  <a:lnTo>
                    <a:pt x="217" y="249"/>
                  </a:lnTo>
                  <a:lnTo>
                    <a:pt x="220" y="247"/>
                  </a:lnTo>
                  <a:lnTo>
                    <a:pt x="220" y="247"/>
                  </a:lnTo>
                  <a:lnTo>
                    <a:pt x="221" y="246"/>
                  </a:lnTo>
                  <a:lnTo>
                    <a:pt x="223" y="241"/>
                  </a:lnTo>
                  <a:lnTo>
                    <a:pt x="223" y="241"/>
                  </a:lnTo>
                  <a:lnTo>
                    <a:pt x="223" y="236"/>
                  </a:lnTo>
                  <a:lnTo>
                    <a:pt x="221" y="233"/>
                  </a:lnTo>
                  <a:lnTo>
                    <a:pt x="221" y="233"/>
                  </a:lnTo>
                  <a:lnTo>
                    <a:pt x="221" y="233"/>
                  </a:lnTo>
                  <a:lnTo>
                    <a:pt x="218" y="234"/>
                  </a:lnTo>
                  <a:lnTo>
                    <a:pt x="215" y="236"/>
                  </a:lnTo>
                  <a:lnTo>
                    <a:pt x="212" y="234"/>
                  </a:lnTo>
                  <a:lnTo>
                    <a:pt x="212" y="234"/>
                  </a:lnTo>
                  <a:lnTo>
                    <a:pt x="210" y="233"/>
                  </a:lnTo>
                  <a:lnTo>
                    <a:pt x="207" y="229"/>
                  </a:lnTo>
                  <a:lnTo>
                    <a:pt x="204" y="225"/>
                  </a:lnTo>
                  <a:lnTo>
                    <a:pt x="204" y="225"/>
                  </a:lnTo>
                  <a:lnTo>
                    <a:pt x="204" y="223"/>
                  </a:lnTo>
                  <a:lnTo>
                    <a:pt x="205" y="220"/>
                  </a:lnTo>
                  <a:lnTo>
                    <a:pt x="207" y="213"/>
                  </a:lnTo>
                  <a:lnTo>
                    <a:pt x="207" y="213"/>
                  </a:lnTo>
                  <a:lnTo>
                    <a:pt x="208" y="205"/>
                  </a:lnTo>
                  <a:lnTo>
                    <a:pt x="208" y="200"/>
                  </a:lnTo>
                  <a:lnTo>
                    <a:pt x="207" y="198"/>
                  </a:lnTo>
                  <a:lnTo>
                    <a:pt x="207" y="198"/>
                  </a:lnTo>
                  <a:lnTo>
                    <a:pt x="207" y="197"/>
                  </a:lnTo>
                  <a:lnTo>
                    <a:pt x="207" y="195"/>
                  </a:lnTo>
                  <a:lnTo>
                    <a:pt x="208" y="190"/>
                  </a:lnTo>
                  <a:lnTo>
                    <a:pt x="208" y="190"/>
                  </a:lnTo>
                  <a:lnTo>
                    <a:pt x="210" y="189"/>
                  </a:lnTo>
                  <a:lnTo>
                    <a:pt x="210" y="185"/>
                  </a:lnTo>
                  <a:lnTo>
                    <a:pt x="210" y="184"/>
                  </a:lnTo>
                  <a:lnTo>
                    <a:pt x="212" y="182"/>
                  </a:lnTo>
                  <a:lnTo>
                    <a:pt x="212" y="182"/>
                  </a:lnTo>
                  <a:lnTo>
                    <a:pt x="221" y="182"/>
                  </a:lnTo>
                  <a:lnTo>
                    <a:pt x="225" y="182"/>
                  </a:lnTo>
                  <a:lnTo>
                    <a:pt x="228" y="181"/>
                  </a:lnTo>
                  <a:lnTo>
                    <a:pt x="228" y="181"/>
                  </a:lnTo>
                  <a:lnTo>
                    <a:pt x="228" y="179"/>
                  </a:lnTo>
                  <a:lnTo>
                    <a:pt x="228" y="179"/>
                  </a:lnTo>
                  <a:lnTo>
                    <a:pt x="230" y="177"/>
                  </a:lnTo>
                  <a:lnTo>
                    <a:pt x="230" y="177"/>
                  </a:lnTo>
                  <a:lnTo>
                    <a:pt x="225" y="169"/>
                  </a:lnTo>
                  <a:lnTo>
                    <a:pt x="223" y="166"/>
                  </a:lnTo>
                  <a:lnTo>
                    <a:pt x="220" y="164"/>
                  </a:lnTo>
                  <a:lnTo>
                    <a:pt x="220" y="16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66">
              <a:extLst>
                <a:ext uri="{FF2B5EF4-FFF2-40B4-BE49-F238E27FC236}">
                  <a16:creationId xmlns="" xmlns:a16="http://schemas.microsoft.com/office/drawing/2014/main" id="{B30AB7B0-72ED-4032-85E9-5784B6944843}"/>
                </a:ext>
              </a:extLst>
            </p:cNvPr>
            <p:cNvSpPr>
              <a:spLocks/>
            </p:cNvSpPr>
            <p:nvPr/>
          </p:nvSpPr>
          <p:spPr bwMode="auto">
            <a:xfrm>
              <a:off x="7019925" y="4685722"/>
              <a:ext cx="33337" cy="44450"/>
            </a:xfrm>
            <a:custGeom>
              <a:avLst/>
              <a:gdLst>
                <a:gd name="T0" fmla="*/ 2 w 21"/>
                <a:gd name="T1" fmla="*/ 15 h 28"/>
                <a:gd name="T2" fmla="*/ 2 w 21"/>
                <a:gd name="T3" fmla="*/ 15 h 28"/>
                <a:gd name="T4" fmla="*/ 5 w 21"/>
                <a:gd name="T5" fmla="*/ 28 h 28"/>
                <a:gd name="T6" fmla="*/ 5 w 21"/>
                <a:gd name="T7" fmla="*/ 28 h 28"/>
                <a:gd name="T8" fmla="*/ 12 w 21"/>
                <a:gd name="T9" fmla="*/ 25 h 28"/>
                <a:gd name="T10" fmla="*/ 12 w 21"/>
                <a:gd name="T11" fmla="*/ 25 h 28"/>
                <a:gd name="T12" fmla="*/ 15 w 21"/>
                <a:gd name="T13" fmla="*/ 22 h 28"/>
                <a:gd name="T14" fmla="*/ 18 w 21"/>
                <a:gd name="T15" fmla="*/ 17 h 28"/>
                <a:gd name="T16" fmla="*/ 21 w 21"/>
                <a:gd name="T17" fmla="*/ 10 h 28"/>
                <a:gd name="T18" fmla="*/ 18 w 21"/>
                <a:gd name="T19" fmla="*/ 7 h 28"/>
                <a:gd name="T20" fmla="*/ 18 w 21"/>
                <a:gd name="T21" fmla="*/ 7 h 28"/>
                <a:gd name="T22" fmla="*/ 18 w 21"/>
                <a:gd name="T23" fmla="*/ 0 h 28"/>
                <a:gd name="T24" fmla="*/ 18 w 21"/>
                <a:gd name="T25" fmla="*/ 0 h 28"/>
                <a:gd name="T26" fmla="*/ 12 w 21"/>
                <a:gd name="T27" fmla="*/ 0 h 28"/>
                <a:gd name="T28" fmla="*/ 12 w 21"/>
                <a:gd name="T29" fmla="*/ 0 h 28"/>
                <a:gd name="T30" fmla="*/ 12 w 21"/>
                <a:gd name="T31" fmla="*/ 4 h 28"/>
                <a:gd name="T32" fmla="*/ 10 w 21"/>
                <a:gd name="T33" fmla="*/ 5 h 28"/>
                <a:gd name="T34" fmla="*/ 5 w 21"/>
                <a:gd name="T35" fmla="*/ 5 h 28"/>
                <a:gd name="T36" fmla="*/ 5 w 21"/>
                <a:gd name="T37" fmla="*/ 5 h 28"/>
                <a:gd name="T38" fmla="*/ 0 w 21"/>
                <a:gd name="T39" fmla="*/ 4 h 28"/>
                <a:gd name="T40" fmla="*/ 0 w 21"/>
                <a:gd name="T41" fmla="*/ 4 h 28"/>
                <a:gd name="T42" fmla="*/ 2 w 21"/>
                <a:gd name="T43" fmla="*/ 5 h 28"/>
                <a:gd name="T44" fmla="*/ 2 w 21"/>
                <a:gd name="T4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8">
                  <a:moveTo>
                    <a:pt x="2" y="15"/>
                  </a:moveTo>
                  <a:lnTo>
                    <a:pt x="2" y="15"/>
                  </a:lnTo>
                  <a:lnTo>
                    <a:pt x="5" y="28"/>
                  </a:lnTo>
                  <a:lnTo>
                    <a:pt x="5" y="28"/>
                  </a:lnTo>
                  <a:lnTo>
                    <a:pt x="12" y="25"/>
                  </a:lnTo>
                  <a:lnTo>
                    <a:pt x="12" y="25"/>
                  </a:lnTo>
                  <a:lnTo>
                    <a:pt x="15" y="22"/>
                  </a:lnTo>
                  <a:lnTo>
                    <a:pt x="18" y="17"/>
                  </a:lnTo>
                  <a:lnTo>
                    <a:pt x="21" y="10"/>
                  </a:lnTo>
                  <a:lnTo>
                    <a:pt x="18" y="7"/>
                  </a:lnTo>
                  <a:lnTo>
                    <a:pt x="18" y="7"/>
                  </a:lnTo>
                  <a:lnTo>
                    <a:pt x="18" y="0"/>
                  </a:lnTo>
                  <a:lnTo>
                    <a:pt x="18" y="0"/>
                  </a:lnTo>
                  <a:lnTo>
                    <a:pt x="12" y="0"/>
                  </a:lnTo>
                  <a:lnTo>
                    <a:pt x="12" y="0"/>
                  </a:lnTo>
                  <a:lnTo>
                    <a:pt x="12" y="4"/>
                  </a:lnTo>
                  <a:lnTo>
                    <a:pt x="10" y="5"/>
                  </a:lnTo>
                  <a:lnTo>
                    <a:pt x="5" y="5"/>
                  </a:lnTo>
                  <a:lnTo>
                    <a:pt x="5" y="5"/>
                  </a:lnTo>
                  <a:lnTo>
                    <a:pt x="0" y="4"/>
                  </a:lnTo>
                  <a:lnTo>
                    <a:pt x="0" y="4"/>
                  </a:lnTo>
                  <a:lnTo>
                    <a:pt x="2" y="5"/>
                  </a:lnTo>
                  <a:lnTo>
                    <a:pt x="2" y="1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67">
              <a:extLst>
                <a:ext uri="{FF2B5EF4-FFF2-40B4-BE49-F238E27FC236}">
                  <a16:creationId xmlns="" xmlns:a16="http://schemas.microsoft.com/office/drawing/2014/main" id="{726A49AE-3735-42F3-A055-A9DC076AB5F2}"/>
                </a:ext>
              </a:extLst>
            </p:cNvPr>
            <p:cNvSpPr>
              <a:spLocks/>
            </p:cNvSpPr>
            <p:nvPr/>
          </p:nvSpPr>
          <p:spPr bwMode="auto">
            <a:xfrm>
              <a:off x="7043738" y="4860347"/>
              <a:ext cx="219075" cy="354013"/>
            </a:xfrm>
            <a:custGeom>
              <a:avLst/>
              <a:gdLst>
                <a:gd name="T0" fmla="*/ 135 w 138"/>
                <a:gd name="T1" fmla="*/ 45 h 223"/>
                <a:gd name="T2" fmla="*/ 133 w 138"/>
                <a:gd name="T3" fmla="*/ 16 h 223"/>
                <a:gd name="T4" fmla="*/ 133 w 138"/>
                <a:gd name="T5" fmla="*/ 0 h 223"/>
                <a:gd name="T6" fmla="*/ 119 w 138"/>
                <a:gd name="T7" fmla="*/ 6 h 223"/>
                <a:gd name="T8" fmla="*/ 116 w 138"/>
                <a:gd name="T9" fmla="*/ 8 h 223"/>
                <a:gd name="T10" fmla="*/ 111 w 138"/>
                <a:gd name="T11" fmla="*/ 9 h 223"/>
                <a:gd name="T12" fmla="*/ 103 w 138"/>
                <a:gd name="T13" fmla="*/ 8 h 223"/>
                <a:gd name="T14" fmla="*/ 99 w 138"/>
                <a:gd name="T15" fmla="*/ 9 h 223"/>
                <a:gd name="T16" fmla="*/ 96 w 138"/>
                <a:gd name="T17" fmla="*/ 14 h 223"/>
                <a:gd name="T18" fmla="*/ 90 w 138"/>
                <a:gd name="T19" fmla="*/ 14 h 223"/>
                <a:gd name="T20" fmla="*/ 78 w 138"/>
                <a:gd name="T21" fmla="*/ 16 h 223"/>
                <a:gd name="T22" fmla="*/ 75 w 138"/>
                <a:gd name="T23" fmla="*/ 11 h 223"/>
                <a:gd name="T24" fmla="*/ 70 w 138"/>
                <a:gd name="T25" fmla="*/ 13 h 223"/>
                <a:gd name="T26" fmla="*/ 60 w 138"/>
                <a:gd name="T27" fmla="*/ 13 h 223"/>
                <a:gd name="T28" fmla="*/ 59 w 138"/>
                <a:gd name="T29" fmla="*/ 17 h 223"/>
                <a:gd name="T30" fmla="*/ 63 w 138"/>
                <a:gd name="T31" fmla="*/ 39 h 223"/>
                <a:gd name="T32" fmla="*/ 72 w 138"/>
                <a:gd name="T33" fmla="*/ 52 h 223"/>
                <a:gd name="T34" fmla="*/ 73 w 138"/>
                <a:gd name="T35" fmla="*/ 57 h 223"/>
                <a:gd name="T36" fmla="*/ 73 w 138"/>
                <a:gd name="T37" fmla="*/ 66 h 223"/>
                <a:gd name="T38" fmla="*/ 68 w 138"/>
                <a:gd name="T39" fmla="*/ 73 h 223"/>
                <a:gd name="T40" fmla="*/ 63 w 138"/>
                <a:gd name="T41" fmla="*/ 78 h 223"/>
                <a:gd name="T42" fmla="*/ 63 w 138"/>
                <a:gd name="T43" fmla="*/ 86 h 223"/>
                <a:gd name="T44" fmla="*/ 52 w 138"/>
                <a:gd name="T45" fmla="*/ 70 h 223"/>
                <a:gd name="T46" fmla="*/ 55 w 138"/>
                <a:gd name="T47" fmla="*/ 58 h 223"/>
                <a:gd name="T48" fmla="*/ 54 w 138"/>
                <a:gd name="T49" fmla="*/ 50 h 223"/>
                <a:gd name="T50" fmla="*/ 44 w 138"/>
                <a:gd name="T51" fmla="*/ 52 h 223"/>
                <a:gd name="T52" fmla="*/ 36 w 138"/>
                <a:gd name="T53" fmla="*/ 45 h 223"/>
                <a:gd name="T54" fmla="*/ 2 w 138"/>
                <a:gd name="T55" fmla="*/ 68 h 223"/>
                <a:gd name="T56" fmla="*/ 3 w 138"/>
                <a:gd name="T57" fmla="*/ 73 h 223"/>
                <a:gd name="T58" fmla="*/ 20 w 138"/>
                <a:gd name="T59" fmla="*/ 76 h 223"/>
                <a:gd name="T60" fmla="*/ 29 w 138"/>
                <a:gd name="T61" fmla="*/ 79 h 223"/>
                <a:gd name="T62" fmla="*/ 36 w 138"/>
                <a:gd name="T63" fmla="*/ 84 h 223"/>
                <a:gd name="T64" fmla="*/ 36 w 138"/>
                <a:gd name="T65" fmla="*/ 102 h 223"/>
                <a:gd name="T66" fmla="*/ 31 w 138"/>
                <a:gd name="T67" fmla="*/ 112 h 223"/>
                <a:gd name="T68" fmla="*/ 34 w 138"/>
                <a:gd name="T69" fmla="*/ 117 h 223"/>
                <a:gd name="T70" fmla="*/ 36 w 138"/>
                <a:gd name="T71" fmla="*/ 123 h 223"/>
                <a:gd name="T72" fmla="*/ 34 w 138"/>
                <a:gd name="T73" fmla="*/ 128 h 223"/>
                <a:gd name="T74" fmla="*/ 28 w 138"/>
                <a:gd name="T75" fmla="*/ 136 h 223"/>
                <a:gd name="T76" fmla="*/ 26 w 138"/>
                <a:gd name="T77" fmla="*/ 146 h 223"/>
                <a:gd name="T78" fmla="*/ 13 w 138"/>
                <a:gd name="T79" fmla="*/ 159 h 223"/>
                <a:gd name="T80" fmla="*/ 16 w 138"/>
                <a:gd name="T81" fmla="*/ 172 h 223"/>
                <a:gd name="T82" fmla="*/ 21 w 138"/>
                <a:gd name="T83" fmla="*/ 184 h 223"/>
                <a:gd name="T84" fmla="*/ 23 w 138"/>
                <a:gd name="T85" fmla="*/ 208 h 223"/>
                <a:gd name="T86" fmla="*/ 24 w 138"/>
                <a:gd name="T87" fmla="*/ 223 h 223"/>
                <a:gd name="T88" fmla="*/ 34 w 138"/>
                <a:gd name="T89" fmla="*/ 216 h 223"/>
                <a:gd name="T90" fmla="*/ 33 w 138"/>
                <a:gd name="T91" fmla="*/ 213 h 223"/>
                <a:gd name="T92" fmla="*/ 29 w 138"/>
                <a:gd name="T93" fmla="*/ 211 h 223"/>
                <a:gd name="T94" fmla="*/ 41 w 138"/>
                <a:gd name="T95" fmla="*/ 200 h 223"/>
                <a:gd name="T96" fmla="*/ 62 w 138"/>
                <a:gd name="T97" fmla="*/ 190 h 223"/>
                <a:gd name="T98" fmla="*/ 65 w 138"/>
                <a:gd name="T99" fmla="*/ 185 h 223"/>
                <a:gd name="T100" fmla="*/ 67 w 138"/>
                <a:gd name="T101" fmla="*/ 167 h 223"/>
                <a:gd name="T102" fmla="*/ 65 w 138"/>
                <a:gd name="T103" fmla="*/ 149 h 223"/>
                <a:gd name="T104" fmla="*/ 62 w 138"/>
                <a:gd name="T105" fmla="*/ 140 h 223"/>
                <a:gd name="T106" fmla="*/ 57 w 138"/>
                <a:gd name="T107" fmla="*/ 127 h 223"/>
                <a:gd name="T108" fmla="*/ 60 w 138"/>
                <a:gd name="T109" fmla="*/ 123 h 223"/>
                <a:gd name="T110" fmla="*/ 67 w 138"/>
                <a:gd name="T111" fmla="*/ 117 h 223"/>
                <a:gd name="T112" fmla="*/ 73 w 138"/>
                <a:gd name="T113" fmla="*/ 112 h 223"/>
                <a:gd name="T114" fmla="*/ 81 w 138"/>
                <a:gd name="T115" fmla="*/ 107 h 223"/>
                <a:gd name="T116" fmla="*/ 91 w 138"/>
                <a:gd name="T117" fmla="*/ 94 h 223"/>
                <a:gd name="T118" fmla="*/ 104 w 138"/>
                <a:gd name="T119" fmla="*/ 89 h 223"/>
                <a:gd name="T120" fmla="*/ 117 w 138"/>
                <a:gd name="T121" fmla="*/ 84 h 223"/>
                <a:gd name="T122" fmla="*/ 137 w 138"/>
                <a:gd name="T123" fmla="*/ 6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223">
                  <a:moveTo>
                    <a:pt x="138" y="57"/>
                  </a:moveTo>
                  <a:lnTo>
                    <a:pt x="138" y="57"/>
                  </a:lnTo>
                  <a:lnTo>
                    <a:pt x="135" y="45"/>
                  </a:lnTo>
                  <a:lnTo>
                    <a:pt x="135" y="30"/>
                  </a:lnTo>
                  <a:lnTo>
                    <a:pt x="135" y="30"/>
                  </a:lnTo>
                  <a:lnTo>
                    <a:pt x="133" y="16"/>
                  </a:lnTo>
                  <a:lnTo>
                    <a:pt x="133" y="0"/>
                  </a:lnTo>
                  <a:lnTo>
                    <a:pt x="133" y="0"/>
                  </a:lnTo>
                  <a:lnTo>
                    <a:pt x="133" y="0"/>
                  </a:lnTo>
                  <a:lnTo>
                    <a:pt x="133" y="0"/>
                  </a:lnTo>
                  <a:lnTo>
                    <a:pt x="124" y="3"/>
                  </a:lnTo>
                  <a:lnTo>
                    <a:pt x="119" y="6"/>
                  </a:lnTo>
                  <a:lnTo>
                    <a:pt x="119" y="6"/>
                  </a:lnTo>
                  <a:lnTo>
                    <a:pt x="117" y="8"/>
                  </a:lnTo>
                  <a:lnTo>
                    <a:pt x="116" y="8"/>
                  </a:lnTo>
                  <a:lnTo>
                    <a:pt x="112" y="8"/>
                  </a:lnTo>
                  <a:lnTo>
                    <a:pt x="111" y="9"/>
                  </a:lnTo>
                  <a:lnTo>
                    <a:pt x="111" y="9"/>
                  </a:lnTo>
                  <a:lnTo>
                    <a:pt x="107" y="9"/>
                  </a:lnTo>
                  <a:lnTo>
                    <a:pt x="106" y="9"/>
                  </a:lnTo>
                  <a:lnTo>
                    <a:pt x="103" y="8"/>
                  </a:lnTo>
                  <a:lnTo>
                    <a:pt x="103" y="8"/>
                  </a:lnTo>
                  <a:lnTo>
                    <a:pt x="101" y="8"/>
                  </a:lnTo>
                  <a:lnTo>
                    <a:pt x="99" y="9"/>
                  </a:lnTo>
                  <a:lnTo>
                    <a:pt x="98" y="13"/>
                  </a:lnTo>
                  <a:lnTo>
                    <a:pt x="98" y="13"/>
                  </a:lnTo>
                  <a:lnTo>
                    <a:pt x="96" y="14"/>
                  </a:lnTo>
                  <a:lnTo>
                    <a:pt x="94" y="14"/>
                  </a:lnTo>
                  <a:lnTo>
                    <a:pt x="90" y="14"/>
                  </a:lnTo>
                  <a:lnTo>
                    <a:pt x="90" y="14"/>
                  </a:lnTo>
                  <a:lnTo>
                    <a:pt x="80" y="16"/>
                  </a:lnTo>
                  <a:lnTo>
                    <a:pt x="80" y="16"/>
                  </a:lnTo>
                  <a:lnTo>
                    <a:pt x="78" y="16"/>
                  </a:lnTo>
                  <a:lnTo>
                    <a:pt x="77" y="14"/>
                  </a:lnTo>
                  <a:lnTo>
                    <a:pt x="77" y="13"/>
                  </a:lnTo>
                  <a:lnTo>
                    <a:pt x="75" y="11"/>
                  </a:lnTo>
                  <a:lnTo>
                    <a:pt x="75" y="11"/>
                  </a:lnTo>
                  <a:lnTo>
                    <a:pt x="72" y="11"/>
                  </a:lnTo>
                  <a:lnTo>
                    <a:pt x="70" y="13"/>
                  </a:lnTo>
                  <a:lnTo>
                    <a:pt x="67" y="13"/>
                  </a:lnTo>
                  <a:lnTo>
                    <a:pt x="67" y="13"/>
                  </a:lnTo>
                  <a:lnTo>
                    <a:pt x="60" y="13"/>
                  </a:lnTo>
                  <a:lnTo>
                    <a:pt x="60" y="13"/>
                  </a:lnTo>
                  <a:lnTo>
                    <a:pt x="59" y="17"/>
                  </a:lnTo>
                  <a:lnTo>
                    <a:pt x="59" y="17"/>
                  </a:lnTo>
                  <a:lnTo>
                    <a:pt x="59" y="24"/>
                  </a:lnTo>
                  <a:lnTo>
                    <a:pt x="60" y="30"/>
                  </a:lnTo>
                  <a:lnTo>
                    <a:pt x="63" y="39"/>
                  </a:lnTo>
                  <a:lnTo>
                    <a:pt x="65" y="45"/>
                  </a:lnTo>
                  <a:lnTo>
                    <a:pt x="65" y="45"/>
                  </a:lnTo>
                  <a:lnTo>
                    <a:pt x="72" y="52"/>
                  </a:lnTo>
                  <a:lnTo>
                    <a:pt x="72" y="52"/>
                  </a:lnTo>
                  <a:lnTo>
                    <a:pt x="73" y="55"/>
                  </a:lnTo>
                  <a:lnTo>
                    <a:pt x="73" y="57"/>
                  </a:lnTo>
                  <a:lnTo>
                    <a:pt x="73" y="60"/>
                  </a:lnTo>
                  <a:lnTo>
                    <a:pt x="73" y="66"/>
                  </a:lnTo>
                  <a:lnTo>
                    <a:pt x="73" y="66"/>
                  </a:lnTo>
                  <a:lnTo>
                    <a:pt x="72" y="70"/>
                  </a:lnTo>
                  <a:lnTo>
                    <a:pt x="70" y="73"/>
                  </a:lnTo>
                  <a:lnTo>
                    <a:pt x="68" y="73"/>
                  </a:lnTo>
                  <a:lnTo>
                    <a:pt x="65" y="74"/>
                  </a:lnTo>
                  <a:lnTo>
                    <a:pt x="65" y="74"/>
                  </a:lnTo>
                  <a:lnTo>
                    <a:pt x="63" y="78"/>
                  </a:lnTo>
                  <a:lnTo>
                    <a:pt x="63" y="81"/>
                  </a:lnTo>
                  <a:lnTo>
                    <a:pt x="63" y="86"/>
                  </a:lnTo>
                  <a:lnTo>
                    <a:pt x="63" y="86"/>
                  </a:lnTo>
                  <a:lnTo>
                    <a:pt x="62" y="84"/>
                  </a:lnTo>
                  <a:lnTo>
                    <a:pt x="59" y="79"/>
                  </a:lnTo>
                  <a:lnTo>
                    <a:pt x="52" y="70"/>
                  </a:lnTo>
                  <a:lnTo>
                    <a:pt x="52" y="70"/>
                  </a:lnTo>
                  <a:lnTo>
                    <a:pt x="54" y="63"/>
                  </a:lnTo>
                  <a:lnTo>
                    <a:pt x="55" y="58"/>
                  </a:lnTo>
                  <a:lnTo>
                    <a:pt x="55" y="53"/>
                  </a:lnTo>
                  <a:lnTo>
                    <a:pt x="55" y="53"/>
                  </a:lnTo>
                  <a:lnTo>
                    <a:pt x="54" y="50"/>
                  </a:lnTo>
                  <a:lnTo>
                    <a:pt x="50" y="50"/>
                  </a:lnTo>
                  <a:lnTo>
                    <a:pt x="44" y="52"/>
                  </a:lnTo>
                  <a:lnTo>
                    <a:pt x="44" y="52"/>
                  </a:lnTo>
                  <a:lnTo>
                    <a:pt x="42" y="50"/>
                  </a:lnTo>
                  <a:lnTo>
                    <a:pt x="39" y="48"/>
                  </a:lnTo>
                  <a:lnTo>
                    <a:pt x="36" y="45"/>
                  </a:lnTo>
                  <a:lnTo>
                    <a:pt x="36" y="45"/>
                  </a:lnTo>
                  <a:lnTo>
                    <a:pt x="0" y="58"/>
                  </a:lnTo>
                  <a:lnTo>
                    <a:pt x="2" y="68"/>
                  </a:lnTo>
                  <a:lnTo>
                    <a:pt x="2" y="68"/>
                  </a:lnTo>
                  <a:lnTo>
                    <a:pt x="3" y="73"/>
                  </a:lnTo>
                  <a:lnTo>
                    <a:pt x="3" y="73"/>
                  </a:lnTo>
                  <a:lnTo>
                    <a:pt x="10" y="73"/>
                  </a:lnTo>
                  <a:lnTo>
                    <a:pt x="15" y="74"/>
                  </a:lnTo>
                  <a:lnTo>
                    <a:pt x="20" y="76"/>
                  </a:lnTo>
                  <a:lnTo>
                    <a:pt x="20" y="76"/>
                  </a:lnTo>
                  <a:lnTo>
                    <a:pt x="24" y="79"/>
                  </a:lnTo>
                  <a:lnTo>
                    <a:pt x="29" y="79"/>
                  </a:lnTo>
                  <a:lnTo>
                    <a:pt x="36" y="83"/>
                  </a:lnTo>
                  <a:lnTo>
                    <a:pt x="36" y="83"/>
                  </a:lnTo>
                  <a:lnTo>
                    <a:pt x="36" y="84"/>
                  </a:lnTo>
                  <a:lnTo>
                    <a:pt x="36" y="91"/>
                  </a:lnTo>
                  <a:lnTo>
                    <a:pt x="36" y="102"/>
                  </a:lnTo>
                  <a:lnTo>
                    <a:pt x="36" y="102"/>
                  </a:lnTo>
                  <a:lnTo>
                    <a:pt x="34" y="105"/>
                  </a:lnTo>
                  <a:lnTo>
                    <a:pt x="33" y="109"/>
                  </a:lnTo>
                  <a:lnTo>
                    <a:pt x="31" y="112"/>
                  </a:lnTo>
                  <a:lnTo>
                    <a:pt x="33" y="114"/>
                  </a:lnTo>
                  <a:lnTo>
                    <a:pt x="33" y="114"/>
                  </a:lnTo>
                  <a:lnTo>
                    <a:pt x="34" y="117"/>
                  </a:lnTo>
                  <a:lnTo>
                    <a:pt x="34" y="120"/>
                  </a:lnTo>
                  <a:lnTo>
                    <a:pt x="36" y="122"/>
                  </a:lnTo>
                  <a:lnTo>
                    <a:pt x="36" y="123"/>
                  </a:lnTo>
                  <a:lnTo>
                    <a:pt x="36" y="123"/>
                  </a:lnTo>
                  <a:lnTo>
                    <a:pt x="36" y="125"/>
                  </a:lnTo>
                  <a:lnTo>
                    <a:pt x="34" y="128"/>
                  </a:lnTo>
                  <a:lnTo>
                    <a:pt x="29" y="133"/>
                  </a:lnTo>
                  <a:lnTo>
                    <a:pt x="29" y="133"/>
                  </a:lnTo>
                  <a:lnTo>
                    <a:pt x="28" y="136"/>
                  </a:lnTo>
                  <a:lnTo>
                    <a:pt x="28" y="140"/>
                  </a:lnTo>
                  <a:lnTo>
                    <a:pt x="28" y="143"/>
                  </a:lnTo>
                  <a:lnTo>
                    <a:pt x="26" y="146"/>
                  </a:lnTo>
                  <a:lnTo>
                    <a:pt x="26" y="146"/>
                  </a:lnTo>
                  <a:lnTo>
                    <a:pt x="13" y="159"/>
                  </a:lnTo>
                  <a:lnTo>
                    <a:pt x="13" y="159"/>
                  </a:lnTo>
                  <a:lnTo>
                    <a:pt x="13" y="159"/>
                  </a:lnTo>
                  <a:lnTo>
                    <a:pt x="13" y="159"/>
                  </a:lnTo>
                  <a:lnTo>
                    <a:pt x="16" y="172"/>
                  </a:lnTo>
                  <a:lnTo>
                    <a:pt x="18" y="180"/>
                  </a:lnTo>
                  <a:lnTo>
                    <a:pt x="21" y="184"/>
                  </a:lnTo>
                  <a:lnTo>
                    <a:pt x="21" y="184"/>
                  </a:lnTo>
                  <a:lnTo>
                    <a:pt x="23" y="188"/>
                  </a:lnTo>
                  <a:lnTo>
                    <a:pt x="23" y="197"/>
                  </a:lnTo>
                  <a:lnTo>
                    <a:pt x="23" y="208"/>
                  </a:lnTo>
                  <a:lnTo>
                    <a:pt x="23" y="208"/>
                  </a:lnTo>
                  <a:lnTo>
                    <a:pt x="24" y="223"/>
                  </a:lnTo>
                  <a:lnTo>
                    <a:pt x="24" y="223"/>
                  </a:lnTo>
                  <a:lnTo>
                    <a:pt x="34" y="223"/>
                  </a:lnTo>
                  <a:lnTo>
                    <a:pt x="34" y="223"/>
                  </a:lnTo>
                  <a:lnTo>
                    <a:pt x="34" y="216"/>
                  </a:lnTo>
                  <a:lnTo>
                    <a:pt x="34" y="216"/>
                  </a:lnTo>
                  <a:lnTo>
                    <a:pt x="34" y="213"/>
                  </a:lnTo>
                  <a:lnTo>
                    <a:pt x="33" y="213"/>
                  </a:lnTo>
                  <a:lnTo>
                    <a:pt x="31" y="213"/>
                  </a:lnTo>
                  <a:lnTo>
                    <a:pt x="29" y="211"/>
                  </a:lnTo>
                  <a:lnTo>
                    <a:pt x="29" y="211"/>
                  </a:lnTo>
                  <a:lnTo>
                    <a:pt x="29" y="208"/>
                  </a:lnTo>
                  <a:lnTo>
                    <a:pt x="34" y="203"/>
                  </a:lnTo>
                  <a:lnTo>
                    <a:pt x="41" y="200"/>
                  </a:lnTo>
                  <a:lnTo>
                    <a:pt x="49" y="197"/>
                  </a:lnTo>
                  <a:lnTo>
                    <a:pt x="49" y="197"/>
                  </a:lnTo>
                  <a:lnTo>
                    <a:pt x="62" y="190"/>
                  </a:lnTo>
                  <a:lnTo>
                    <a:pt x="63" y="188"/>
                  </a:lnTo>
                  <a:lnTo>
                    <a:pt x="65" y="185"/>
                  </a:lnTo>
                  <a:lnTo>
                    <a:pt x="65" y="185"/>
                  </a:lnTo>
                  <a:lnTo>
                    <a:pt x="67" y="177"/>
                  </a:lnTo>
                  <a:lnTo>
                    <a:pt x="67" y="167"/>
                  </a:lnTo>
                  <a:lnTo>
                    <a:pt x="67" y="167"/>
                  </a:lnTo>
                  <a:lnTo>
                    <a:pt x="68" y="164"/>
                  </a:lnTo>
                  <a:lnTo>
                    <a:pt x="67" y="161"/>
                  </a:lnTo>
                  <a:lnTo>
                    <a:pt x="65" y="149"/>
                  </a:lnTo>
                  <a:lnTo>
                    <a:pt x="65" y="149"/>
                  </a:lnTo>
                  <a:lnTo>
                    <a:pt x="63" y="144"/>
                  </a:lnTo>
                  <a:lnTo>
                    <a:pt x="62" y="140"/>
                  </a:lnTo>
                  <a:lnTo>
                    <a:pt x="59" y="133"/>
                  </a:lnTo>
                  <a:lnTo>
                    <a:pt x="59" y="133"/>
                  </a:lnTo>
                  <a:lnTo>
                    <a:pt x="57" y="127"/>
                  </a:lnTo>
                  <a:lnTo>
                    <a:pt x="59" y="125"/>
                  </a:lnTo>
                  <a:lnTo>
                    <a:pt x="60" y="123"/>
                  </a:lnTo>
                  <a:lnTo>
                    <a:pt x="60" y="123"/>
                  </a:lnTo>
                  <a:lnTo>
                    <a:pt x="63" y="122"/>
                  </a:lnTo>
                  <a:lnTo>
                    <a:pt x="67" y="117"/>
                  </a:lnTo>
                  <a:lnTo>
                    <a:pt x="67" y="117"/>
                  </a:lnTo>
                  <a:lnTo>
                    <a:pt x="68" y="114"/>
                  </a:lnTo>
                  <a:lnTo>
                    <a:pt x="72" y="112"/>
                  </a:lnTo>
                  <a:lnTo>
                    <a:pt x="73" y="112"/>
                  </a:lnTo>
                  <a:lnTo>
                    <a:pt x="78" y="110"/>
                  </a:lnTo>
                  <a:lnTo>
                    <a:pt x="78" y="110"/>
                  </a:lnTo>
                  <a:lnTo>
                    <a:pt x="81" y="107"/>
                  </a:lnTo>
                  <a:lnTo>
                    <a:pt x="83" y="104"/>
                  </a:lnTo>
                  <a:lnTo>
                    <a:pt x="86" y="99"/>
                  </a:lnTo>
                  <a:lnTo>
                    <a:pt x="91" y="94"/>
                  </a:lnTo>
                  <a:lnTo>
                    <a:pt x="91" y="94"/>
                  </a:lnTo>
                  <a:lnTo>
                    <a:pt x="98" y="91"/>
                  </a:lnTo>
                  <a:lnTo>
                    <a:pt x="104" y="89"/>
                  </a:lnTo>
                  <a:lnTo>
                    <a:pt x="111" y="86"/>
                  </a:lnTo>
                  <a:lnTo>
                    <a:pt x="117" y="84"/>
                  </a:lnTo>
                  <a:lnTo>
                    <a:pt x="117" y="84"/>
                  </a:lnTo>
                  <a:lnTo>
                    <a:pt x="124" y="78"/>
                  </a:lnTo>
                  <a:lnTo>
                    <a:pt x="130" y="70"/>
                  </a:lnTo>
                  <a:lnTo>
                    <a:pt x="137" y="61"/>
                  </a:lnTo>
                  <a:lnTo>
                    <a:pt x="138" y="57"/>
                  </a:lnTo>
                  <a:lnTo>
                    <a:pt x="138" y="57"/>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68">
              <a:extLst>
                <a:ext uri="{FF2B5EF4-FFF2-40B4-BE49-F238E27FC236}">
                  <a16:creationId xmlns="" xmlns:a16="http://schemas.microsoft.com/office/drawing/2014/main" id="{6EA26C1B-4EDF-4FFA-B76F-E1A173A62769}"/>
                </a:ext>
              </a:extLst>
            </p:cNvPr>
            <p:cNvSpPr>
              <a:spLocks/>
            </p:cNvSpPr>
            <p:nvPr/>
          </p:nvSpPr>
          <p:spPr bwMode="auto">
            <a:xfrm>
              <a:off x="7027863" y="4655560"/>
              <a:ext cx="227012" cy="230188"/>
            </a:xfrm>
            <a:custGeom>
              <a:avLst/>
              <a:gdLst>
                <a:gd name="T0" fmla="*/ 134 w 143"/>
                <a:gd name="T1" fmla="*/ 111 h 145"/>
                <a:gd name="T2" fmla="*/ 129 w 143"/>
                <a:gd name="T3" fmla="*/ 102 h 145"/>
                <a:gd name="T4" fmla="*/ 129 w 143"/>
                <a:gd name="T5" fmla="*/ 93 h 145"/>
                <a:gd name="T6" fmla="*/ 127 w 143"/>
                <a:gd name="T7" fmla="*/ 91 h 145"/>
                <a:gd name="T8" fmla="*/ 130 w 143"/>
                <a:gd name="T9" fmla="*/ 81 h 145"/>
                <a:gd name="T10" fmla="*/ 126 w 143"/>
                <a:gd name="T11" fmla="*/ 75 h 145"/>
                <a:gd name="T12" fmla="*/ 124 w 143"/>
                <a:gd name="T13" fmla="*/ 63 h 145"/>
                <a:gd name="T14" fmla="*/ 106 w 143"/>
                <a:gd name="T15" fmla="*/ 36 h 145"/>
                <a:gd name="T16" fmla="*/ 57 w 143"/>
                <a:gd name="T17" fmla="*/ 1 h 145"/>
                <a:gd name="T18" fmla="*/ 52 w 143"/>
                <a:gd name="T19" fmla="*/ 13 h 145"/>
                <a:gd name="T20" fmla="*/ 51 w 143"/>
                <a:gd name="T21" fmla="*/ 15 h 145"/>
                <a:gd name="T22" fmla="*/ 54 w 143"/>
                <a:gd name="T23" fmla="*/ 21 h 145"/>
                <a:gd name="T24" fmla="*/ 49 w 143"/>
                <a:gd name="T25" fmla="*/ 21 h 145"/>
                <a:gd name="T26" fmla="*/ 31 w 143"/>
                <a:gd name="T27" fmla="*/ 21 h 145"/>
                <a:gd name="T28" fmla="*/ 30 w 143"/>
                <a:gd name="T29" fmla="*/ 19 h 145"/>
                <a:gd name="T30" fmla="*/ 31 w 143"/>
                <a:gd name="T31" fmla="*/ 0 h 145"/>
                <a:gd name="T32" fmla="*/ 15 w 143"/>
                <a:gd name="T33" fmla="*/ 3 h 145"/>
                <a:gd name="T34" fmla="*/ 18 w 143"/>
                <a:gd name="T35" fmla="*/ 11 h 145"/>
                <a:gd name="T36" fmla="*/ 16 w 143"/>
                <a:gd name="T37" fmla="*/ 19 h 145"/>
                <a:gd name="T38" fmla="*/ 13 w 143"/>
                <a:gd name="T39" fmla="*/ 26 h 145"/>
                <a:gd name="T40" fmla="*/ 13 w 143"/>
                <a:gd name="T41" fmla="*/ 36 h 145"/>
                <a:gd name="T42" fmla="*/ 7 w 143"/>
                <a:gd name="T43" fmla="*/ 44 h 145"/>
                <a:gd name="T44" fmla="*/ 3 w 143"/>
                <a:gd name="T45" fmla="*/ 62 h 145"/>
                <a:gd name="T46" fmla="*/ 8 w 143"/>
                <a:gd name="T47" fmla="*/ 72 h 145"/>
                <a:gd name="T48" fmla="*/ 15 w 143"/>
                <a:gd name="T49" fmla="*/ 89 h 145"/>
                <a:gd name="T50" fmla="*/ 20 w 143"/>
                <a:gd name="T51" fmla="*/ 98 h 145"/>
                <a:gd name="T52" fmla="*/ 16 w 143"/>
                <a:gd name="T53" fmla="*/ 99 h 145"/>
                <a:gd name="T54" fmla="*/ 12 w 143"/>
                <a:gd name="T55" fmla="*/ 94 h 145"/>
                <a:gd name="T56" fmla="*/ 10 w 143"/>
                <a:gd name="T57" fmla="*/ 98 h 145"/>
                <a:gd name="T58" fmla="*/ 20 w 143"/>
                <a:gd name="T59" fmla="*/ 102 h 145"/>
                <a:gd name="T60" fmla="*/ 31 w 143"/>
                <a:gd name="T61" fmla="*/ 107 h 145"/>
                <a:gd name="T62" fmla="*/ 49 w 143"/>
                <a:gd name="T63" fmla="*/ 114 h 145"/>
                <a:gd name="T64" fmla="*/ 49 w 143"/>
                <a:gd name="T65" fmla="*/ 115 h 145"/>
                <a:gd name="T66" fmla="*/ 60 w 143"/>
                <a:gd name="T67" fmla="*/ 115 h 145"/>
                <a:gd name="T68" fmla="*/ 64 w 143"/>
                <a:gd name="T69" fmla="*/ 117 h 145"/>
                <a:gd name="T70" fmla="*/ 70 w 143"/>
                <a:gd name="T71" fmla="*/ 142 h 145"/>
                <a:gd name="T72" fmla="*/ 77 w 143"/>
                <a:gd name="T73" fmla="*/ 142 h 145"/>
                <a:gd name="T74" fmla="*/ 85 w 143"/>
                <a:gd name="T75" fmla="*/ 140 h 145"/>
                <a:gd name="T76" fmla="*/ 87 w 143"/>
                <a:gd name="T77" fmla="*/ 143 h 145"/>
                <a:gd name="T78" fmla="*/ 90 w 143"/>
                <a:gd name="T79" fmla="*/ 145 h 145"/>
                <a:gd name="T80" fmla="*/ 104 w 143"/>
                <a:gd name="T81" fmla="*/ 143 h 145"/>
                <a:gd name="T82" fmla="*/ 108 w 143"/>
                <a:gd name="T83" fmla="*/ 142 h 145"/>
                <a:gd name="T84" fmla="*/ 113 w 143"/>
                <a:gd name="T85" fmla="*/ 137 h 145"/>
                <a:gd name="T86" fmla="*/ 117 w 143"/>
                <a:gd name="T87" fmla="*/ 138 h 145"/>
                <a:gd name="T88" fmla="*/ 122 w 143"/>
                <a:gd name="T89" fmla="*/ 137 h 145"/>
                <a:gd name="T90" fmla="*/ 129 w 143"/>
                <a:gd name="T91" fmla="*/ 135 h 145"/>
                <a:gd name="T92" fmla="*/ 143 w 143"/>
                <a:gd name="T93" fmla="*/ 129 h 145"/>
                <a:gd name="T94" fmla="*/ 139 w 143"/>
                <a:gd name="T95" fmla="*/ 122 h 145"/>
                <a:gd name="T96" fmla="*/ 134 w 143"/>
                <a:gd name="T97" fmla="*/ 1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45">
                  <a:moveTo>
                    <a:pt x="134" y="115"/>
                  </a:moveTo>
                  <a:lnTo>
                    <a:pt x="134" y="115"/>
                  </a:lnTo>
                  <a:lnTo>
                    <a:pt x="134" y="111"/>
                  </a:lnTo>
                  <a:lnTo>
                    <a:pt x="130" y="109"/>
                  </a:lnTo>
                  <a:lnTo>
                    <a:pt x="129" y="106"/>
                  </a:lnTo>
                  <a:lnTo>
                    <a:pt x="129" y="102"/>
                  </a:lnTo>
                  <a:lnTo>
                    <a:pt x="129" y="102"/>
                  </a:lnTo>
                  <a:lnTo>
                    <a:pt x="129" y="96"/>
                  </a:lnTo>
                  <a:lnTo>
                    <a:pt x="129" y="93"/>
                  </a:lnTo>
                  <a:lnTo>
                    <a:pt x="127" y="91"/>
                  </a:lnTo>
                  <a:lnTo>
                    <a:pt x="127" y="91"/>
                  </a:lnTo>
                  <a:lnTo>
                    <a:pt x="127" y="91"/>
                  </a:lnTo>
                  <a:lnTo>
                    <a:pt x="127" y="88"/>
                  </a:lnTo>
                  <a:lnTo>
                    <a:pt x="130" y="81"/>
                  </a:lnTo>
                  <a:lnTo>
                    <a:pt x="130" y="81"/>
                  </a:lnTo>
                  <a:lnTo>
                    <a:pt x="130" y="80"/>
                  </a:lnTo>
                  <a:lnTo>
                    <a:pt x="129" y="76"/>
                  </a:lnTo>
                  <a:lnTo>
                    <a:pt x="126" y="75"/>
                  </a:lnTo>
                  <a:lnTo>
                    <a:pt x="122" y="72"/>
                  </a:lnTo>
                  <a:lnTo>
                    <a:pt x="122" y="72"/>
                  </a:lnTo>
                  <a:lnTo>
                    <a:pt x="124" y="63"/>
                  </a:lnTo>
                  <a:lnTo>
                    <a:pt x="129" y="50"/>
                  </a:lnTo>
                  <a:lnTo>
                    <a:pt x="129" y="50"/>
                  </a:lnTo>
                  <a:lnTo>
                    <a:pt x="106" y="36"/>
                  </a:lnTo>
                  <a:lnTo>
                    <a:pt x="108" y="28"/>
                  </a:lnTo>
                  <a:lnTo>
                    <a:pt x="57" y="1"/>
                  </a:lnTo>
                  <a:lnTo>
                    <a:pt x="57" y="1"/>
                  </a:lnTo>
                  <a:lnTo>
                    <a:pt x="56" y="8"/>
                  </a:lnTo>
                  <a:lnTo>
                    <a:pt x="54" y="11"/>
                  </a:lnTo>
                  <a:lnTo>
                    <a:pt x="52" y="13"/>
                  </a:lnTo>
                  <a:lnTo>
                    <a:pt x="52" y="13"/>
                  </a:lnTo>
                  <a:lnTo>
                    <a:pt x="51" y="15"/>
                  </a:lnTo>
                  <a:lnTo>
                    <a:pt x="51" y="15"/>
                  </a:lnTo>
                  <a:lnTo>
                    <a:pt x="52" y="18"/>
                  </a:lnTo>
                  <a:lnTo>
                    <a:pt x="54" y="19"/>
                  </a:lnTo>
                  <a:lnTo>
                    <a:pt x="54" y="21"/>
                  </a:lnTo>
                  <a:lnTo>
                    <a:pt x="52" y="21"/>
                  </a:lnTo>
                  <a:lnTo>
                    <a:pt x="52" y="21"/>
                  </a:lnTo>
                  <a:lnTo>
                    <a:pt x="49" y="21"/>
                  </a:lnTo>
                  <a:lnTo>
                    <a:pt x="43" y="19"/>
                  </a:lnTo>
                  <a:lnTo>
                    <a:pt x="38" y="19"/>
                  </a:lnTo>
                  <a:lnTo>
                    <a:pt x="31" y="21"/>
                  </a:lnTo>
                  <a:lnTo>
                    <a:pt x="31" y="21"/>
                  </a:lnTo>
                  <a:lnTo>
                    <a:pt x="30" y="21"/>
                  </a:lnTo>
                  <a:lnTo>
                    <a:pt x="30" y="19"/>
                  </a:lnTo>
                  <a:lnTo>
                    <a:pt x="28" y="15"/>
                  </a:lnTo>
                  <a:lnTo>
                    <a:pt x="30" y="8"/>
                  </a:lnTo>
                  <a:lnTo>
                    <a:pt x="31" y="0"/>
                  </a:lnTo>
                  <a:lnTo>
                    <a:pt x="20" y="1"/>
                  </a:lnTo>
                  <a:lnTo>
                    <a:pt x="20" y="1"/>
                  </a:lnTo>
                  <a:lnTo>
                    <a:pt x="15" y="3"/>
                  </a:lnTo>
                  <a:lnTo>
                    <a:pt x="16" y="8"/>
                  </a:lnTo>
                  <a:lnTo>
                    <a:pt x="16" y="8"/>
                  </a:lnTo>
                  <a:lnTo>
                    <a:pt x="18" y="11"/>
                  </a:lnTo>
                  <a:lnTo>
                    <a:pt x="18" y="18"/>
                  </a:lnTo>
                  <a:lnTo>
                    <a:pt x="18" y="18"/>
                  </a:lnTo>
                  <a:lnTo>
                    <a:pt x="16" y="19"/>
                  </a:lnTo>
                  <a:lnTo>
                    <a:pt x="13" y="19"/>
                  </a:lnTo>
                  <a:lnTo>
                    <a:pt x="13" y="19"/>
                  </a:lnTo>
                  <a:lnTo>
                    <a:pt x="13" y="26"/>
                  </a:lnTo>
                  <a:lnTo>
                    <a:pt x="16" y="29"/>
                  </a:lnTo>
                  <a:lnTo>
                    <a:pt x="16" y="29"/>
                  </a:lnTo>
                  <a:lnTo>
                    <a:pt x="13" y="36"/>
                  </a:lnTo>
                  <a:lnTo>
                    <a:pt x="10" y="41"/>
                  </a:lnTo>
                  <a:lnTo>
                    <a:pt x="7" y="44"/>
                  </a:lnTo>
                  <a:lnTo>
                    <a:pt x="7" y="44"/>
                  </a:lnTo>
                  <a:lnTo>
                    <a:pt x="0" y="47"/>
                  </a:lnTo>
                  <a:lnTo>
                    <a:pt x="0" y="47"/>
                  </a:lnTo>
                  <a:lnTo>
                    <a:pt x="3" y="62"/>
                  </a:lnTo>
                  <a:lnTo>
                    <a:pt x="7" y="68"/>
                  </a:lnTo>
                  <a:lnTo>
                    <a:pt x="8" y="72"/>
                  </a:lnTo>
                  <a:lnTo>
                    <a:pt x="8" y="72"/>
                  </a:lnTo>
                  <a:lnTo>
                    <a:pt x="12" y="76"/>
                  </a:lnTo>
                  <a:lnTo>
                    <a:pt x="15" y="81"/>
                  </a:lnTo>
                  <a:lnTo>
                    <a:pt x="15" y="89"/>
                  </a:lnTo>
                  <a:lnTo>
                    <a:pt x="15" y="89"/>
                  </a:lnTo>
                  <a:lnTo>
                    <a:pt x="20" y="96"/>
                  </a:lnTo>
                  <a:lnTo>
                    <a:pt x="20" y="98"/>
                  </a:lnTo>
                  <a:lnTo>
                    <a:pt x="18" y="99"/>
                  </a:lnTo>
                  <a:lnTo>
                    <a:pt x="18" y="99"/>
                  </a:lnTo>
                  <a:lnTo>
                    <a:pt x="16" y="99"/>
                  </a:lnTo>
                  <a:lnTo>
                    <a:pt x="15" y="99"/>
                  </a:lnTo>
                  <a:lnTo>
                    <a:pt x="12" y="94"/>
                  </a:lnTo>
                  <a:lnTo>
                    <a:pt x="12" y="94"/>
                  </a:lnTo>
                  <a:lnTo>
                    <a:pt x="10" y="96"/>
                  </a:lnTo>
                  <a:lnTo>
                    <a:pt x="10" y="96"/>
                  </a:lnTo>
                  <a:lnTo>
                    <a:pt x="10" y="98"/>
                  </a:lnTo>
                  <a:lnTo>
                    <a:pt x="10" y="98"/>
                  </a:lnTo>
                  <a:lnTo>
                    <a:pt x="15" y="101"/>
                  </a:lnTo>
                  <a:lnTo>
                    <a:pt x="20" y="102"/>
                  </a:lnTo>
                  <a:lnTo>
                    <a:pt x="20" y="102"/>
                  </a:lnTo>
                  <a:lnTo>
                    <a:pt x="26" y="104"/>
                  </a:lnTo>
                  <a:lnTo>
                    <a:pt x="31" y="107"/>
                  </a:lnTo>
                  <a:lnTo>
                    <a:pt x="31" y="107"/>
                  </a:lnTo>
                  <a:lnTo>
                    <a:pt x="41" y="111"/>
                  </a:lnTo>
                  <a:lnTo>
                    <a:pt x="49" y="114"/>
                  </a:lnTo>
                  <a:lnTo>
                    <a:pt x="49" y="114"/>
                  </a:lnTo>
                  <a:lnTo>
                    <a:pt x="49" y="115"/>
                  </a:lnTo>
                  <a:lnTo>
                    <a:pt x="49" y="115"/>
                  </a:lnTo>
                  <a:lnTo>
                    <a:pt x="59" y="115"/>
                  </a:lnTo>
                  <a:lnTo>
                    <a:pt x="59" y="115"/>
                  </a:lnTo>
                  <a:lnTo>
                    <a:pt x="60" y="115"/>
                  </a:lnTo>
                  <a:lnTo>
                    <a:pt x="60" y="115"/>
                  </a:lnTo>
                  <a:lnTo>
                    <a:pt x="62" y="115"/>
                  </a:lnTo>
                  <a:lnTo>
                    <a:pt x="64" y="117"/>
                  </a:lnTo>
                  <a:lnTo>
                    <a:pt x="67" y="125"/>
                  </a:lnTo>
                  <a:lnTo>
                    <a:pt x="69" y="133"/>
                  </a:lnTo>
                  <a:lnTo>
                    <a:pt x="70" y="142"/>
                  </a:lnTo>
                  <a:lnTo>
                    <a:pt x="70" y="142"/>
                  </a:lnTo>
                  <a:lnTo>
                    <a:pt x="77" y="142"/>
                  </a:lnTo>
                  <a:lnTo>
                    <a:pt x="77" y="142"/>
                  </a:lnTo>
                  <a:lnTo>
                    <a:pt x="80" y="142"/>
                  </a:lnTo>
                  <a:lnTo>
                    <a:pt x="82" y="140"/>
                  </a:lnTo>
                  <a:lnTo>
                    <a:pt x="85" y="140"/>
                  </a:lnTo>
                  <a:lnTo>
                    <a:pt x="85" y="140"/>
                  </a:lnTo>
                  <a:lnTo>
                    <a:pt x="87" y="142"/>
                  </a:lnTo>
                  <a:lnTo>
                    <a:pt x="87" y="143"/>
                  </a:lnTo>
                  <a:lnTo>
                    <a:pt x="88" y="145"/>
                  </a:lnTo>
                  <a:lnTo>
                    <a:pt x="90" y="145"/>
                  </a:lnTo>
                  <a:lnTo>
                    <a:pt x="90" y="145"/>
                  </a:lnTo>
                  <a:lnTo>
                    <a:pt x="100" y="143"/>
                  </a:lnTo>
                  <a:lnTo>
                    <a:pt x="100" y="143"/>
                  </a:lnTo>
                  <a:lnTo>
                    <a:pt x="104" y="143"/>
                  </a:lnTo>
                  <a:lnTo>
                    <a:pt x="106" y="143"/>
                  </a:lnTo>
                  <a:lnTo>
                    <a:pt x="108" y="142"/>
                  </a:lnTo>
                  <a:lnTo>
                    <a:pt x="108" y="142"/>
                  </a:lnTo>
                  <a:lnTo>
                    <a:pt x="109" y="138"/>
                  </a:lnTo>
                  <a:lnTo>
                    <a:pt x="111" y="137"/>
                  </a:lnTo>
                  <a:lnTo>
                    <a:pt x="113" y="137"/>
                  </a:lnTo>
                  <a:lnTo>
                    <a:pt x="113" y="137"/>
                  </a:lnTo>
                  <a:lnTo>
                    <a:pt x="116" y="138"/>
                  </a:lnTo>
                  <a:lnTo>
                    <a:pt x="117" y="138"/>
                  </a:lnTo>
                  <a:lnTo>
                    <a:pt x="121" y="138"/>
                  </a:lnTo>
                  <a:lnTo>
                    <a:pt x="121" y="138"/>
                  </a:lnTo>
                  <a:lnTo>
                    <a:pt x="122" y="137"/>
                  </a:lnTo>
                  <a:lnTo>
                    <a:pt x="126" y="137"/>
                  </a:lnTo>
                  <a:lnTo>
                    <a:pt x="127" y="137"/>
                  </a:lnTo>
                  <a:lnTo>
                    <a:pt x="129" y="135"/>
                  </a:lnTo>
                  <a:lnTo>
                    <a:pt x="129" y="135"/>
                  </a:lnTo>
                  <a:lnTo>
                    <a:pt x="134" y="132"/>
                  </a:lnTo>
                  <a:lnTo>
                    <a:pt x="143" y="129"/>
                  </a:lnTo>
                  <a:lnTo>
                    <a:pt x="143" y="129"/>
                  </a:lnTo>
                  <a:lnTo>
                    <a:pt x="142" y="124"/>
                  </a:lnTo>
                  <a:lnTo>
                    <a:pt x="139" y="122"/>
                  </a:lnTo>
                  <a:lnTo>
                    <a:pt x="135" y="120"/>
                  </a:lnTo>
                  <a:lnTo>
                    <a:pt x="134" y="115"/>
                  </a:lnTo>
                  <a:lnTo>
                    <a:pt x="134" y="115"/>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69">
              <a:extLst>
                <a:ext uri="{FF2B5EF4-FFF2-40B4-BE49-F238E27FC236}">
                  <a16:creationId xmlns="" xmlns:a16="http://schemas.microsoft.com/office/drawing/2014/main" id="{0AC45FE2-95C0-4E54-A8F7-5088A7F21E76}"/>
                </a:ext>
              </a:extLst>
            </p:cNvPr>
            <p:cNvSpPr>
              <a:spLocks/>
            </p:cNvSpPr>
            <p:nvPr/>
          </p:nvSpPr>
          <p:spPr bwMode="auto">
            <a:xfrm>
              <a:off x="7096125" y="4838122"/>
              <a:ext cx="63500" cy="158750"/>
            </a:xfrm>
            <a:custGeom>
              <a:avLst/>
              <a:gdLst>
                <a:gd name="T0" fmla="*/ 39 w 40"/>
                <a:gd name="T1" fmla="*/ 66 h 100"/>
                <a:gd name="T2" fmla="*/ 32 w 40"/>
                <a:gd name="T3" fmla="*/ 59 h 100"/>
                <a:gd name="T4" fmla="*/ 30 w 40"/>
                <a:gd name="T5" fmla="*/ 61 h 100"/>
                <a:gd name="T6" fmla="*/ 27 w 40"/>
                <a:gd name="T7" fmla="*/ 61 h 100"/>
                <a:gd name="T8" fmla="*/ 19 w 40"/>
                <a:gd name="T9" fmla="*/ 49 h 100"/>
                <a:gd name="T10" fmla="*/ 17 w 40"/>
                <a:gd name="T11" fmla="*/ 41 h 100"/>
                <a:gd name="T12" fmla="*/ 19 w 40"/>
                <a:gd name="T13" fmla="*/ 30 h 100"/>
                <a:gd name="T14" fmla="*/ 17 w 40"/>
                <a:gd name="T15" fmla="*/ 18 h 100"/>
                <a:gd name="T16" fmla="*/ 14 w 40"/>
                <a:gd name="T17" fmla="*/ 7 h 100"/>
                <a:gd name="T18" fmla="*/ 16 w 40"/>
                <a:gd name="T19" fmla="*/ 0 h 100"/>
                <a:gd name="T20" fmla="*/ 6 w 40"/>
                <a:gd name="T21" fmla="*/ 0 h 100"/>
                <a:gd name="T22" fmla="*/ 9 w 40"/>
                <a:gd name="T23" fmla="*/ 7 h 100"/>
                <a:gd name="T24" fmla="*/ 11 w 40"/>
                <a:gd name="T25" fmla="*/ 14 h 100"/>
                <a:gd name="T26" fmla="*/ 9 w 40"/>
                <a:gd name="T27" fmla="*/ 15 h 100"/>
                <a:gd name="T28" fmla="*/ 6 w 40"/>
                <a:gd name="T29" fmla="*/ 17 h 100"/>
                <a:gd name="T30" fmla="*/ 6 w 40"/>
                <a:gd name="T31" fmla="*/ 27 h 100"/>
                <a:gd name="T32" fmla="*/ 8 w 40"/>
                <a:gd name="T33" fmla="*/ 38 h 100"/>
                <a:gd name="T34" fmla="*/ 8 w 40"/>
                <a:gd name="T35" fmla="*/ 40 h 100"/>
                <a:gd name="T36" fmla="*/ 3 w 40"/>
                <a:gd name="T37" fmla="*/ 40 h 100"/>
                <a:gd name="T38" fmla="*/ 3 w 40"/>
                <a:gd name="T39" fmla="*/ 41 h 100"/>
                <a:gd name="T40" fmla="*/ 0 w 40"/>
                <a:gd name="T41" fmla="*/ 54 h 100"/>
                <a:gd name="T42" fmla="*/ 1 w 40"/>
                <a:gd name="T43" fmla="*/ 56 h 100"/>
                <a:gd name="T44" fmla="*/ 3 w 40"/>
                <a:gd name="T45" fmla="*/ 59 h 100"/>
                <a:gd name="T46" fmla="*/ 3 w 40"/>
                <a:gd name="T47" fmla="*/ 59 h 100"/>
                <a:gd name="T48" fmla="*/ 9 w 40"/>
                <a:gd name="T49" fmla="*/ 64 h 100"/>
                <a:gd name="T50" fmla="*/ 11 w 40"/>
                <a:gd name="T51" fmla="*/ 66 h 100"/>
                <a:gd name="T52" fmla="*/ 21 w 40"/>
                <a:gd name="T53" fmla="*/ 64 h 100"/>
                <a:gd name="T54" fmla="*/ 22 w 40"/>
                <a:gd name="T55" fmla="*/ 67 h 100"/>
                <a:gd name="T56" fmla="*/ 21 w 40"/>
                <a:gd name="T57" fmla="*/ 77 h 100"/>
                <a:gd name="T58" fmla="*/ 19 w 40"/>
                <a:gd name="T59" fmla="*/ 84 h 100"/>
                <a:gd name="T60" fmla="*/ 29 w 40"/>
                <a:gd name="T61" fmla="*/ 98 h 100"/>
                <a:gd name="T62" fmla="*/ 30 w 40"/>
                <a:gd name="T63" fmla="*/ 100 h 100"/>
                <a:gd name="T64" fmla="*/ 30 w 40"/>
                <a:gd name="T65" fmla="*/ 92 h 100"/>
                <a:gd name="T66" fmla="*/ 32 w 40"/>
                <a:gd name="T67" fmla="*/ 88 h 100"/>
                <a:gd name="T68" fmla="*/ 37 w 40"/>
                <a:gd name="T69" fmla="*/ 87 h 100"/>
                <a:gd name="T70" fmla="*/ 40 w 40"/>
                <a:gd name="T71" fmla="*/ 80 h 100"/>
                <a:gd name="T72" fmla="*/ 40 w 40"/>
                <a:gd name="T73" fmla="*/ 74 h 100"/>
                <a:gd name="T74" fmla="*/ 40 w 40"/>
                <a:gd name="T75" fmla="*/ 69 h 100"/>
                <a:gd name="T76" fmla="*/ 39 w 40"/>
                <a:gd name="T77" fmla="*/ 6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100">
                  <a:moveTo>
                    <a:pt x="39" y="66"/>
                  </a:moveTo>
                  <a:lnTo>
                    <a:pt x="39" y="66"/>
                  </a:lnTo>
                  <a:lnTo>
                    <a:pt x="32" y="59"/>
                  </a:lnTo>
                  <a:lnTo>
                    <a:pt x="32" y="59"/>
                  </a:lnTo>
                  <a:lnTo>
                    <a:pt x="30" y="61"/>
                  </a:lnTo>
                  <a:lnTo>
                    <a:pt x="30" y="61"/>
                  </a:lnTo>
                  <a:lnTo>
                    <a:pt x="29" y="62"/>
                  </a:lnTo>
                  <a:lnTo>
                    <a:pt x="27" y="61"/>
                  </a:lnTo>
                  <a:lnTo>
                    <a:pt x="22" y="56"/>
                  </a:lnTo>
                  <a:lnTo>
                    <a:pt x="19" y="49"/>
                  </a:lnTo>
                  <a:lnTo>
                    <a:pt x="17" y="41"/>
                  </a:lnTo>
                  <a:lnTo>
                    <a:pt x="17" y="41"/>
                  </a:lnTo>
                  <a:lnTo>
                    <a:pt x="17" y="35"/>
                  </a:lnTo>
                  <a:lnTo>
                    <a:pt x="19" y="30"/>
                  </a:lnTo>
                  <a:lnTo>
                    <a:pt x="19" y="23"/>
                  </a:lnTo>
                  <a:lnTo>
                    <a:pt x="17" y="18"/>
                  </a:lnTo>
                  <a:lnTo>
                    <a:pt x="17" y="18"/>
                  </a:lnTo>
                  <a:lnTo>
                    <a:pt x="14" y="7"/>
                  </a:lnTo>
                  <a:lnTo>
                    <a:pt x="14" y="4"/>
                  </a:lnTo>
                  <a:lnTo>
                    <a:pt x="16" y="0"/>
                  </a:lnTo>
                  <a:lnTo>
                    <a:pt x="16" y="0"/>
                  </a:lnTo>
                  <a:lnTo>
                    <a:pt x="6" y="0"/>
                  </a:lnTo>
                  <a:lnTo>
                    <a:pt x="6" y="0"/>
                  </a:lnTo>
                  <a:lnTo>
                    <a:pt x="9" y="7"/>
                  </a:lnTo>
                  <a:lnTo>
                    <a:pt x="11" y="14"/>
                  </a:lnTo>
                  <a:lnTo>
                    <a:pt x="11" y="14"/>
                  </a:lnTo>
                  <a:lnTo>
                    <a:pt x="11" y="15"/>
                  </a:lnTo>
                  <a:lnTo>
                    <a:pt x="9" y="15"/>
                  </a:lnTo>
                  <a:lnTo>
                    <a:pt x="8" y="15"/>
                  </a:lnTo>
                  <a:lnTo>
                    <a:pt x="6" y="17"/>
                  </a:lnTo>
                  <a:lnTo>
                    <a:pt x="6" y="17"/>
                  </a:lnTo>
                  <a:lnTo>
                    <a:pt x="6" y="27"/>
                  </a:lnTo>
                  <a:lnTo>
                    <a:pt x="6" y="33"/>
                  </a:lnTo>
                  <a:lnTo>
                    <a:pt x="8" y="38"/>
                  </a:lnTo>
                  <a:lnTo>
                    <a:pt x="8" y="38"/>
                  </a:lnTo>
                  <a:lnTo>
                    <a:pt x="8" y="40"/>
                  </a:lnTo>
                  <a:lnTo>
                    <a:pt x="6" y="40"/>
                  </a:lnTo>
                  <a:lnTo>
                    <a:pt x="3" y="40"/>
                  </a:lnTo>
                  <a:lnTo>
                    <a:pt x="3" y="41"/>
                  </a:lnTo>
                  <a:lnTo>
                    <a:pt x="3" y="41"/>
                  </a:lnTo>
                  <a:lnTo>
                    <a:pt x="1" y="48"/>
                  </a:lnTo>
                  <a:lnTo>
                    <a:pt x="0" y="54"/>
                  </a:lnTo>
                  <a:lnTo>
                    <a:pt x="0" y="54"/>
                  </a:lnTo>
                  <a:lnTo>
                    <a:pt x="1" y="56"/>
                  </a:lnTo>
                  <a:lnTo>
                    <a:pt x="3" y="59"/>
                  </a:lnTo>
                  <a:lnTo>
                    <a:pt x="3" y="59"/>
                  </a:lnTo>
                  <a:lnTo>
                    <a:pt x="3" y="59"/>
                  </a:lnTo>
                  <a:lnTo>
                    <a:pt x="3" y="59"/>
                  </a:lnTo>
                  <a:lnTo>
                    <a:pt x="6" y="62"/>
                  </a:lnTo>
                  <a:lnTo>
                    <a:pt x="9" y="64"/>
                  </a:lnTo>
                  <a:lnTo>
                    <a:pt x="11" y="66"/>
                  </a:lnTo>
                  <a:lnTo>
                    <a:pt x="11" y="66"/>
                  </a:lnTo>
                  <a:lnTo>
                    <a:pt x="17" y="64"/>
                  </a:lnTo>
                  <a:lnTo>
                    <a:pt x="21" y="64"/>
                  </a:lnTo>
                  <a:lnTo>
                    <a:pt x="22" y="67"/>
                  </a:lnTo>
                  <a:lnTo>
                    <a:pt x="22" y="67"/>
                  </a:lnTo>
                  <a:lnTo>
                    <a:pt x="22" y="72"/>
                  </a:lnTo>
                  <a:lnTo>
                    <a:pt x="21" y="77"/>
                  </a:lnTo>
                  <a:lnTo>
                    <a:pt x="19" y="84"/>
                  </a:lnTo>
                  <a:lnTo>
                    <a:pt x="19" y="84"/>
                  </a:lnTo>
                  <a:lnTo>
                    <a:pt x="26" y="93"/>
                  </a:lnTo>
                  <a:lnTo>
                    <a:pt x="29" y="98"/>
                  </a:lnTo>
                  <a:lnTo>
                    <a:pt x="30" y="100"/>
                  </a:lnTo>
                  <a:lnTo>
                    <a:pt x="30" y="100"/>
                  </a:lnTo>
                  <a:lnTo>
                    <a:pt x="30" y="95"/>
                  </a:lnTo>
                  <a:lnTo>
                    <a:pt x="30" y="92"/>
                  </a:lnTo>
                  <a:lnTo>
                    <a:pt x="32" y="88"/>
                  </a:lnTo>
                  <a:lnTo>
                    <a:pt x="32" y="88"/>
                  </a:lnTo>
                  <a:lnTo>
                    <a:pt x="35" y="87"/>
                  </a:lnTo>
                  <a:lnTo>
                    <a:pt x="37" y="87"/>
                  </a:lnTo>
                  <a:lnTo>
                    <a:pt x="39" y="84"/>
                  </a:lnTo>
                  <a:lnTo>
                    <a:pt x="40" y="80"/>
                  </a:lnTo>
                  <a:lnTo>
                    <a:pt x="40" y="80"/>
                  </a:lnTo>
                  <a:lnTo>
                    <a:pt x="40" y="74"/>
                  </a:lnTo>
                  <a:lnTo>
                    <a:pt x="40" y="71"/>
                  </a:lnTo>
                  <a:lnTo>
                    <a:pt x="40" y="69"/>
                  </a:lnTo>
                  <a:lnTo>
                    <a:pt x="39" y="66"/>
                  </a:lnTo>
                  <a:lnTo>
                    <a:pt x="39" y="6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71">
              <a:extLst>
                <a:ext uri="{FF2B5EF4-FFF2-40B4-BE49-F238E27FC236}">
                  <a16:creationId xmlns="" xmlns:a16="http://schemas.microsoft.com/office/drawing/2014/main" id="{3D29CFDB-33ED-47AD-9FB4-64AF36D1327F}"/>
                </a:ext>
              </a:extLst>
            </p:cNvPr>
            <p:cNvSpPr>
              <a:spLocks/>
            </p:cNvSpPr>
            <p:nvPr/>
          </p:nvSpPr>
          <p:spPr bwMode="auto">
            <a:xfrm>
              <a:off x="7834313" y="3731635"/>
              <a:ext cx="158750" cy="103188"/>
            </a:xfrm>
            <a:custGeom>
              <a:avLst/>
              <a:gdLst>
                <a:gd name="T0" fmla="*/ 82 w 100"/>
                <a:gd name="T1" fmla="*/ 54 h 65"/>
                <a:gd name="T2" fmla="*/ 85 w 100"/>
                <a:gd name="T3" fmla="*/ 57 h 65"/>
                <a:gd name="T4" fmla="*/ 87 w 100"/>
                <a:gd name="T5" fmla="*/ 57 h 65"/>
                <a:gd name="T6" fmla="*/ 96 w 100"/>
                <a:gd name="T7" fmla="*/ 61 h 65"/>
                <a:gd name="T8" fmla="*/ 100 w 100"/>
                <a:gd name="T9" fmla="*/ 59 h 65"/>
                <a:gd name="T10" fmla="*/ 98 w 100"/>
                <a:gd name="T11" fmla="*/ 41 h 65"/>
                <a:gd name="T12" fmla="*/ 95 w 100"/>
                <a:gd name="T13" fmla="*/ 39 h 65"/>
                <a:gd name="T14" fmla="*/ 85 w 100"/>
                <a:gd name="T15" fmla="*/ 33 h 65"/>
                <a:gd name="T16" fmla="*/ 83 w 100"/>
                <a:gd name="T17" fmla="*/ 22 h 65"/>
                <a:gd name="T18" fmla="*/ 65 w 100"/>
                <a:gd name="T19" fmla="*/ 23 h 65"/>
                <a:gd name="T20" fmla="*/ 61 w 100"/>
                <a:gd name="T21" fmla="*/ 23 h 65"/>
                <a:gd name="T22" fmla="*/ 54 w 100"/>
                <a:gd name="T23" fmla="*/ 22 h 65"/>
                <a:gd name="T24" fmla="*/ 52 w 100"/>
                <a:gd name="T25" fmla="*/ 20 h 65"/>
                <a:gd name="T26" fmla="*/ 46 w 100"/>
                <a:gd name="T27" fmla="*/ 22 h 65"/>
                <a:gd name="T28" fmla="*/ 43 w 100"/>
                <a:gd name="T29" fmla="*/ 20 h 65"/>
                <a:gd name="T30" fmla="*/ 31 w 100"/>
                <a:gd name="T31" fmla="*/ 20 h 65"/>
                <a:gd name="T32" fmla="*/ 25 w 100"/>
                <a:gd name="T33" fmla="*/ 20 h 65"/>
                <a:gd name="T34" fmla="*/ 25 w 100"/>
                <a:gd name="T35" fmla="*/ 17 h 65"/>
                <a:gd name="T36" fmla="*/ 31 w 100"/>
                <a:gd name="T37" fmla="*/ 12 h 65"/>
                <a:gd name="T38" fmla="*/ 33 w 100"/>
                <a:gd name="T39" fmla="*/ 12 h 65"/>
                <a:gd name="T40" fmla="*/ 38 w 100"/>
                <a:gd name="T41" fmla="*/ 12 h 65"/>
                <a:gd name="T42" fmla="*/ 43 w 100"/>
                <a:gd name="T43" fmla="*/ 0 h 65"/>
                <a:gd name="T44" fmla="*/ 41 w 100"/>
                <a:gd name="T45" fmla="*/ 0 h 65"/>
                <a:gd name="T46" fmla="*/ 33 w 100"/>
                <a:gd name="T47" fmla="*/ 2 h 65"/>
                <a:gd name="T48" fmla="*/ 31 w 100"/>
                <a:gd name="T49" fmla="*/ 4 h 65"/>
                <a:gd name="T50" fmla="*/ 25 w 100"/>
                <a:gd name="T51" fmla="*/ 4 h 65"/>
                <a:gd name="T52" fmla="*/ 23 w 100"/>
                <a:gd name="T53" fmla="*/ 5 h 65"/>
                <a:gd name="T54" fmla="*/ 20 w 100"/>
                <a:gd name="T55" fmla="*/ 12 h 65"/>
                <a:gd name="T56" fmla="*/ 17 w 100"/>
                <a:gd name="T57" fmla="*/ 12 h 65"/>
                <a:gd name="T58" fmla="*/ 15 w 100"/>
                <a:gd name="T59" fmla="*/ 15 h 65"/>
                <a:gd name="T60" fmla="*/ 13 w 100"/>
                <a:gd name="T61" fmla="*/ 20 h 65"/>
                <a:gd name="T62" fmla="*/ 5 w 100"/>
                <a:gd name="T63" fmla="*/ 22 h 65"/>
                <a:gd name="T64" fmla="*/ 0 w 100"/>
                <a:gd name="T65" fmla="*/ 23 h 65"/>
                <a:gd name="T66" fmla="*/ 2 w 100"/>
                <a:gd name="T67" fmla="*/ 26 h 65"/>
                <a:gd name="T68" fmla="*/ 7 w 100"/>
                <a:gd name="T69" fmla="*/ 31 h 65"/>
                <a:gd name="T70" fmla="*/ 8 w 100"/>
                <a:gd name="T71" fmla="*/ 35 h 65"/>
                <a:gd name="T72" fmla="*/ 10 w 100"/>
                <a:gd name="T73" fmla="*/ 41 h 65"/>
                <a:gd name="T74" fmla="*/ 10 w 100"/>
                <a:gd name="T75" fmla="*/ 46 h 65"/>
                <a:gd name="T76" fmla="*/ 7 w 100"/>
                <a:gd name="T77" fmla="*/ 51 h 65"/>
                <a:gd name="T78" fmla="*/ 5 w 100"/>
                <a:gd name="T79" fmla="*/ 59 h 65"/>
                <a:gd name="T80" fmla="*/ 8 w 100"/>
                <a:gd name="T81" fmla="*/ 61 h 65"/>
                <a:gd name="T82" fmla="*/ 10 w 100"/>
                <a:gd name="T83" fmla="*/ 61 h 65"/>
                <a:gd name="T84" fmla="*/ 13 w 100"/>
                <a:gd name="T85" fmla="*/ 57 h 65"/>
                <a:gd name="T86" fmla="*/ 23 w 100"/>
                <a:gd name="T87" fmla="*/ 57 h 65"/>
                <a:gd name="T88" fmla="*/ 25 w 100"/>
                <a:gd name="T89" fmla="*/ 56 h 65"/>
                <a:gd name="T90" fmla="*/ 26 w 100"/>
                <a:gd name="T91" fmla="*/ 54 h 65"/>
                <a:gd name="T92" fmla="*/ 34 w 100"/>
                <a:gd name="T93" fmla="*/ 52 h 65"/>
                <a:gd name="T94" fmla="*/ 36 w 100"/>
                <a:gd name="T95" fmla="*/ 51 h 65"/>
                <a:gd name="T96" fmla="*/ 41 w 100"/>
                <a:gd name="T97" fmla="*/ 43 h 65"/>
                <a:gd name="T98" fmla="*/ 49 w 100"/>
                <a:gd name="T99" fmla="*/ 39 h 65"/>
                <a:gd name="T100" fmla="*/ 51 w 100"/>
                <a:gd name="T101" fmla="*/ 41 h 65"/>
                <a:gd name="T102" fmla="*/ 51 w 100"/>
                <a:gd name="T103" fmla="*/ 48 h 65"/>
                <a:gd name="T104" fmla="*/ 54 w 100"/>
                <a:gd name="T105" fmla="*/ 49 h 65"/>
                <a:gd name="T106" fmla="*/ 56 w 100"/>
                <a:gd name="T107" fmla="*/ 52 h 65"/>
                <a:gd name="T108" fmla="*/ 54 w 100"/>
                <a:gd name="T109" fmla="*/ 62 h 65"/>
                <a:gd name="T110" fmla="*/ 54 w 100"/>
                <a:gd name="T111" fmla="*/ 65 h 65"/>
                <a:gd name="T112" fmla="*/ 61 w 100"/>
                <a:gd name="T113" fmla="*/ 65 h 65"/>
                <a:gd name="T114" fmla="*/ 67 w 100"/>
                <a:gd name="T115" fmla="*/ 64 h 65"/>
                <a:gd name="T116" fmla="*/ 75 w 100"/>
                <a:gd name="T117" fmla="*/ 56 h 65"/>
                <a:gd name="T118" fmla="*/ 82 w 100"/>
                <a:gd name="T11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 h="65">
                  <a:moveTo>
                    <a:pt x="82" y="54"/>
                  </a:moveTo>
                  <a:lnTo>
                    <a:pt x="82" y="54"/>
                  </a:lnTo>
                  <a:lnTo>
                    <a:pt x="85" y="56"/>
                  </a:lnTo>
                  <a:lnTo>
                    <a:pt x="85" y="57"/>
                  </a:lnTo>
                  <a:lnTo>
                    <a:pt x="87" y="57"/>
                  </a:lnTo>
                  <a:lnTo>
                    <a:pt x="87" y="57"/>
                  </a:lnTo>
                  <a:lnTo>
                    <a:pt x="91" y="57"/>
                  </a:lnTo>
                  <a:lnTo>
                    <a:pt x="96" y="61"/>
                  </a:lnTo>
                  <a:lnTo>
                    <a:pt x="96" y="61"/>
                  </a:lnTo>
                  <a:lnTo>
                    <a:pt x="100" y="59"/>
                  </a:lnTo>
                  <a:lnTo>
                    <a:pt x="100" y="59"/>
                  </a:lnTo>
                  <a:lnTo>
                    <a:pt x="98" y="41"/>
                  </a:lnTo>
                  <a:lnTo>
                    <a:pt x="98" y="41"/>
                  </a:lnTo>
                  <a:lnTo>
                    <a:pt x="95" y="39"/>
                  </a:lnTo>
                  <a:lnTo>
                    <a:pt x="91" y="36"/>
                  </a:lnTo>
                  <a:lnTo>
                    <a:pt x="85" y="33"/>
                  </a:lnTo>
                  <a:lnTo>
                    <a:pt x="83" y="22"/>
                  </a:lnTo>
                  <a:lnTo>
                    <a:pt x="83" y="22"/>
                  </a:lnTo>
                  <a:lnTo>
                    <a:pt x="75" y="23"/>
                  </a:lnTo>
                  <a:lnTo>
                    <a:pt x="65" y="23"/>
                  </a:lnTo>
                  <a:lnTo>
                    <a:pt x="65" y="23"/>
                  </a:lnTo>
                  <a:lnTo>
                    <a:pt x="61" y="23"/>
                  </a:lnTo>
                  <a:lnTo>
                    <a:pt x="57" y="23"/>
                  </a:lnTo>
                  <a:lnTo>
                    <a:pt x="54" y="22"/>
                  </a:lnTo>
                  <a:lnTo>
                    <a:pt x="54" y="22"/>
                  </a:lnTo>
                  <a:lnTo>
                    <a:pt x="52" y="20"/>
                  </a:lnTo>
                  <a:lnTo>
                    <a:pt x="49" y="22"/>
                  </a:lnTo>
                  <a:lnTo>
                    <a:pt x="46" y="22"/>
                  </a:lnTo>
                  <a:lnTo>
                    <a:pt x="43" y="20"/>
                  </a:lnTo>
                  <a:lnTo>
                    <a:pt x="43" y="20"/>
                  </a:lnTo>
                  <a:lnTo>
                    <a:pt x="38" y="20"/>
                  </a:lnTo>
                  <a:lnTo>
                    <a:pt x="31" y="20"/>
                  </a:lnTo>
                  <a:lnTo>
                    <a:pt x="26" y="20"/>
                  </a:lnTo>
                  <a:lnTo>
                    <a:pt x="25" y="20"/>
                  </a:lnTo>
                  <a:lnTo>
                    <a:pt x="25" y="20"/>
                  </a:lnTo>
                  <a:lnTo>
                    <a:pt x="25" y="17"/>
                  </a:lnTo>
                  <a:lnTo>
                    <a:pt x="28" y="13"/>
                  </a:lnTo>
                  <a:lnTo>
                    <a:pt x="31" y="12"/>
                  </a:lnTo>
                  <a:lnTo>
                    <a:pt x="33" y="12"/>
                  </a:lnTo>
                  <a:lnTo>
                    <a:pt x="33" y="12"/>
                  </a:lnTo>
                  <a:lnTo>
                    <a:pt x="38" y="12"/>
                  </a:lnTo>
                  <a:lnTo>
                    <a:pt x="38" y="12"/>
                  </a:lnTo>
                  <a:lnTo>
                    <a:pt x="41" y="5"/>
                  </a:lnTo>
                  <a:lnTo>
                    <a:pt x="43" y="0"/>
                  </a:lnTo>
                  <a:lnTo>
                    <a:pt x="43" y="0"/>
                  </a:lnTo>
                  <a:lnTo>
                    <a:pt x="41" y="0"/>
                  </a:lnTo>
                  <a:lnTo>
                    <a:pt x="38" y="0"/>
                  </a:lnTo>
                  <a:lnTo>
                    <a:pt x="33" y="2"/>
                  </a:lnTo>
                  <a:lnTo>
                    <a:pt x="33" y="2"/>
                  </a:lnTo>
                  <a:lnTo>
                    <a:pt x="31" y="4"/>
                  </a:lnTo>
                  <a:lnTo>
                    <a:pt x="28" y="4"/>
                  </a:lnTo>
                  <a:lnTo>
                    <a:pt x="25" y="4"/>
                  </a:lnTo>
                  <a:lnTo>
                    <a:pt x="23" y="5"/>
                  </a:lnTo>
                  <a:lnTo>
                    <a:pt x="23" y="5"/>
                  </a:lnTo>
                  <a:lnTo>
                    <a:pt x="21" y="10"/>
                  </a:lnTo>
                  <a:lnTo>
                    <a:pt x="20" y="12"/>
                  </a:lnTo>
                  <a:lnTo>
                    <a:pt x="17" y="12"/>
                  </a:lnTo>
                  <a:lnTo>
                    <a:pt x="17" y="12"/>
                  </a:lnTo>
                  <a:lnTo>
                    <a:pt x="15" y="13"/>
                  </a:lnTo>
                  <a:lnTo>
                    <a:pt x="15" y="15"/>
                  </a:lnTo>
                  <a:lnTo>
                    <a:pt x="15" y="18"/>
                  </a:lnTo>
                  <a:lnTo>
                    <a:pt x="13" y="20"/>
                  </a:lnTo>
                  <a:lnTo>
                    <a:pt x="13" y="20"/>
                  </a:lnTo>
                  <a:lnTo>
                    <a:pt x="5" y="22"/>
                  </a:lnTo>
                  <a:lnTo>
                    <a:pt x="2" y="22"/>
                  </a:lnTo>
                  <a:lnTo>
                    <a:pt x="0" y="23"/>
                  </a:lnTo>
                  <a:lnTo>
                    <a:pt x="0" y="23"/>
                  </a:lnTo>
                  <a:lnTo>
                    <a:pt x="2" y="26"/>
                  </a:lnTo>
                  <a:lnTo>
                    <a:pt x="5" y="28"/>
                  </a:lnTo>
                  <a:lnTo>
                    <a:pt x="7" y="31"/>
                  </a:lnTo>
                  <a:lnTo>
                    <a:pt x="8" y="35"/>
                  </a:lnTo>
                  <a:lnTo>
                    <a:pt x="8" y="35"/>
                  </a:lnTo>
                  <a:lnTo>
                    <a:pt x="8" y="38"/>
                  </a:lnTo>
                  <a:lnTo>
                    <a:pt x="10" y="41"/>
                  </a:lnTo>
                  <a:lnTo>
                    <a:pt x="12" y="43"/>
                  </a:lnTo>
                  <a:lnTo>
                    <a:pt x="10" y="46"/>
                  </a:lnTo>
                  <a:lnTo>
                    <a:pt x="10" y="46"/>
                  </a:lnTo>
                  <a:lnTo>
                    <a:pt x="7" y="51"/>
                  </a:lnTo>
                  <a:lnTo>
                    <a:pt x="5" y="54"/>
                  </a:lnTo>
                  <a:lnTo>
                    <a:pt x="5" y="59"/>
                  </a:lnTo>
                  <a:lnTo>
                    <a:pt x="5" y="59"/>
                  </a:lnTo>
                  <a:lnTo>
                    <a:pt x="8" y="61"/>
                  </a:lnTo>
                  <a:lnTo>
                    <a:pt x="10" y="61"/>
                  </a:lnTo>
                  <a:lnTo>
                    <a:pt x="10" y="61"/>
                  </a:lnTo>
                  <a:lnTo>
                    <a:pt x="10" y="61"/>
                  </a:lnTo>
                  <a:lnTo>
                    <a:pt x="13" y="57"/>
                  </a:lnTo>
                  <a:lnTo>
                    <a:pt x="18" y="57"/>
                  </a:lnTo>
                  <a:lnTo>
                    <a:pt x="23" y="57"/>
                  </a:lnTo>
                  <a:lnTo>
                    <a:pt x="23" y="57"/>
                  </a:lnTo>
                  <a:lnTo>
                    <a:pt x="25" y="56"/>
                  </a:lnTo>
                  <a:lnTo>
                    <a:pt x="25" y="56"/>
                  </a:lnTo>
                  <a:lnTo>
                    <a:pt x="26" y="54"/>
                  </a:lnTo>
                  <a:lnTo>
                    <a:pt x="30" y="52"/>
                  </a:lnTo>
                  <a:lnTo>
                    <a:pt x="34" y="52"/>
                  </a:lnTo>
                  <a:lnTo>
                    <a:pt x="36" y="51"/>
                  </a:lnTo>
                  <a:lnTo>
                    <a:pt x="36" y="51"/>
                  </a:lnTo>
                  <a:lnTo>
                    <a:pt x="38" y="46"/>
                  </a:lnTo>
                  <a:lnTo>
                    <a:pt x="41" y="43"/>
                  </a:lnTo>
                  <a:lnTo>
                    <a:pt x="44" y="39"/>
                  </a:lnTo>
                  <a:lnTo>
                    <a:pt x="49" y="39"/>
                  </a:lnTo>
                  <a:lnTo>
                    <a:pt x="49" y="39"/>
                  </a:lnTo>
                  <a:lnTo>
                    <a:pt x="51" y="41"/>
                  </a:lnTo>
                  <a:lnTo>
                    <a:pt x="51" y="43"/>
                  </a:lnTo>
                  <a:lnTo>
                    <a:pt x="51" y="48"/>
                  </a:lnTo>
                  <a:lnTo>
                    <a:pt x="54" y="49"/>
                  </a:lnTo>
                  <a:lnTo>
                    <a:pt x="54" y="49"/>
                  </a:lnTo>
                  <a:lnTo>
                    <a:pt x="56" y="51"/>
                  </a:lnTo>
                  <a:lnTo>
                    <a:pt x="56" y="52"/>
                  </a:lnTo>
                  <a:lnTo>
                    <a:pt x="56" y="57"/>
                  </a:lnTo>
                  <a:lnTo>
                    <a:pt x="54" y="62"/>
                  </a:lnTo>
                  <a:lnTo>
                    <a:pt x="54" y="65"/>
                  </a:lnTo>
                  <a:lnTo>
                    <a:pt x="54" y="65"/>
                  </a:lnTo>
                  <a:lnTo>
                    <a:pt x="57" y="65"/>
                  </a:lnTo>
                  <a:lnTo>
                    <a:pt x="61" y="65"/>
                  </a:lnTo>
                  <a:lnTo>
                    <a:pt x="61" y="65"/>
                  </a:lnTo>
                  <a:lnTo>
                    <a:pt x="67" y="64"/>
                  </a:lnTo>
                  <a:lnTo>
                    <a:pt x="67" y="64"/>
                  </a:lnTo>
                  <a:lnTo>
                    <a:pt x="75" y="56"/>
                  </a:lnTo>
                  <a:lnTo>
                    <a:pt x="78" y="54"/>
                  </a:lnTo>
                  <a:lnTo>
                    <a:pt x="82" y="54"/>
                  </a:lnTo>
                  <a:lnTo>
                    <a:pt x="82" y="5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4">
              <a:extLst>
                <a:ext uri="{FF2B5EF4-FFF2-40B4-BE49-F238E27FC236}">
                  <a16:creationId xmlns="" xmlns:a16="http://schemas.microsoft.com/office/drawing/2014/main" id="{0FCDD317-B2E2-45C0-B78F-C4301C4CB927}"/>
                </a:ext>
              </a:extLst>
            </p:cNvPr>
            <p:cNvSpPr>
              <a:spLocks/>
            </p:cNvSpPr>
            <p:nvPr/>
          </p:nvSpPr>
          <p:spPr bwMode="auto">
            <a:xfrm>
              <a:off x="7323138" y="3718935"/>
              <a:ext cx="69850" cy="60325"/>
            </a:xfrm>
            <a:custGeom>
              <a:avLst/>
              <a:gdLst>
                <a:gd name="T0" fmla="*/ 41 w 44"/>
                <a:gd name="T1" fmla="*/ 30 h 38"/>
                <a:gd name="T2" fmla="*/ 41 w 44"/>
                <a:gd name="T3" fmla="*/ 30 h 38"/>
                <a:gd name="T4" fmla="*/ 39 w 44"/>
                <a:gd name="T5" fmla="*/ 26 h 38"/>
                <a:gd name="T6" fmla="*/ 36 w 44"/>
                <a:gd name="T7" fmla="*/ 25 h 38"/>
                <a:gd name="T8" fmla="*/ 34 w 44"/>
                <a:gd name="T9" fmla="*/ 23 h 38"/>
                <a:gd name="T10" fmla="*/ 32 w 44"/>
                <a:gd name="T11" fmla="*/ 20 h 38"/>
                <a:gd name="T12" fmla="*/ 32 w 44"/>
                <a:gd name="T13" fmla="*/ 20 h 38"/>
                <a:gd name="T14" fmla="*/ 31 w 44"/>
                <a:gd name="T15" fmla="*/ 16 h 38"/>
                <a:gd name="T16" fmla="*/ 29 w 44"/>
                <a:gd name="T17" fmla="*/ 13 h 38"/>
                <a:gd name="T18" fmla="*/ 28 w 44"/>
                <a:gd name="T19" fmla="*/ 12 h 38"/>
                <a:gd name="T20" fmla="*/ 28 w 44"/>
                <a:gd name="T21" fmla="*/ 8 h 38"/>
                <a:gd name="T22" fmla="*/ 28 w 44"/>
                <a:gd name="T23" fmla="*/ 8 h 38"/>
                <a:gd name="T24" fmla="*/ 26 w 44"/>
                <a:gd name="T25" fmla="*/ 5 h 38"/>
                <a:gd name="T26" fmla="*/ 24 w 44"/>
                <a:gd name="T27" fmla="*/ 2 h 38"/>
                <a:gd name="T28" fmla="*/ 24 w 44"/>
                <a:gd name="T29" fmla="*/ 2 h 38"/>
                <a:gd name="T30" fmla="*/ 18 w 44"/>
                <a:gd name="T31" fmla="*/ 0 h 38"/>
                <a:gd name="T32" fmla="*/ 13 w 44"/>
                <a:gd name="T33" fmla="*/ 0 h 38"/>
                <a:gd name="T34" fmla="*/ 13 w 44"/>
                <a:gd name="T35" fmla="*/ 0 h 38"/>
                <a:gd name="T36" fmla="*/ 0 w 44"/>
                <a:gd name="T37" fmla="*/ 3 h 38"/>
                <a:gd name="T38" fmla="*/ 0 w 44"/>
                <a:gd name="T39" fmla="*/ 3 h 38"/>
                <a:gd name="T40" fmla="*/ 1 w 44"/>
                <a:gd name="T41" fmla="*/ 8 h 38"/>
                <a:gd name="T42" fmla="*/ 1 w 44"/>
                <a:gd name="T43" fmla="*/ 13 h 38"/>
                <a:gd name="T44" fmla="*/ 1 w 44"/>
                <a:gd name="T45" fmla="*/ 13 h 38"/>
                <a:gd name="T46" fmla="*/ 5 w 44"/>
                <a:gd name="T47" fmla="*/ 16 h 38"/>
                <a:gd name="T48" fmla="*/ 8 w 44"/>
                <a:gd name="T49" fmla="*/ 16 h 38"/>
                <a:gd name="T50" fmla="*/ 10 w 44"/>
                <a:gd name="T51" fmla="*/ 16 h 38"/>
                <a:gd name="T52" fmla="*/ 13 w 44"/>
                <a:gd name="T53" fmla="*/ 18 h 38"/>
                <a:gd name="T54" fmla="*/ 13 w 44"/>
                <a:gd name="T55" fmla="*/ 18 h 38"/>
                <a:gd name="T56" fmla="*/ 14 w 44"/>
                <a:gd name="T57" fmla="*/ 23 h 38"/>
                <a:gd name="T58" fmla="*/ 14 w 44"/>
                <a:gd name="T59" fmla="*/ 23 h 38"/>
                <a:gd name="T60" fmla="*/ 16 w 44"/>
                <a:gd name="T61" fmla="*/ 23 h 38"/>
                <a:gd name="T62" fmla="*/ 16 w 44"/>
                <a:gd name="T63" fmla="*/ 23 h 38"/>
                <a:gd name="T64" fmla="*/ 18 w 44"/>
                <a:gd name="T65" fmla="*/ 23 h 38"/>
                <a:gd name="T66" fmla="*/ 19 w 44"/>
                <a:gd name="T67" fmla="*/ 25 h 38"/>
                <a:gd name="T68" fmla="*/ 19 w 44"/>
                <a:gd name="T69" fmla="*/ 25 h 38"/>
                <a:gd name="T70" fmla="*/ 26 w 44"/>
                <a:gd name="T71" fmla="*/ 28 h 38"/>
                <a:gd name="T72" fmla="*/ 26 w 44"/>
                <a:gd name="T73" fmla="*/ 28 h 38"/>
                <a:gd name="T74" fmla="*/ 28 w 44"/>
                <a:gd name="T75" fmla="*/ 28 h 38"/>
                <a:gd name="T76" fmla="*/ 29 w 44"/>
                <a:gd name="T77" fmla="*/ 30 h 38"/>
                <a:gd name="T78" fmla="*/ 32 w 44"/>
                <a:gd name="T79" fmla="*/ 31 h 38"/>
                <a:gd name="T80" fmla="*/ 32 w 44"/>
                <a:gd name="T81" fmla="*/ 31 h 38"/>
                <a:gd name="T82" fmla="*/ 34 w 44"/>
                <a:gd name="T83" fmla="*/ 34 h 38"/>
                <a:gd name="T84" fmla="*/ 34 w 44"/>
                <a:gd name="T85" fmla="*/ 38 h 38"/>
                <a:gd name="T86" fmla="*/ 34 w 44"/>
                <a:gd name="T87" fmla="*/ 38 h 38"/>
                <a:gd name="T88" fmla="*/ 44 w 44"/>
                <a:gd name="T89" fmla="*/ 36 h 38"/>
                <a:gd name="T90" fmla="*/ 44 w 44"/>
                <a:gd name="T91" fmla="*/ 36 h 38"/>
                <a:gd name="T92" fmla="*/ 41 w 44"/>
                <a:gd name="T93" fmla="*/ 30 h 38"/>
                <a:gd name="T94" fmla="*/ 41 w 44"/>
                <a:gd name="T9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38">
                  <a:moveTo>
                    <a:pt x="41" y="30"/>
                  </a:moveTo>
                  <a:lnTo>
                    <a:pt x="41" y="30"/>
                  </a:lnTo>
                  <a:lnTo>
                    <a:pt x="39" y="26"/>
                  </a:lnTo>
                  <a:lnTo>
                    <a:pt x="36" y="25"/>
                  </a:lnTo>
                  <a:lnTo>
                    <a:pt x="34" y="23"/>
                  </a:lnTo>
                  <a:lnTo>
                    <a:pt x="32" y="20"/>
                  </a:lnTo>
                  <a:lnTo>
                    <a:pt x="32" y="20"/>
                  </a:lnTo>
                  <a:lnTo>
                    <a:pt x="31" y="16"/>
                  </a:lnTo>
                  <a:lnTo>
                    <a:pt x="29" y="13"/>
                  </a:lnTo>
                  <a:lnTo>
                    <a:pt x="28" y="12"/>
                  </a:lnTo>
                  <a:lnTo>
                    <a:pt x="28" y="8"/>
                  </a:lnTo>
                  <a:lnTo>
                    <a:pt x="28" y="8"/>
                  </a:lnTo>
                  <a:lnTo>
                    <a:pt x="26" y="5"/>
                  </a:lnTo>
                  <a:lnTo>
                    <a:pt x="24" y="2"/>
                  </a:lnTo>
                  <a:lnTo>
                    <a:pt x="24" y="2"/>
                  </a:lnTo>
                  <a:lnTo>
                    <a:pt x="18" y="0"/>
                  </a:lnTo>
                  <a:lnTo>
                    <a:pt x="13" y="0"/>
                  </a:lnTo>
                  <a:lnTo>
                    <a:pt x="13" y="0"/>
                  </a:lnTo>
                  <a:lnTo>
                    <a:pt x="0" y="3"/>
                  </a:lnTo>
                  <a:lnTo>
                    <a:pt x="0" y="3"/>
                  </a:lnTo>
                  <a:lnTo>
                    <a:pt x="1" y="8"/>
                  </a:lnTo>
                  <a:lnTo>
                    <a:pt x="1" y="13"/>
                  </a:lnTo>
                  <a:lnTo>
                    <a:pt x="1" y="13"/>
                  </a:lnTo>
                  <a:lnTo>
                    <a:pt x="5" y="16"/>
                  </a:lnTo>
                  <a:lnTo>
                    <a:pt x="8" y="16"/>
                  </a:lnTo>
                  <a:lnTo>
                    <a:pt x="10" y="16"/>
                  </a:lnTo>
                  <a:lnTo>
                    <a:pt x="13" y="18"/>
                  </a:lnTo>
                  <a:lnTo>
                    <a:pt x="13" y="18"/>
                  </a:lnTo>
                  <a:lnTo>
                    <a:pt x="14" y="23"/>
                  </a:lnTo>
                  <a:lnTo>
                    <a:pt x="14" y="23"/>
                  </a:lnTo>
                  <a:lnTo>
                    <a:pt x="16" y="23"/>
                  </a:lnTo>
                  <a:lnTo>
                    <a:pt x="16" y="23"/>
                  </a:lnTo>
                  <a:lnTo>
                    <a:pt x="18" y="23"/>
                  </a:lnTo>
                  <a:lnTo>
                    <a:pt x="19" y="25"/>
                  </a:lnTo>
                  <a:lnTo>
                    <a:pt x="19" y="25"/>
                  </a:lnTo>
                  <a:lnTo>
                    <a:pt x="26" y="28"/>
                  </a:lnTo>
                  <a:lnTo>
                    <a:pt x="26" y="28"/>
                  </a:lnTo>
                  <a:lnTo>
                    <a:pt x="28" y="28"/>
                  </a:lnTo>
                  <a:lnTo>
                    <a:pt x="29" y="30"/>
                  </a:lnTo>
                  <a:lnTo>
                    <a:pt x="32" y="31"/>
                  </a:lnTo>
                  <a:lnTo>
                    <a:pt x="32" y="31"/>
                  </a:lnTo>
                  <a:lnTo>
                    <a:pt x="34" y="34"/>
                  </a:lnTo>
                  <a:lnTo>
                    <a:pt x="34" y="38"/>
                  </a:lnTo>
                  <a:lnTo>
                    <a:pt x="34" y="38"/>
                  </a:lnTo>
                  <a:lnTo>
                    <a:pt x="44" y="36"/>
                  </a:lnTo>
                  <a:lnTo>
                    <a:pt x="44" y="36"/>
                  </a:lnTo>
                  <a:lnTo>
                    <a:pt x="41" y="30"/>
                  </a:lnTo>
                  <a:lnTo>
                    <a:pt x="41" y="3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75">
              <a:extLst>
                <a:ext uri="{FF2B5EF4-FFF2-40B4-BE49-F238E27FC236}">
                  <a16:creationId xmlns="" xmlns:a16="http://schemas.microsoft.com/office/drawing/2014/main" id="{230BB9BB-7EB9-4F00-8388-5702498198CB}"/>
                </a:ext>
              </a:extLst>
            </p:cNvPr>
            <p:cNvSpPr>
              <a:spLocks noEditPoints="1"/>
            </p:cNvSpPr>
            <p:nvPr/>
          </p:nvSpPr>
          <p:spPr bwMode="auto">
            <a:xfrm>
              <a:off x="7353300" y="3706235"/>
              <a:ext cx="98425" cy="82550"/>
            </a:xfrm>
            <a:custGeom>
              <a:avLst/>
              <a:gdLst>
                <a:gd name="T0" fmla="*/ 62 w 62"/>
                <a:gd name="T1" fmla="*/ 16 h 52"/>
                <a:gd name="T2" fmla="*/ 49 w 62"/>
                <a:gd name="T3" fmla="*/ 2 h 52"/>
                <a:gd name="T4" fmla="*/ 46 w 62"/>
                <a:gd name="T5" fmla="*/ 7 h 52"/>
                <a:gd name="T6" fmla="*/ 41 w 62"/>
                <a:gd name="T7" fmla="*/ 8 h 52"/>
                <a:gd name="T8" fmla="*/ 41 w 62"/>
                <a:gd name="T9" fmla="*/ 10 h 52"/>
                <a:gd name="T10" fmla="*/ 36 w 62"/>
                <a:gd name="T11" fmla="*/ 8 h 52"/>
                <a:gd name="T12" fmla="*/ 35 w 62"/>
                <a:gd name="T13" fmla="*/ 8 h 52"/>
                <a:gd name="T14" fmla="*/ 28 w 62"/>
                <a:gd name="T15" fmla="*/ 3 h 52"/>
                <a:gd name="T16" fmla="*/ 26 w 62"/>
                <a:gd name="T17" fmla="*/ 2 h 52"/>
                <a:gd name="T18" fmla="*/ 22 w 62"/>
                <a:gd name="T19" fmla="*/ 0 h 52"/>
                <a:gd name="T20" fmla="*/ 18 w 62"/>
                <a:gd name="T21" fmla="*/ 5 h 52"/>
                <a:gd name="T22" fmla="*/ 23 w 62"/>
                <a:gd name="T23" fmla="*/ 7 h 52"/>
                <a:gd name="T24" fmla="*/ 23 w 62"/>
                <a:gd name="T25" fmla="*/ 10 h 52"/>
                <a:gd name="T26" fmla="*/ 22 w 62"/>
                <a:gd name="T27" fmla="*/ 11 h 52"/>
                <a:gd name="T28" fmla="*/ 13 w 62"/>
                <a:gd name="T29" fmla="*/ 10 h 52"/>
                <a:gd name="T30" fmla="*/ 9 w 62"/>
                <a:gd name="T31" fmla="*/ 7 h 52"/>
                <a:gd name="T32" fmla="*/ 4 w 62"/>
                <a:gd name="T33" fmla="*/ 7 h 52"/>
                <a:gd name="T34" fmla="*/ 5 w 62"/>
                <a:gd name="T35" fmla="*/ 8 h 52"/>
                <a:gd name="T36" fmla="*/ 9 w 62"/>
                <a:gd name="T37" fmla="*/ 15 h 52"/>
                <a:gd name="T38" fmla="*/ 9 w 62"/>
                <a:gd name="T39" fmla="*/ 16 h 52"/>
                <a:gd name="T40" fmla="*/ 10 w 62"/>
                <a:gd name="T41" fmla="*/ 21 h 52"/>
                <a:gd name="T42" fmla="*/ 13 w 62"/>
                <a:gd name="T43" fmla="*/ 28 h 52"/>
                <a:gd name="T44" fmla="*/ 15 w 62"/>
                <a:gd name="T45" fmla="*/ 31 h 52"/>
                <a:gd name="T46" fmla="*/ 20 w 62"/>
                <a:gd name="T47" fmla="*/ 34 h 52"/>
                <a:gd name="T48" fmla="*/ 22 w 62"/>
                <a:gd name="T49" fmla="*/ 38 h 52"/>
                <a:gd name="T50" fmla="*/ 25 w 62"/>
                <a:gd name="T51" fmla="*/ 44 h 52"/>
                <a:gd name="T52" fmla="*/ 39 w 62"/>
                <a:gd name="T53" fmla="*/ 34 h 52"/>
                <a:gd name="T54" fmla="*/ 41 w 62"/>
                <a:gd name="T55" fmla="*/ 34 h 52"/>
                <a:gd name="T56" fmla="*/ 44 w 62"/>
                <a:gd name="T57" fmla="*/ 38 h 52"/>
                <a:gd name="T58" fmla="*/ 43 w 62"/>
                <a:gd name="T59" fmla="*/ 46 h 52"/>
                <a:gd name="T60" fmla="*/ 44 w 62"/>
                <a:gd name="T61" fmla="*/ 49 h 52"/>
                <a:gd name="T62" fmla="*/ 51 w 62"/>
                <a:gd name="T63" fmla="*/ 52 h 52"/>
                <a:gd name="T64" fmla="*/ 54 w 62"/>
                <a:gd name="T65" fmla="*/ 46 h 52"/>
                <a:gd name="T66" fmla="*/ 59 w 62"/>
                <a:gd name="T67" fmla="*/ 38 h 52"/>
                <a:gd name="T68" fmla="*/ 62 w 62"/>
                <a:gd name="T69" fmla="*/ 23 h 52"/>
                <a:gd name="T70" fmla="*/ 62 w 62"/>
                <a:gd name="T71" fmla="*/ 16 h 52"/>
                <a:gd name="T72" fmla="*/ 7 w 62"/>
                <a:gd name="T73" fmla="*/ 36 h 52"/>
                <a:gd name="T74" fmla="*/ 0 w 62"/>
                <a:gd name="T75" fmla="*/ 33 h 52"/>
                <a:gd name="T76" fmla="*/ 2 w 62"/>
                <a:gd name="T77" fmla="*/ 39 h 52"/>
                <a:gd name="T78" fmla="*/ 5 w 62"/>
                <a:gd name="T79" fmla="*/ 41 h 52"/>
                <a:gd name="T80" fmla="*/ 7 w 62"/>
                <a:gd name="T81" fmla="*/ 44 h 52"/>
                <a:gd name="T82" fmla="*/ 13 w 62"/>
                <a:gd name="T83" fmla="*/ 46 h 52"/>
                <a:gd name="T84" fmla="*/ 15 w 62"/>
                <a:gd name="T85" fmla="*/ 46 h 52"/>
                <a:gd name="T86" fmla="*/ 15 w 62"/>
                <a:gd name="T87" fmla="*/ 42 h 52"/>
                <a:gd name="T88" fmla="*/ 13 w 62"/>
                <a:gd name="T89" fmla="*/ 39 h 52"/>
                <a:gd name="T90" fmla="*/ 9 w 62"/>
                <a:gd name="T91" fmla="*/ 36 h 52"/>
                <a:gd name="T92" fmla="*/ 7 w 62"/>
                <a:gd name="T93"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52">
                  <a:moveTo>
                    <a:pt x="62" y="16"/>
                  </a:moveTo>
                  <a:lnTo>
                    <a:pt x="62" y="16"/>
                  </a:lnTo>
                  <a:lnTo>
                    <a:pt x="49" y="2"/>
                  </a:lnTo>
                  <a:lnTo>
                    <a:pt x="49" y="2"/>
                  </a:lnTo>
                  <a:lnTo>
                    <a:pt x="48" y="5"/>
                  </a:lnTo>
                  <a:lnTo>
                    <a:pt x="46" y="7"/>
                  </a:lnTo>
                  <a:lnTo>
                    <a:pt x="43" y="7"/>
                  </a:lnTo>
                  <a:lnTo>
                    <a:pt x="41" y="8"/>
                  </a:lnTo>
                  <a:lnTo>
                    <a:pt x="41" y="8"/>
                  </a:lnTo>
                  <a:lnTo>
                    <a:pt x="41" y="10"/>
                  </a:lnTo>
                  <a:lnTo>
                    <a:pt x="39" y="10"/>
                  </a:lnTo>
                  <a:lnTo>
                    <a:pt x="36" y="8"/>
                  </a:lnTo>
                  <a:lnTo>
                    <a:pt x="36" y="8"/>
                  </a:lnTo>
                  <a:lnTo>
                    <a:pt x="35" y="8"/>
                  </a:lnTo>
                  <a:lnTo>
                    <a:pt x="31" y="5"/>
                  </a:lnTo>
                  <a:lnTo>
                    <a:pt x="28" y="3"/>
                  </a:lnTo>
                  <a:lnTo>
                    <a:pt x="26" y="2"/>
                  </a:lnTo>
                  <a:lnTo>
                    <a:pt x="26" y="2"/>
                  </a:lnTo>
                  <a:lnTo>
                    <a:pt x="22" y="0"/>
                  </a:lnTo>
                  <a:lnTo>
                    <a:pt x="22" y="0"/>
                  </a:lnTo>
                  <a:lnTo>
                    <a:pt x="20" y="2"/>
                  </a:lnTo>
                  <a:lnTo>
                    <a:pt x="18" y="5"/>
                  </a:lnTo>
                  <a:lnTo>
                    <a:pt x="18" y="5"/>
                  </a:lnTo>
                  <a:lnTo>
                    <a:pt x="23" y="7"/>
                  </a:lnTo>
                  <a:lnTo>
                    <a:pt x="23" y="8"/>
                  </a:lnTo>
                  <a:lnTo>
                    <a:pt x="23" y="10"/>
                  </a:lnTo>
                  <a:lnTo>
                    <a:pt x="23" y="10"/>
                  </a:lnTo>
                  <a:lnTo>
                    <a:pt x="22" y="11"/>
                  </a:lnTo>
                  <a:lnTo>
                    <a:pt x="18" y="11"/>
                  </a:lnTo>
                  <a:lnTo>
                    <a:pt x="13" y="10"/>
                  </a:lnTo>
                  <a:lnTo>
                    <a:pt x="13" y="10"/>
                  </a:lnTo>
                  <a:lnTo>
                    <a:pt x="9" y="7"/>
                  </a:lnTo>
                  <a:lnTo>
                    <a:pt x="5" y="7"/>
                  </a:lnTo>
                  <a:lnTo>
                    <a:pt x="4" y="7"/>
                  </a:lnTo>
                  <a:lnTo>
                    <a:pt x="4" y="7"/>
                  </a:lnTo>
                  <a:lnTo>
                    <a:pt x="5" y="8"/>
                  </a:lnTo>
                  <a:lnTo>
                    <a:pt x="7" y="11"/>
                  </a:lnTo>
                  <a:lnTo>
                    <a:pt x="9" y="15"/>
                  </a:lnTo>
                  <a:lnTo>
                    <a:pt x="9" y="16"/>
                  </a:lnTo>
                  <a:lnTo>
                    <a:pt x="9" y="16"/>
                  </a:lnTo>
                  <a:lnTo>
                    <a:pt x="9" y="20"/>
                  </a:lnTo>
                  <a:lnTo>
                    <a:pt x="10" y="21"/>
                  </a:lnTo>
                  <a:lnTo>
                    <a:pt x="12" y="24"/>
                  </a:lnTo>
                  <a:lnTo>
                    <a:pt x="13" y="28"/>
                  </a:lnTo>
                  <a:lnTo>
                    <a:pt x="13" y="28"/>
                  </a:lnTo>
                  <a:lnTo>
                    <a:pt x="15" y="31"/>
                  </a:lnTo>
                  <a:lnTo>
                    <a:pt x="17" y="33"/>
                  </a:lnTo>
                  <a:lnTo>
                    <a:pt x="20" y="34"/>
                  </a:lnTo>
                  <a:lnTo>
                    <a:pt x="22" y="38"/>
                  </a:lnTo>
                  <a:lnTo>
                    <a:pt x="22" y="38"/>
                  </a:lnTo>
                  <a:lnTo>
                    <a:pt x="25" y="44"/>
                  </a:lnTo>
                  <a:lnTo>
                    <a:pt x="25" y="44"/>
                  </a:lnTo>
                  <a:lnTo>
                    <a:pt x="33" y="39"/>
                  </a:lnTo>
                  <a:lnTo>
                    <a:pt x="39" y="34"/>
                  </a:lnTo>
                  <a:lnTo>
                    <a:pt x="39" y="34"/>
                  </a:lnTo>
                  <a:lnTo>
                    <a:pt x="41" y="34"/>
                  </a:lnTo>
                  <a:lnTo>
                    <a:pt x="43" y="34"/>
                  </a:lnTo>
                  <a:lnTo>
                    <a:pt x="44" y="38"/>
                  </a:lnTo>
                  <a:lnTo>
                    <a:pt x="43" y="46"/>
                  </a:lnTo>
                  <a:lnTo>
                    <a:pt x="43" y="46"/>
                  </a:lnTo>
                  <a:lnTo>
                    <a:pt x="43" y="47"/>
                  </a:lnTo>
                  <a:lnTo>
                    <a:pt x="44" y="49"/>
                  </a:lnTo>
                  <a:lnTo>
                    <a:pt x="51" y="52"/>
                  </a:lnTo>
                  <a:lnTo>
                    <a:pt x="51" y="52"/>
                  </a:lnTo>
                  <a:lnTo>
                    <a:pt x="52" y="49"/>
                  </a:lnTo>
                  <a:lnTo>
                    <a:pt x="54" y="46"/>
                  </a:lnTo>
                  <a:lnTo>
                    <a:pt x="54" y="46"/>
                  </a:lnTo>
                  <a:lnTo>
                    <a:pt x="59" y="38"/>
                  </a:lnTo>
                  <a:lnTo>
                    <a:pt x="62" y="31"/>
                  </a:lnTo>
                  <a:lnTo>
                    <a:pt x="62" y="23"/>
                  </a:lnTo>
                  <a:lnTo>
                    <a:pt x="62" y="16"/>
                  </a:lnTo>
                  <a:lnTo>
                    <a:pt x="62" y="16"/>
                  </a:lnTo>
                  <a:close/>
                  <a:moveTo>
                    <a:pt x="7" y="36"/>
                  </a:moveTo>
                  <a:lnTo>
                    <a:pt x="7" y="36"/>
                  </a:lnTo>
                  <a:lnTo>
                    <a:pt x="0" y="33"/>
                  </a:lnTo>
                  <a:lnTo>
                    <a:pt x="0" y="33"/>
                  </a:lnTo>
                  <a:lnTo>
                    <a:pt x="2" y="38"/>
                  </a:lnTo>
                  <a:lnTo>
                    <a:pt x="2" y="39"/>
                  </a:lnTo>
                  <a:lnTo>
                    <a:pt x="5" y="41"/>
                  </a:lnTo>
                  <a:lnTo>
                    <a:pt x="5" y="41"/>
                  </a:lnTo>
                  <a:lnTo>
                    <a:pt x="7" y="42"/>
                  </a:lnTo>
                  <a:lnTo>
                    <a:pt x="7" y="44"/>
                  </a:lnTo>
                  <a:lnTo>
                    <a:pt x="9" y="44"/>
                  </a:lnTo>
                  <a:lnTo>
                    <a:pt x="13" y="46"/>
                  </a:lnTo>
                  <a:lnTo>
                    <a:pt x="13" y="46"/>
                  </a:lnTo>
                  <a:lnTo>
                    <a:pt x="15" y="46"/>
                  </a:lnTo>
                  <a:lnTo>
                    <a:pt x="15" y="46"/>
                  </a:lnTo>
                  <a:lnTo>
                    <a:pt x="15" y="42"/>
                  </a:lnTo>
                  <a:lnTo>
                    <a:pt x="13" y="39"/>
                  </a:lnTo>
                  <a:lnTo>
                    <a:pt x="13" y="39"/>
                  </a:lnTo>
                  <a:lnTo>
                    <a:pt x="10" y="38"/>
                  </a:lnTo>
                  <a:lnTo>
                    <a:pt x="9" y="36"/>
                  </a:lnTo>
                  <a:lnTo>
                    <a:pt x="7" y="36"/>
                  </a:lnTo>
                  <a:lnTo>
                    <a:pt x="7" y="36"/>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6">
              <a:extLst>
                <a:ext uri="{FF2B5EF4-FFF2-40B4-BE49-F238E27FC236}">
                  <a16:creationId xmlns="" xmlns:a16="http://schemas.microsoft.com/office/drawing/2014/main" id="{18651237-DFC9-4781-AFED-6BFCBD4A4313}"/>
                </a:ext>
              </a:extLst>
            </p:cNvPr>
            <p:cNvSpPr>
              <a:spLocks/>
            </p:cNvSpPr>
            <p:nvPr/>
          </p:nvSpPr>
          <p:spPr bwMode="auto">
            <a:xfrm>
              <a:off x="7686675" y="3793547"/>
              <a:ext cx="295275" cy="209550"/>
            </a:xfrm>
            <a:custGeom>
              <a:avLst/>
              <a:gdLst>
                <a:gd name="T0" fmla="*/ 178 w 186"/>
                <a:gd name="T1" fmla="*/ 17 h 132"/>
                <a:gd name="T2" fmla="*/ 168 w 186"/>
                <a:gd name="T3" fmla="*/ 17 h 132"/>
                <a:gd name="T4" fmla="*/ 154 w 186"/>
                <a:gd name="T5" fmla="*/ 26 h 132"/>
                <a:gd name="T6" fmla="*/ 147 w 186"/>
                <a:gd name="T7" fmla="*/ 23 h 132"/>
                <a:gd name="T8" fmla="*/ 147 w 186"/>
                <a:gd name="T9" fmla="*/ 10 h 132"/>
                <a:gd name="T10" fmla="*/ 144 w 186"/>
                <a:gd name="T11" fmla="*/ 2 h 132"/>
                <a:gd name="T12" fmla="*/ 134 w 186"/>
                <a:gd name="T13" fmla="*/ 4 h 132"/>
                <a:gd name="T14" fmla="*/ 127 w 186"/>
                <a:gd name="T15" fmla="*/ 13 h 132"/>
                <a:gd name="T16" fmla="*/ 118 w 186"/>
                <a:gd name="T17" fmla="*/ 17 h 132"/>
                <a:gd name="T18" fmla="*/ 106 w 186"/>
                <a:gd name="T19" fmla="*/ 18 h 132"/>
                <a:gd name="T20" fmla="*/ 98 w 186"/>
                <a:gd name="T21" fmla="*/ 22 h 132"/>
                <a:gd name="T22" fmla="*/ 90 w 186"/>
                <a:gd name="T23" fmla="*/ 17 h 132"/>
                <a:gd name="T24" fmla="*/ 82 w 186"/>
                <a:gd name="T25" fmla="*/ 13 h 132"/>
                <a:gd name="T26" fmla="*/ 70 w 186"/>
                <a:gd name="T27" fmla="*/ 12 h 132"/>
                <a:gd name="T28" fmla="*/ 61 w 186"/>
                <a:gd name="T29" fmla="*/ 18 h 132"/>
                <a:gd name="T30" fmla="*/ 53 w 186"/>
                <a:gd name="T31" fmla="*/ 31 h 132"/>
                <a:gd name="T32" fmla="*/ 43 w 186"/>
                <a:gd name="T33" fmla="*/ 36 h 132"/>
                <a:gd name="T34" fmla="*/ 35 w 186"/>
                <a:gd name="T35" fmla="*/ 43 h 132"/>
                <a:gd name="T36" fmla="*/ 23 w 186"/>
                <a:gd name="T37" fmla="*/ 46 h 132"/>
                <a:gd name="T38" fmla="*/ 13 w 186"/>
                <a:gd name="T39" fmla="*/ 44 h 132"/>
                <a:gd name="T40" fmla="*/ 9 w 186"/>
                <a:gd name="T41" fmla="*/ 46 h 132"/>
                <a:gd name="T42" fmla="*/ 5 w 186"/>
                <a:gd name="T43" fmla="*/ 56 h 132"/>
                <a:gd name="T44" fmla="*/ 0 w 186"/>
                <a:gd name="T45" fmla="*/ 69 h 132"/>
                <a:gd name="T46" fmla="*/ 0 w 186"/>
                <a:gd name="T47" fmla="*/ 77 h 132"/>
                <a:gd name="T48" fmla="*/ 2 w 186"/>
                <a:gd name="T49" fmla="*/ 90 h 132"/>
                <a:gd name="T50" fmla="*/ 5 w 186"/>
                <a:gd name="T51" fmla="*/ 101 h 132"/>
                <a:gd name="T52" fmla="*/ 15 w 186"/>
                <a:gd name="T53" fmla="*/ 108 h 132"/>
                <a:gd name="T54" fmla="*/ 5 w 186"/>
                <a:gd name="T55" fmla="*/ 123 h 132"/>
                <a:gd name="T56" fmla="*/ 5 w 186"/>
                <a:gd name="T57" fmla="*/ 131 h 132"/>
                <a:gd name="T58" fmla="*/ 36 w 186"/>
                <a:gd name="T59" fmla="*/ 132 h 132"/>
                <a:gd name="T60" fmla="*/ 79 w 186"/>
                <a:gd name="T61" fmla="*/ 126 h 132"/>
                <a:gd name="T62" fmla="*/ 80 w 186"/>
                <a:gd name="T63" fmla="*/ 110 h 132"/>
                <a:gd name="T64" fmla="*/ 93 w 186"/>
                <a:gd name="T65" fmla="*/ 106 h 132"/>
                <a:gd name="T66" fmla="*/ 98 w 186"/>
                <a:gd name="T67" fmla="*/ 101 h 132"/>
                <a:gd name="T68" fmla="*/ 110 w 186"/>
                <a:gd name="T69" fmla="*/ 100 h 132"/>
                <a:gd name="T70" fmla="*/ 116 w 186"/>
                <a:gd name="T71" fmla="*/ 93 h 132"/>
                <a:gd name="T72" fmla="*/ 121 w 186"/>
                <a:gd name="T73" fmla="*/ 80 h 132"/>
                <a:gd name="T74" fmla="*/ 129 w 186"/>
                <a:gd name="T75" fmla="*/ 74 h 132"/>
                <a:gd name="T76" fmla="*/ 126 w 186"/>
                <a:gd name="T77" fmla="*/ 66 h 132"/>
                <a:gd name="T78" fmla="*/ 137 w 186"/>
                <a:gd name="T79" fmla="*/ 67 h 132"/>
                <a:gd name="T80" fmla="*/ 141 w 186"/>
                <a:gd name="T81" fmla="*/ 59 h 132"/>
                <a:gd name="T82" fmla="*/ 147 w 186"/>
                <a:gd name="T83" fmla="*/ 49 h 132"/>
                <a:gd name="T84" fmla="*/ 145 w 186"/>
                <a:gd name="T85" fmla="*/ 40 h 132"/>
                <a:gd name="T86" fmla="*/ 145 w 186"/>
                <a:gd name="T87" fmla="*/ 33 h 132"/>
                <a:gd name="T88" fmla="*/ 149 w 186"/>
                <a:gd name="T89" fmla="*/ 31 h 132"/>
                <a:gd name="T90" fmla="*/ 170 w 186"/>
                <a:gd name="T91" fmla="*/ 23 h 132"/>
                <a:gd name="T92" fmla="*/ 183 w 186"/>
                <a:gd name="T93" fmla="*/ 22 h 132"/>
                <a:gd name="T94" fmla="*/ 180 w 186"/>
                <a:gd name="T95" fmla="*/ 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32">
                  <a:moveTo>
                    <a:pt x="180" y="18"/>
                  </a:moveTo>
                  <a:lnTo>
                    <a:pt x="180" y="18"/>
                  </a:lnTo>
                  <a:lnTo>
                    <a:pt x="178" y="18"/>
                  </a:lnTo>
                  <a:lnTo>
                    <a:pt x="178" y="17"/>
                  </a:lnTo>
                  <a:lnTo>
                    <a:pt x="175" y="15"/>
                  </a:lnTo>
                  <a:lnTo>
                    <a:pt x="175" y="15"/>
                  </a:lnTo>
                  <a:lnTo>
                    <a:pt x="171" y="15"/>
                  </a:lnTo>
                  <a:lnTo>
                    <a:pt x="168" y="17"/>
                  </a:lnTo>
                  <a:lnTo>
                    <a:pt x="160" y="25"/>
                  </a:lnTo>
                  <a:lnTo>
                    <a:pt x="160" y="25"/>
                  </a:lnTo>
                  <a:lnTo>
                    <a:pt x="154" y="26"/>
                  </a:lnTo>
                  <a:lnTo>
                    <a:pt x="154" y="26"/>
                  </a:lnTo>
                  <a:lnTo>
                    <a:pt x="150" y="26"/>
                  </a:lnTo>
                  <a:lnTo>
                    <a:pt x="147" y="26"/>
                  </a:lnTo>
                  <a:lnTo>
                    <a:pt x="147" y="26"/>
                  </a:lnTo>
                  <a:lnTo>
                    <a:pt x="147" y="23"/>
                  </a:lnTo>
                  <a:lnTo>
                    <a:pt x="149" y="18"/>
                  </a:lnTo>
                  <a:lnTo>
                    <a:pt x="149" y="13"/>
                  </a:lnTo>
                  <a:lnTo>
                    <a:pt x="149" y="12"/>
                  </a:lnTo>
                  <a:lnTo>
                    <a:pt x="147" y="10"/>
                  </a:lnTo>
                  <a:lnTo>
                    <a:pt x="147" y="10"/>
                  </a:lnTo>
                  <a:lnTo>
                    <a:pt x="144" y="9"/>
                  </a:lnTo>
                  <a:lnTo>
                    <a:pt x="144" y="4"/>
                  </a:lnTo>
                  <a:lnTo>
                    <a:pt x="144" y="2"/>
                  </a:lnTo>
                  <a:lnTo>
                    <a:pt x="142" y="0"/>
                  </a:lnTo>
                  <a:lnTo>
                    <a:pt x="142" y="0"/>
                  </a:lnTo>
                  <a:lnTo>
                    <a:pt x="137" y="0"/>
                  </a:lnTo>
                  <a:lnTo>
                    <a:pt x="134" y="4"/>
                  </a:lnTo>
                  <a:lnTo>
                    <a:pt x="131" y="7"/>
                  </a:lnTo>
                  <a:lnTo>
                    <a:pt x="129" y="12"/>
                  </a:lnTo>
                  <a:lnTo>
                    <a:pt x="129" y="12"/>
                  </a:lnTo>
                  <a:lnTo>
                    <a:pt x="127" y="13"/>
                  </a:lnTo>
                  <a:lnTo>
                    <a:pt x="123" y="13"/>
                  </a:lnTo>
                  <a:lnTo>
                    <a:pt x="119" y="15"/>
                  </a:lnTo>
                  <a:lnTo>
                    <a:pt x="118" y="17"/>
                  </a:lnTo>
                  <a:lnTo>
                    <a:pt x="118" y="17"/>
                  </a:lnTo>
                  <a:lnTo>
                    <a:pt x="116" y="18"/>
                  </a:lnTo>
                  <a:lnTo>
                    <a:pt x="116" y="18"/>
                  </a:lnTo>
                  <a:lnTo>
                    <a:pt x="111" y="18"/>
                  </a:lnTo>
                  <a:lnTo>
                    <a:pt x="106" y="18"/>
                  </a:lnTo>
                  <a:lnTo>
                    <a:pt x="103" y="22"/>
                  </a:lnTo>
                  <a:lnTo>
                    <a:pt x="103" y="22"/>
                  </a:lnTo>
                  <a:lnTo>
                    <a:pt x="101" y="22"/>
                  </a:lnTo>
                  <a:lnTo>
                    <a:pt x="98" y="22"/>
                  </a:lnTo>
                  <a:lnTo>
                    <a:pt x="95" y="18"/>
                  </a:lnTo>
                  <a:lnTo>
                    <a:pt x="92" y="18"/>
                  </a:lnTo>
                  <a:lnTo>
                    <a:pt x="92" y="18"/>
                  </a:lnTo>
                  <a:lnTo>
                    <a:pt x="90" y="17"/>
                  </a:lnTo>
                  <a:lnTo>
                    <a:pt x="87" y="15"/>
                  </a:lnTo>
                  <a:lnTo>
                    <a:pt x="85" y="13"/>
                  </a:lnTo>
                  <a:lnTo>
                    <a:pt x="82" y="13"/>
                  </a:lnTo>
                  <a:lnTo>
                    <a:pt x="82" y="13"/>
                  </a:lnTo>
                  <a:lnTo>
                    <a:pt x="79" y="15"/>
                  </a:lnTo>
                  <a:lnTo>
                    <a:pt x="75" y="13"/>
                  </a:lnTo>
                  <a:lnTo>
                    <a:pt x="70" y="12"/>
                  </a:lnTo>
                  <a:lnTo>
                    <a:pt x="70" y="12"/>
                  </a:lnTo>
                  <a:lnTo>
                    <a:pt x="69" y="13"/>
                  </a:lnTo>
                  <a:lnTo>
                    <a:pt x="66" y="15"/>
                  </a:lnTo>
                  <a:lnTo>
                    <a:pt x="64" y="18"/>
                  </a:lnTo>
                  <a:lnTo>
                    <a:pt x="61" y="18"/>
                  </a:lnTo>
                  <a:lnTo>
                    <a:pt x="61" y="18"/>
                  </a:lnTo>
                  <a:lnTo>
                    <a:pt x="57" y="18"/>
                  </a:lnTo>
                  <a:lnTo>
                    <a:pt x="56" y="22"/>
                  </a:lnTo>
                  <a:lnTo>
                    <a:pt x="53" y="31"/>
                  </a:lnTo>
                  <a:lnTo>
                    <a:pt x="53" y="31"/>
                  </a:lnTo>
                  <a:lnTo>
                    <a:pt x="51" y="33"/>
                  </a:lnTo>
                  <a:lnTo>
                    <a:pt x="49" y="35"/>
                  </a:lnTo>
                  <a:lnTo>
                    <a:pt x="43" y="36"/>
                  </a:lnTo>
                  <a:lnTo>
                    <a:pt x="36" y="40"/>
                  </a:lnTo>
                  <a:lnTo>
                    <a:pt x="35" y="40"/>
                  </a:lnTo>
                  <a:lnTo>
                    <a:pt x="35" y="43"/>
                  </a:lnTo>
                  <a:lnTo>
                    <a:pt x="35" y="43"/>
                  </a:lnTo>
                  <a:lnTo>
                    <a:pt x="33" y="46"/>
                  </a:lnTo>
                  <a:lnTo>
                    <a:pt x="28" y="48"/>
                  </a:lnTo>
                  <a:lnTo>
                    <a:pt x="25" y="48"/>
                  </a:lnTo>
                  <a:lnTo>
                    <a:pt x="23" y="46"/>
                  </a:lnTo>
                  <a:lnTo>
                    <a:pt x="23" y="46"/>
                  </a:lnTo>
                  <a:lnTo>
                    <a:pt x="22" y="44"/>
                  </a:lnTo>
                  <a:lnTo>
                    <a:pt x="18" y="44"/>
                  </a:lnTo>
                  <a:lnTo>
                    <a:pt x="13" y="44"/>
                  </a:lnTo>
                  <a:lnTo>
                    <a:pt x="13" y="44"/>
                  </a:lnTo>
                  <a:lnTo>
                    <a:pt x="12" y="43"/>
                  </a:lnTo>
                  <a:lnTo>
                    <a:pt x="10" y="44"/>
                  </a:lnTo>
                  <a:lnTo>
                    <a:pt x="9" y="46"/>
                  </a:lnTo>
                  <a:lnTo>
                    <a:pt x="7" y="49"/>
                  </a:lnTo>
                  <a:lnTo>
                    <a:pt x="7" y="49"/>
                  </a:lnTo>
                  <a:lnTo>
                    <a:pt x="7" y="54"/>
                  </a:lnTo>
                  <a:lnTo>
                    <a:pt x="5" y="56"/>
                  </a:lnTo>
                  <a:lnTo>
                    <a:pt x="2" y="61"/>
                  </a:lnTo>
                  <a:lnTo>
                    <a:pt x="2" y="61"/>
                  </a:lnTo>
                  <a:lnTo>
                    <a:pt x="0" y="66"/>
                  </a:lnTo>
                  <a:lnTo>
                    <a:pt x="0" y="69"/>
                  </a:lnTo>
                  <a:lnTo>
                    <a:pt x="0" y="72"/>
                  </a:lnTo>
                  <a:lnTo>
                    <a:pt x="0" y="72"/>
                  </a:lnTo>
                  <a:lnTo>
                    <a:pt x="2" y="74"/>
                  </a:lnTo>
                  <a:lnTo>
                    <a:pt x="0" y="77"/>
                  </a:lnTo>
                  <a:lnTo>
                    <a:pt x="0" y="82"/>
                  </a:lnTo>
                  <a:lnTo>
                    <a:pt x="0" y="85"/>
                  </a:lnTo>
                  <a:lnTo>
                    <a:pt x="0" y="85"/>
                  </a:lnTo>
                  <a:lnTo>
                    <a:pt x="2" y="90"/>
                  </a:lnTo>
                  <a:lnTo>
                    <a:pt x="2" y="95"/>
                  </a:lnTo>
                  <a:lnTo>
                    <a:pt x="4" y="100"/>
                  </a:lnTo>
                  <a:lnTo>
                    <a:pt x="4" y="100"/>
                  </a:lnTo>
                  <a:lnTo>
                    <a:pt x="5" y="101"/>
                  </a:lnTo>
                  <a:lnTo>
                    <a:pt x="9" y="103"/>
                  </a:lnTo>
                  <a:lnTo>
                    <a:pt x="13" y="105"/>
                  </a:lnTo>
                  <a:lnTo>
                    <a:pt x="15" y="108"/>
                  </a:lnTo>
                  <a:lnTo>
                    <a:pt x="15" y="108"/>
                  </a:lnTo>
                  <a:lnTo>
                    <a:pt x="15" y="110"/>
                  </a:lnTo>
                  <a:lnTo>
                    <a:pt x="15" y="113"/>
                  </a:lnTo>
                  <a:lnTo>
                    <a:pt x="10" y="118"/>
                  </a:lnTo>
                  <a:lnTo>
                    <a:pt x="5" y="123"/>
                  </a:lnTo>
                  <a:lnTo>
                    <a:pt x="2" y="126"/>
                  </a:lnTo>
                  <a:lnTo>
                    <a:pt x="2" y="126"/>
                  </a:lnTo>
                  <a:lnTo>
                    <a:pt x="4" y="127"/>
                  </a:lnTo>
                  <a:lnTo>
                    <a:pt x="5" y="131"/>
                  </a:lnTo>
                  <a:lnTo>
                    <a:pt x="5" y="131"/>
                  </a:lnTo>
                  <a:lnTo>
                    <a:pt x="25" y="132"/>
                  </a:lnTo>
                  <a:lnTo>
                    <a:pt x="25" y="132"/>
                  </a:lnTo>
                  <a:lnTo>
                    <a:pt x="36" y="132"/>
                  </a:lnTo>
                  <a:lnTo>
                    <a:pt x="54" y="131"/>
                  </a:lnTo>
                  <a:lnTo>
                    <a:pt x="70" y="127"/>
                  </a:lnTo>
                  <a:lnTo>
                    <a:pt x="79" y="126"/>
                  </a:lnTo>
                  <a:lnTo>
                    <a:pt x="79" y="126"/>
                  </a:lnTo>
                  <a:lnTo>
                    <a:pt x="77" y="119"/>
                  </a:lnTo>
                  <a:lnTo>
                    <a:pt x="77" y="113"/>
                  </a:lnTo>
                  <a:lnTo>
                    <a:pt x="77" y="113"/>
                  </a:lnTo>
                  <a:lnTo>
                    <a:pt x="80" y="110"/>
                  </a:lnTo>
                  <a:lnTo>
                    <a:pt x="84" y="106"/>
                  </a:lnTo>
                  <a:lnTo>
                    <a:pt x="87" y="106"/>
                  </a:lnTo>
                  <a:lnTo>
                    <a:pt x="87" y="106"/>
                  </a:lnTo>
                  <a:lnTo>
                    <a:pt x="93" y="106"/>
                  </a:lnTo>
                  <a:lnTo>
                    <a:pt x="95" y="106"/>
                  </a:lnTo>
                  <a:lnTo>
                    <a:pt x="97" y="105"/>
                  </a:lnTo>
                  <a:lnTo>
                    <a:pt x="97" y="105"/>
                  </a:lnTo>
                  <a:lnTo>
                    <a:pt x="98" y="101"/>
                  </a:lnTo>
                  <a:lnTo>
                    <a:pt x="103" y="100"/>
                  </a:lnTo>
                  <a:lnTo>
                    <a:pt x="108" y="98"/>
                  </a:lnTo>
                  <a:lnTo>
                    <a:pt x="110" y="100"/>
                  </a:lnTo>
                  <a:lnTo>
                    <a:pt x="110" y="100"/>
                  </a:lnTo>
                  <a:lnTo>
                    <a:pt x="111" y="101"/>
                  </a:lnTo>
                  <a:lnTo>
                    <a:pt x="113" y="101"/>
                  </a:lnTo>
                  <a:lnTo>
                    <a:pt x="114" y="98"/>
                  </a:lnTo>
                  <a:lnTo>
                    <a:pt x="116" y="93"/>
                  </a:lnTo>
                  <a:lnTo>
                    <a:pt x="116" y="93"/>
                  </a:lnTo>
                  <a:lnTo>
                    <a:pt x="116" y="84"/>
                  </a:lnTo>
                  <a:lnTo>
                    <a:pt x="118" y="82"/>
                  </a:lnTo>
                  <a:lnTo>
                    <a:pt x="121" y="80"/>
                  </a:lnTo>
                  <a:lnTo>
                    <a:pt x="121" y="80"/>
                  </a:lnTo>
                  <a:lnTo>
                    <a:pt x="127" y="79"/>
                  </a:lnTo>
                  <a:lnTo>
                    <a:pt x="129" y="77"/>
                  </a:lnTo>
                  <a:lnTo>
                    <a:pt x="129" y="74"/>
                  </a:lnTo>
                  <a:lnTo>
                    <a:pt x="129" y="74"/>
                  </a:lnTo>
                  <a:lnTo>
                    <a:pt x="126" y="70"/>
                  </a:lnTo>
                  <a:lnTo>
                    <a:pt x="126" y="67"/>
                  </a:lnTo>
                  <a:lnTo>
                    <a:pt x="126" y="66"/>
                  </a:lnTo>
                  <a:lnTo>
                    <a:pt x="126" y="66"/>
                  </a:lnTo>
                  <a:lnTo>
                    <a:pt x="127" y="66"/>
                  </a:lnTo>
                  <a:lnTo>
                    <a:pt x="132" y="67"/>
                  </a:lnTo>
                  <a:lnTo>
                    <a:pt x="137" y="67"/>
                  </a:lnTo>
                  <a:lnTo>
                    <a:pt x="141" y="66"/>
                  </a:lnTo>
                  <a:lnTo>
                    <a:pt x="141" y="66"/>
                  </a:lnTo>
                  <a:lnTo>
                    <a:pt x="141" y="61"/>
                  </a:lnTo>
                  <a:lnTo>
                    <a:pt x="141" y="59"/>
                  </a:lnTo>
                  <a:lnTo>
                    <a:pt x="141" y="56"/>
                  </a:lnTo>
                  <a:lnTo>
                    <a:pt x="141" y="56"/>
                  </a:lnTo>
                  <a:lnTo>
                    <a:pt x="145" y="51"/>
                  </a:lnTo>
                  <a:lnTo>
                    <a:pt x="147" y="49"/>
                  </a:lnTo>
                  <a:lnTo>
                    <a:pt x="147" y="46"/>
                  </a:lnTo>
                  <a:lnTo>
                    <a:pt x="147" y="46"/>
                  </a:lnTo>
                  <a:lnTo>
                    <a:pt x="147" y="43"/>
                  </a:lnTo>
                  <a:lnTo>
                    <a:pt x="145" y="40"/>
                  </a:lnTo>
                  <a:lnTo>
                    <a:pt x="145" y="40"/>
                  </a:lnTo>
                  <a:lnTo>
                    <a:pt x="144" y="36"/>
                  </a:lnTo>
                  <a:lnTo>
                    <a:pt x="144" y="35"/>
                  </a:lnTo>
                  <a:lnTo>
                    <a:pt x="145" y="33"/>
                  </a:lnTo>
                  <a:lnTo>
                    <a:pt x="147" y="31"/>
                  </a:lnTo>
                  <a:lnTo>
                    <a:pt x="147" y="31"/>
                  </a:lnTo>
                  <a:lnTo>
                    <a:pt x="149" y="31"/>
                  </a:lnTo>
                  <a:lnTo>
                    <a:pt x="149" y="31"/>
                  </a:lnTo>
                  <a:lnTo>
                    <a:pt x="155" y="30"/>
                  </a:lnTo>
                  <a:lnTo>
                    <a:pt x="155" y="30"/>
                  </a:lnTo>
                  <a:lnTo>
                    <a:pt x="165" y="25"/>
                  </a:lnTo>
                  <a:lnTo>
                    <a:pt x="170" y="23"/>
                  </a:lnTo>
                  <a:lnTo>
                    <a:pt x="173" y="23"/>
                  </a:lnTo>
                  <a:lnTo>
                    <a:pt x="173" y="23"/>
                  </a:lnTo>
                  <a:lnTo>
                    <a:pt x="180" y="23"/>
                  </a:lnTo>
                  <a:lnTo>
                    <a:pt x="183" y="22"/>
                  </a:lnTo>
                  <a:lnTo>
                    <a:pt x="186" y="20"/>
                  </a:lnTo>
                  <a:lnTo>
                    <a:pt x="186" y="20"/>
                  </a:lnTo>
                  <a:lnTo>
                    <a:pt x="180" y="18"/>
                  </a:lnTo>
                  <a:lnTo>
                    <a:pt x="180" y="18"/>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7">
              <a:extLst>
                <a:ext uri="{FF2B5EF4-FFF2-40B4-BE49-F238E27FC236}">
                  <a16:creationId xmlns="" xmlns:a16="http://schemas.microsoft.com/office/drawing/2014/main" id="{10FD4C8E-CFDB-4938-8578-63BDCAB767B1}"/>
                </a:ext>
              </a:extLst>
            </p:cNvPr>
            <p:cNvSpPr>
              <a:spLocks/>
            </p:cNvSpPr>
            <p:nvPr/>
          </p:nvSpPr>
          <p:spPr bwMode="auto">
            <a:xfrm>
              <a:off x="7694613" y="3825297"/>
              <a:ext cx="344487" cy="309563"/>
            </a:xfrm>
            <a:custGeom>
              <a:avLst/>
              <a:gdLst>
                <a:gd name="T0" fmla="*/ 201 w 217"/>
                <a:gd name="T1" fmla="*/ 15 h 195"/>
                <a:gd name="T2" fmla="*/ 188 w 217"/>
                <a:gd name="T3" fmla="*/ 0 h 195"/>
                <a:gd name="T4" fmla="*/ 181 w 217"/>
                <a:gd name="T5" fmla="*/ 0 h 195"/>
                <a:gd name="T6" fmla="*/ 168 w 217"/>
                <a:gd name="T7" fmla="*/ 3 h 195"/>
                <a:gd name="T8" fmla="*/ 150 w 217"/>
                <a:gd name="T9" fmla="*/ 10 h 195"/>
                <a:gd name="T10" fmla="*/ 142 w 217"/>
                <a:gd name="T11" fmla="*/ 11 h 195"/>
                <a:gd name="T12" fmla="*/ 139 w 217"/>
                <a:gd name="T13" fmla="*/ 16 h 195"/>
                <a:gd name="T14" fmla="*/ 142 w 217"/>
                <a:gd name="T15" fmla="*/ 26 h 195"/>
                <a:gd name="T16" fmla="*/ 136 w 217"/>
                <a:gd name="T17" fmla="*/ 36 h 195"/>
                <a:gd name="T18" fmla="*/ 136 w 217"/>
                <a:gd name="T19" fmla="*/ 46 h 195"/>
                <a:gd name="T20" fmla="*/ 122 w 217"/>
                <a:gd name="T21" fmla="*/ 46 h 195"/>
                <a:gd name="T22" fmla="*/ 121 w 217"/>
                <a:gd name="T23" fmla="*/ 50 h 195"/>
                <a:gd name="T24" fmla="*/ 122 w 217"/>
                <a:gd name="T25" fmla="*/ 59 h 195"/>
                <a:gd name="T26" fmla="*/ 111 w 217"/>
                <a:gd name="T27" fmla="*/ 64 h 195"/>
                <a:gd name="T28" fmla="*/ 108 w 217"/>
                <a:gd name="T29" fmla="*/ 81 h 195"/>
                <a:gd name="T30" fmla="*/ 103 w 217"/>
                <a:gd name="T31" fmla="*/ 78 h 195"/>
                <a:gd name="T32" fmla="*/ 92 w 217"/>
                <a:gd name="T33" fmla="*/ 85 h 195"/>
                <a:gd name="T34" fmla="*/ 82 w 217"/>
                <a:gd name="T35" fmla="*/ 86 h 195"/>
                <a:gd name="T36" fmla="*/ 72 w 217"/>
                <a:gd name="T37" fmla="*/ 93 h 195"/>
                <a:gd name="T38" fmla="*/ 65 w 217"/>
                <a:gd name="T39" fmla="*/ 107 h 195"/>
                <a:gd name="T40" fmla="*/ 20 w 217"/>
                <a:gd name="T41" fmla="*/ 112 h 195"/>
                <a:gd name="T42" fmla="*/ 7 w 217"/>
                <a:gd name="T43" fmla="*/ 117 h 195"/>
                <a:gd name="T44" fmla="*/ 20 w 217"/>
                <a:gd name="T45" fmla="*/ 129 h 195"/>
                <a:gd name="T46" fmla="*/ 23 w 217"/>
                <a:gd name="T47" fmla="*/ 137 h 195"/>
                <a:gd name="T48" fmla="*/ 28 w 217"/>
                <a:gd name="T49" fmla="*/ 145 h 195"/>
                <a:gd name="T50" fmla="*/ 30 w 217"/>
                <a:gd name="T51" fmla="*/ 153 h 195"/>
                <a:gd name="T52" fmla="*/ 13 w 217"/>
                <a:gd name="T53" fmla="*/ 158 h 195"/>
                <a:gd name="T54" fmla="*/ 8 w 217"/>
                <a:gd name="T55" fmla="*/ 169 h 195"/>
                <a:gd name="T56" fmla="*/ 33 w 217"/>
                <a:gd name="T57" fmla="*/ 171 h 195"/>
                <a:gd name="T58" fmla="*/ 44 w 217"/>
                <a:gd name="T59" fmla="*/ 169 h 195"/>
                <a:gd name="T60" fmla="*/ 59 w 217"/>
                <a:gd name="T61" fmla="*/ 171 h 195"/>
                <a:gd name="T62" fmla="*/ 72 w 217"/>
                <a:gd name="T63" fmla="*/ 169 h 195"/>
                <a:gd name="T64" fmla="*/ 77 w 217"/>
                <a:gd name="T65" fmla="*/ 176 h 195"/>
                <a:gd name="T66" fmla="*/ 83 w 217"/>
                <a:gd name="T67" fmla="*/ 184 h 195"/>
                <a:gd name="T68" fmla="*/ 88 w 217"/>
                <a:gd name="T69" fmla="*/ 192 h 195"/>
                <a:gd name="T70" fmla="*/ 98 w 217"/>
                <a:gd name="T71" fmla="*/ 195 h 195"/>
                <a:gd name="T72" fmla="*/ 105 w 217"/>
                <a:gd name="T73" fmla="*/ 186 h 195"/>
                <a:gd name="T74" fmla="*/ 118 w 217"/>
                <a:gd name="T75" fmla="*/ 186 h 195"/>
                <a:gd name="T76" fmla="*/ 129 w 217"/>
                <a:gd name="T77" fmla="*/ 186 h 195"/>
                <a:gd name="T78" fmla="*/ 132 w 217"/>
                <a:gd name="T79" fmla="*/ 178 h 195"/>
                <a:gd name="T80" fmla="*/ 122 w 217"/>
                <a:gd name="T81" fmla="*/ 161 h 195"/>
                <a:gd name="T82" fmla="*/ 118 w 217"/>
                <a:gd name="T83" fmla="*/ 153 h 195"/>
                <a:gd name="T84" fmla="*/ 114 w 217"/>
                <a:gd name="T85" fmla="*/ 145 h 195"/>
                <a:gd name="T86" fmla="*/ 126 w 217"/>
                <a:gd name="T87" fmla="*/ 135 h 195"/>
                <a:gd name="T88" fmla="*/ 134 w 217"/>
                <a:gd name="T89" fmla="*/ 137 h 195"/>
                <a:gd name="T90" fmla="*/ 142 w 217"/>
                <a:gd name="T91" fmla="*/ 137 h 195"/>
                <a:gd name="T92" fmla="*/ 150 w 217"/>
                <a:gd name="T93" fmla="*/ 127 h 195"/>
                <a:gd name="T94" fmla="*/ 160 w 217"/>
                <a:gd name="T95" fmla="*/ 121 h 195"/>
                <a:gd name="T96" fmla="*/ 166 w 217"/>
                <a:gd name="T97" fmla="*/ 104 h 195"/>
                <a:gd name="T98" fmla="*/ 173 w 217"/>
                <a:gd name="T99" fmla="*/ 99 h 195"/>
                <a:gd name="T100" fmla="*/ 179 w 217"/>
                <a:gd name="T101" fmla="*/ 93 h 195"/>
                <a:gd name="T102" fmla="*/ 183 w 217"/>
                <a:gd name="T103" fmla="*/ 83 h 195"/>
                <a:gd name="T104" fmla="*/ 189 w 217"/>
                <a:gd name="T105" fmla="*/ 73 h 195"/>
                <a:gd name="T106" fmla="*/ 183 w 217"/>
                <a:gd name="T107" fmla="*/ 67 h 195"/>
                <a:gd name="T108" fmla="*/ 176 w 217"/>
                <a:gd name="T109" fmla="*/ 62 h 195"/>
                <a:gd name="T110" fmla="*/ 175 w 217"/>
                <a:gd name="T111" fmla="*/ 46 h 195"/>
                <a:gd name="T112" fmla="*/ 173 w 217"/>
                <a:gd name="T113" fmla="*/ 37 h 195"/>
                <a:gd name="T114" fmla="*/ 184 w 217"/>
                <a:gd name="T115" fmla="*/ 36 h 195"/>
                <a:gd name="T116" fmla="*/ 199 w 217"/>
                <a:gd name="T117" fmla="*/ 39 h 195"/>
                <a:gd name="T118" fmla="*/ 215 w 217"/>
                <a:gd name="T119" fmla="*/ 29 h 195"/>
                <a:gd name="T120" fmla="*/ 207 w 217"/>
                <a:gd name="T121" fmla="*/ 2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7" h="195">
                  <a:moveTo>
                    <a:pt x="207" y="20"/>
                  </a:moveTo>
                  <a:lnTo>
                    <a:pt x="207" y="20"/>
                  </a:lnTo>
                  <a:lnTo>
                    <a:pt x="202" y="18"/>
                  </a:lnTo>
                  <a:lnTo>
                    <a:pt x="201" y="15"/>
                  </a:lnTo>
                  <a:lnTo>
                    <a:pt x="199" y="10"/>
                  </a:lnTo>
                  <a:lnTo>
                    <a:pt x="199" y="10"/>
                  </a:lnTo>
                  <a:lnTo>
                    <a:pt x="196" y="6"/>
                  </a:lnTo>
                  <a:lnTo>
                    <a:pt x="188" y="0"/>
                  </a:lnTo>
                  <a:lnTo>
                    <a:pt x="188" y="0"/>
                  </a:lnTo>
                  <a:lnTo>
                    <a:pt x="184" y="2"/>
                  </a:lnTo>
                  <a:lnTo>
                    <a:pt x="184" y="2"/>
                  </a:lnTo>
                  <a:lnTo>
                    <a:pt x="181" y="0"/>
                  </a:lnTo>
                  <a:lnTo>
                    <a:pt x="181" y="0"/>
                  </a:lnTo>
                  <a:lnTo>
                    <a:pt x="178" y="2"/>
                  </a:lnTo>
                  <a:lnTo>
                    <a:pt x="175" y="3"/>
                  </a:lnTo>
                  <a:lnTo>
                    <a:pt x="168" y="3"/>
                  </a:lnTo>
                  <a:lnTo>
                    <a:pt x="168" y="3"/>
                  </a:lnTo>
                  <a:lnTo>
                    <a:pt x="165" y="3"/>
                  </a:lnTo>
                  <a:lnTo>
                    <a:pt x="160" y="5"/>
                  </a:lnTo>
                  <a:lnTo>
                    <a:pt x="150" y="10"/>
                  </a:lnTo>
                  <a:lnTo>
                    <a:pt x="150" y="10"/>
                  </a:lnTo>
                  <a:lnTo>
                    <a:pt x="144" y="11"/>
                  </a:lnTo>
                  <a:lnTo>
                    <a:pt x="144" y="11"/>
                  </a:lnTo>
                  <a:lnTo>
                    <a:pt x="142" y="11"/>
                  </a:lnTo>
                  <a:lnTo>
                    <a:pt x="142" y="11"/>
                  </a:lnTo>
                  <a:lnTo>
                    <a:pt x="140" y="13"/>
                  </a:lnTo>
                  <a:lnTo>
                    <a:pt x="139" y="15"/>
                  </a:lnTo>
                  <a:lnTo>
                    <a:pt x="139" y="16"/>
                  </a:lnTo>
                  <a:lnTo>
                    <a:pt x="140" y="20"/>
                  </a:lnTo>
                  <a:lnTo>
                    <a:pt x="140" y="20"/>
                  </a:lnTo>
                  <a:lnTo>
                    <a:pt x="142" y="23"/>
                  </a:lnTo>
                  <a:lnTo>
                    <a:pt x="142" y="26"/>
                  </a:lnTo>
                  <a:lnTo>
                    <a:pt x="142" y="26"/>
                  </a:lnTo>
                  <a:lnTo>
                    <a:pt x="142" y="29"/>
                  </a:lnTo>
                  <a:lnTo>
                    <a:pt x="140" y="31"/>
                  </a:lnTo>
                  <a:lnTo>
                    <a:pt x="136" y="36"/>
                  </a:lnTo>
                  <a:lnTo>
                    <a:pt x="136" y="36"/>
                  </a:lnTo>
                  <a:lnTo>
                    <a:pt x="136" y="39"/>
                  </a:lnTo>
                  <a:lnTo>
                    <a:pt x="136" y="41"/>
                  </a:lnTo>
                  <a:lnTo>
                    <a:pt x="136" y="46"/>
                  </a:lnTo>
                  <a:lnTo>
                    <a:pt x="136" y="46"/>
                  </a:lnTo>
                  <a:lnTo>
                    <a:pt x="132" y="47"/>
                  </a:lnTo>
                  <a:lnTo>
                    <a:pt x="127" y="47"/>
                  </a:lnTo>
                  <a:lnTo>
                    <a:pt x="122" y="46"/>
                  </a:lnTo>
                  <a:lnTo>
                    <a:pt x="121" y="46"/>
                  </a:lnTo>
                  <a:lnTo>
                    <a:pt x="121" y="46"/>
                  </a:lnTo>
                  <a:lnTo>
                    <a:pt x="121" y="47"/>
                  </a:lnTo>
                  <a:lnTo>
                    <a:pt x="121" y="50"/>
                  </a:lnTo>
                  <a:lnTo>
                    <a:pt x="124" y="54"/>
                  </a:lnTo>
                  <a:lnTo>
                    <a:pt x="124" y="54"/>
                  </a:lnTo>
                  <a:lnTo>
                    <a:pt x="124" y="57"/>
                  </a:lnTo>
                  <a:lnTo>
                    <a:pt x="122" y="59"/>
                  </a:lnTo>
                  <a:lnTo>
                    <a:pt x="116" y="60"/>
                  </a:lnTo>
                  <a:lnTo>
                    <a:pt x="116" y="60"/>
                  </a:lnTo>
                  <a:lnTo>
                    <a:pt x="113" y="62"/>
                  </a:lnTo>
                  <a:lnTo>
                    <a:pt x="111" y="64"/>
                  </a:lnTo>
                  <a:lnTo>
                    <a:pt x="111" y="73"/>
                  </a:lnTo>
                  <a:lnTo>
                    <a:pt x="111" y="73"/>
                  </a:lnTo>
                  <a:lnTo>
                    <a:pt x="109" y="78"/>
                  </a:lnTo>
                  <a:lnTo>
                    <a:pt x="108" y="81"/>
                  </a:lnTo>
                  <a:lnTo>
                    <a:pt x="106" y="81"/>
                  </a:lnTo>
                  <a:lnTo>
                    <a:pt x="105" y="80"/>
                  </a:lnTo>
                  <a:lnTo>
                    <a:pt x="105" y="80"/>
                  </a:lnTo>
                  <a:lnTo>
                    <a:pt x="103" y="78"/>
                  </a:lnTo>
                  <a:lnTo>
                    <a:pt x="98" y="80"/>
                  </a:lnTo>
                  <a:lnTo>
                    <a:pt x="93" y="81"/>
                  </a:lnTo>
                  <a:lnTo>
                    <a:pt x="92" y="85"/>
                  </a:lnTo>
                  <a:lnTo>
                    <a:pt x="92" y="85"/>
                  </a:lnTo>
                  <a:lnTo>
                    <a:pt x="90" y="86"/>
                  </a:lnTo>
                  <a:lnTo>
                    <a:pt x="88" y="86"/>
                  </a:lnTo>
                  <a:lnTo>
                    <a:pt x="82" y="86"/>
                  </a:lnTo>
                  <a:lnTo>
                    <a:pt x="82" y="86"/>
                  </a:lnTo>
                  <a:lnTo>
                    <a:pt x="79" y="86"/>
                  </a:lnTo>
                  <a:lnTo>
                    <a:pt x="75" y="90"/>
                  </a:lnTo>
                  <a:lnTo>
                    <a:pt x="72" y="93"/>
                  </a:lnTo>
                  <a:lnTo>
                    <a:pt x="72" y="93"/>
                  </a:lnTo>
                  <a:lnTo>
                    <a:pt x="72" y="99"/>
                  </a:lnTo>
                  <a:lnTo>
                    <a:pt x="74" y="106"/>
                  </a:lnTo>
                  <a:lnTo>
                    <a:pt x="74" y="106"/>
                  </a:lnTo>
                  <a:lnTo>
                    <a:pt x="65" y="107"/>
                  </a:lnTo>
                  <a:lnTo>
                    <a:pt x="49" y="111"/>
                  </a:lnTo>
                  <a:lnTo>
                    <a:pt x="31" y="112"/>
                  </a:lnTo>
                  <a:lnTo>
                    <a:pt x="20" y="112"/>
                  </a:lnTo>
                  <a:lnTo>
                    <a:pt x="20" y="112"/>
                  </a:lnTo>
                  <a:lnTo>
                    <a:pt x="0" y="111"/>
                  </a:lnTo>
                  <a:lnTo>
                    <a:pt x="0" y="111"/>
                  </a:lnTo>
                  <a:lnTo>
                    <a:pt x="4" y="114"/>
                  </a:lnTo>
                  <a:lnTo>
                    <a:pt x="7" y="117"/>
                  </a:lnTo>
                  <a:lnTo>
                    <a:pt x="7" y="117"/>
                  </a:lnTo>
                  <a:lnTo>
                    <a:pt x="8" y="121"/>
                  </a:lnTo>
                  <a:lnTo>
                    <a:pt x="12" y="124"/>
                  </a:lnTo>
                  <a:lnTo>
                    <a:pt x="20" y="129"/>
                  </a:lnTo>
                  <a:lnTo>
                    <a:pt x="20" y="129"/>
                  </a:lnTo>
                  <a:lnTo>
                    <a:pt x="22" y="130"/>
                  </a:lnTo>
                  <a:lnTo>
                    <a:pt x="23" y="132"/>
                  </a:lnTo>
                  <a:lnTo>
                    <a:pt x="23" y="137"/>
                  </a:lnTo>
                  <a:lnTo>
                    <a:pt x="25" y="140"/>
                  </a:lnTo>
                  <a:lnTo>
                    <a:pt x="26" y="143"/>
                  </a:lnTo>
                  <a:lnTo>
                    <a:pt x="26" y="143"/>
                  </a:lnTo>
                  <a:lnTo>
                    <a:pt x="28" y="145"/>
                  </a:lnTo>
                  <a:lnTo>
                    <a:pt x="30" y="148"/>
                  </a:lnTo>
                  <a:lnTo>
                    <a:pt x="31" y="151"/>
                  </a:lnTo>
                  <a:lnTo>
                    <a:pt x="30" y="153"/>
                  </a:lnTo>
                  <a:lnTo>
                    <a:pt x="30" y="153"/>
                  </a:lnTo>
                  <a:lnTo>
                    <a:pt x="23" y="155"/>
                  </a:lnTo>
                  <a:lnTo>
                    <a:pt x="17" y="156"/>
                  </a:lnTo>
                  <a:lnTo>
                    <a:pt x="17" y="156"/>
                  </a:lnTo>
                  <a:lnTo>
                    <a:pt x="13" y="158"/>
                  </a:lnTo>
                  <a:lnTo>
                    <a:pt x="12" y="161"/>
                  </a:lnTo>
                  <a:lnTo>
                    <a:pt x="8" y="166"/>
                  </a:lnTo>
                  <a:lnTo>
                    <a:pt x="8" y="169"/>
                  </a:lnTo>
                  <a:lnTo>
                    <a:pt x="8" y="169"/>
                  </a:lnTo>
                  <a:lnTo>
                    <a:pt x="8" y="173"/>
                  </a:lnTo>
                  <a:lnTo>
                    <a:pt x="8" y="173"/>
                  </a:lnTo>
                  <a:lnTo>
                    <a:pt x="25" y="173"/>
                  </a:lnTo>
                  <a:lnTo>
                    <a:pt x="33" y="171"/>
                  </a:lnTo>
                  <a:lnTo>
                    <a:pt x="33" y="171"/>
                  </a:lnTo>
                  <a:lnTo>
                    <a:pt x="38" y="169"/>
                  </a:lnTo>
                  <a:lnTo>
                    <a:pt x="41" y="169"/>
                  </a:lnTo>
                  <a:lnTo>
                    <a:pt x="44" y="169"/>
                  </a:lnTo>
                  <a:lnTo>
                    <a:pt x="44" y="169"/>
                  </a:lnTo>
                  <a:lnTo>
                    <a:pt x="48" y="171"/>
                  </a:lnTo>
                  <a:lnTo>
                    <a:pt x="54" y="171"/>
                  </a:lnTo>
                  <a:lnTo>
                    <a:pt x="59" y="171"/>
                  </a:lnTo>
                  <a:lnTo>
                    <a:pt x="65" y="169"/>
                  </a:lnTo>
                  <a:lnTo>
                    <a:pt x="65" y="169"/>
                  </a:lnTo>
                  <a:lnTo>
                    <a:pt x="69" y="168"/>
                  </a:lnTo>
                  <a:lnTo>
                    <a:pt x="72" y="169"/>
                  </a:lnTo>
                  <a:lnTo>
                    <a:pt x="74" y="171"/>
                  </a:lnTo>
                  <a:lnTo>
                    <a:pt x="75" y="173"/>
                  </a:lnTo>
                  <a:lnTo>
                    <a:pt x="75" y="173"/>
                  </a:lnTo>
                  <a:lnTo>
                    <a:pt x="77" y="176"/>
                  </a:lnTo>
                  <a:lnTo>
                    <a:pt x="82" y="181"/>
                  </a:lnTo>
                  <a:lnTo>
                    <a:pt x="82" y="181"/>
                  </a:lnTo>
                  <a:lnTo>
                    <a:pt x="82" y="182"/>
                  </a:lnTo>
                  <a:lnTo>
                    <a:pt x="83" y="184"/>
                  </a:lnTo>
                  <a:lnTo>
                    <a:pt x="83" y="189"/>
                  </a:lnTo>
                  <a:lnTo>
                    <a:pt x="83" y="189"/>
                  </a:lnTo>
                  <a:lnTo>
                    <a:pt x="85" y="191"/>
                  </a:lnTo>
                  <a:lnTo>
                    <a:pt x="88" y="192"/>
                  </a:lnTo>
                  <a:lnTo>
                    <a:pt x="95" y="194"/>
                  </a:lnTo>
                  <a:lnTo>
                    <a:pt x="95" y="194"/>
                  </a:lnTo>
                  <a:lnTo>
                    <a:pt x="98" y="195"/>
                  </a:lnTo>
                  <a:lnTo>
                    <a:pt x="98" y="195"/>
                  </a:lnTo>
                  <a:lnTo>
                    <a:pt x="98" y="194"/>
                  </a:lnTo>
                  <a:lnTo>
                    <a:pt x="98" y="194"/>
                  </a:lnTo>
                  <a:lnTo>
                    <a:pt x="103" y="189"/>
                  </a:lnTo>
                  <a:lnTo>
                    <a:pt x="105" y="186"/>
                  </a:lnTo>
                  <a:lnTo>
                    <a:pt x="109" y="186"/>
                  </a:lnTo>
                  <a:lnTo>
                    <a:pt x="109" y="186"/>
                  </a:lnTo>
                  <a:lnTo>
                    <a:pt x="114" y="187"/>
                  </a:lnTo>
                  <a:lnTo>
                    <a:pt x="118" y="186"/>
                  </a:lnTo>
                  <a:lnTo>
                    <a:pt x="119" y="186"/>
                  </a:lnTo>
                  <a:lnTo>
                    <a:pt x="122" y="186"/>
                  </a:lnTo>
                  <a:lnTo>
                    <a:pt x="122" y="186"/>
                  </a:lnTo>
                  <a:lnTo>
                    <a:pt x="129" y="186"/>
                  </a:lnTo>
                  <a:lnTo>
                    <a:pt x="132" y="182"/>
                  </a:lnTo>
                  <a:lnTo>
                    <a:pt x="132" y="182"/>
                  </a:lnTo>
                  <a:lnTo>
                    <a:pt x="132" y="181"/>
                  </a:lnTo>
                  <a:lnTo>
                    <a:pt x="132" y="178"/>
                  </a:lnTo>
                  <a:lnTo>
                    <a:pt x="127" y="171"/>
                  </a:lnTo>
                  <a:lnTo>
                    <a:pt x="127" y="171"/>
                  </a:lnTo>
                  <a:lnTo>
                    <a:pt x="124" y="166"/>
                  </a:lnTo>
                  <a:lnTo>
                    <a:pt x="122" y="161"/>
                  </a:lnTo>
                  <a:lnTo>
                    <a:pt x="122" y="158"/>
                  </a:lnTo>
                  <a:lnTo>
                    <a:pt x="122" y="158"/>
                  </a:lnTo>
                  <a:lnTo>
                    <a:pt x="121" y="155"/>
                  </a:lnTo>
                  <a:lnTo>
                    <a:pt x="118" y="153"/>
                  </a:lnTo>
                  <a:lnTo>
                    <a:pt x="114" y="151"/>
                  </a:lnTo>
                  <a:lnTo>
                    <a:pt x="114" y="148"/>
                  </a:lnTo>
                  <a:lnTo>
                    <a:pt x="114" y="148"/>
                  </a:lnTo>
                  <a:lnTo>
                    <a:pt x="114" y="145"/>
                  </a:lnTo>
                  <a:lnTo>
                    <a:pt x="118" y="142"/>
                  </a:lnTo>
                  <a:lnTo>
                    <a:pt x="124" y="135"/>
                  </a:lnTo>
                  <a:lnTo>
                    <a:pt x="124" y="135"/>
                  </a:lnTo>
                  <a:lnTo>
                    <a:pt x="126" y="135"/>
                  </a:lnTo>
                  <a:lnTo>
                    <a:pt x="129" y="137"/>
                  </a:lnTo>
                  <a:lnTo>
                    <a:pt x="131" y="138"/>
                  </a:lnTo>
                  <a:lnTo>
                    <a:pt x="134" y="137"/>
                  </a:lnTo>
                  <a:lnTo>
                    <a:pt x="134" y="137"/>
                  </a:lnTo>
                  <a:lnTo>
                    <a:pt x="136" y="135"/>
                  </a:lnTo>
                  <a:lnTo>
                    <a:pt x="137" y="135"/>
                  </a:lnTo>
                  <a:lnTo>
                    <a:pt x="142" y="137"/>
                  </a:lnTo>
                  <a:lnTo>
                    <a:pt x="142" y="137"/>
                  </a:lnTo>
                  <a:lnTo>
                    <a:pt x="144" y="135"/>
                  </a:lnTo>
                  <a:lnTo>
                    <a:pt x="147" y="134"/>
                  </a:lnTo>
                  <a:lnTo>
                    <a:pt x="150" y="127"/>
                  </a:lnTo>
                  <a:lnTo>
                    <a:pt x="150" y="127"/>
                  </a:lnTo>
                  <a:lnTo>
                    <a:pt x="152" y="124"/>
                  </a:lnTo>
                  <a:lnTo>
                    <a:pt x="155" y="122"/>
                  </a:lnTo>
                  <a:lnTo>
                    <a:pt x="160" y="121"/>
                  </a:lnTo>
                  <a:lnTo>
                    <a:pt x="160" y="121"/>
                  </a:lnTo>
                  <a:lnTo>
                    <a:pt x="163" y="112"/>
                  </a:lnTo>
                  <a:lnTo>
                    <a:pt x="165" y="106"/>
                  </a:lnTo>
                  <a:lnTo>
                    <a:pt x="165" y="106"/>
                  </a:lnTo>
                  <a:lnTo>
                    <a:pt x="166" y="104"/>
                  </a:lnTo>
                  <a:lnTo>
                    <a:pt x="170" y="104"/>
                  </a:lnTo>
                  <a:lnTo>
                    <a:pt x="171" y="103"/>
                  </a:lnTo>
                  <a:lnTo>
                    <a:pt x="173" y="99"/>
                  </a:lnTo>
                  <a:lnTo>
                    <a:pt x="173" y="99"/>
                  </a:lnTo>
                  <a:lnTo>
                    <a:pt x="173" y="96"/>
                  </a:lnTo>
                  <a:lnTo>
                    <a:pt x="175" y="94"/>
                  </a:lnTo>
                  <a:lnTo>
                    <a:pt x="179" y="93"/>
                  </a:lnTo>
                  <a:lnTo>
                    <a:pt x="179" y="93"/>
                  </a:lnTo>
                  <a:lnTo>
                    <a:pt x="181" y="91"/>
                  </a:lnTo>
                  <a:lnTo>
                    <a:pt x="181" y="90"/>
                  </a:lnTo>
                  <a:lnTo>
                    <a:pt x="183" y="83"/>
                  </a:lnTo>
                  <a:lnTo>
                    <a:pt x="183" y="83"/>
                  </a:lnTo>
                  <a:lnTo>
                    <a:pt x="184" y="77"/>
                  </a:lnTo>
                  <a:lnTo>
                    <a:pt x="186" y="75"/>
                  </a:lnTo>
                  <a:lnTo>
                    <a:pt x="189" y="73"/>
                  </a:lnTo>
                  <a:lnTo>
                    <a:pt x="189" y="73"/>
                  </a:lnTo>
                  <a:lnTo>
                    <a:pt x="191" y="72"/>
                  </a:lnTo>
                  <a:lnTo>
                    <a:pt x="189" y="70"/>
                  </a:lnTo>
                  <a:lnTo>
                    <a:pt x="186" y="67"/>
                  </a:lnTo>
                  <a:lnTo>
                    <a:pt x="183" y="67"/>
                  </a:lnTo>
                  <a:lnTo>
                    <a:pt x="183" y="67"/>
                  </a:lnTo>
                  <a:lnTo>
                    <a:pt x="181" y="67"/>
                  </a:lnTo>
                  <a:lnTo>
                    <a:pt x="179" y="65"/>
                  </a:lnTo>
                  <a:lnTo>
                    <a:pt x="176" y="62"/>
                  </a:lnTo>
                  <a:lnTo>
                    <a:pt x="175" y="55"/>
                  </a:lnTo>
                  <a:lnTo>
                    <a:pt x="175" y="55"/>
                  </a:lnTo>
                  <a:lnTo>
                    <a:pt x="175" y="49"/>
                  </a:lnTo>
                  <a:lnTo>
                    <a:pt x="175" y="46"/>
                  </a:lnTo>
                  <a:lnTo>
                    <a:pt x="173" y="42"/>
                  </a:lnTo>
                  <a:lnTo>
                    <a:pt x="173" y="42"/>
                  </a:lnTo>
                  <a:lnTo>
                    <a:pt x="171" y="41"/>
                  </a:lnTo>
                  <a:lnTo>
                    <a:pt x="173" y="37"/>
                  </a:lnTo>
                  <a:lnTo>
                    <a:pt x="176" y="36"/>
                  </a:lnTo>
                  <a:lnTo>
                    <a:pt x="179" y="36"/>
                  </a:lnTo>
                  <a:lnTo>
                    <a:pt x="179" y="36"/>
                  </a:lnTo>
                  <a:lnTo>
                    <a:pt x="184" y="36"/>
                  </a:lnTo>
                  <a:lnTo>
                    <a:pt x="189" y="37"/>
                  </a:lnTo>
                  <a:lnTo>
                    <a:pt x="196" y="39"/>
                  </a:lnTo>
                  <a:lnTo>
                    <a:pt x="199" y="39"/>
                  </a:lnTo>
                  <a:lnTo>
                    <a:pt x="199" y="39"/>
                  </a:lnTo>
                  <a:lnTo>
                    <a:pt x="206" y="36"/>
                  </a:lnTo>
                  <a:lnTo>
                    <a:pt x="212" y="34"/>
                  </a:lnTo>
                  <a:lnTo>
                    <a:pt x="212" y="34"/>
                  </a:lnTo>
                  <a:lnTo>
                    <a:pt x="215" y="29"/>
                  </a:lnTo>
                  <a:lnTo>
                    <a:pt x="217" y="26"/>
                  </a:lnTo>
                  <a:lnTo>
                    <a:pt x="217" y="26"/>
                  </a:lnTo>
                  <a:lnTo>
                    <a:pt x="207" y="20"/>
                  </a:lnTo>
                  <a:lnTo>
                    <a:pt x="207" y="2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180">
              <a:extLst>
                <a:ext uri="{FF2B5EF4-FFF2-40B4-BE49-F238E27FC236}">
                  <a16:creationId xmlns="" xmlns:a16="http://schemas.microsoft.com/office/drawing/2014/main" id="{A7EFE1B2-EDBD-425C-8956-23C2073ACD13}"/>
                </a:ext>
              </a:extLst>
            </p:cNvPr>
            <p:cNvSpPr>
              <a:spLocks noEditPoints="1"/>
            </p:cNvSpPr>
            <p:nvPr/>
          </p:nvSpPr>
          <p:spPr bwMode="auto">
            <a:xfrm>
              <a:off x="6570663" y="3569710"/>
              <a:ext cx="238125" cy="260350"/>
            </a:xfrm>
            <a:custGeom>
              <a:avLst/>
              <a:gdLst>
                <a:gd name="T0" fmla="*/ 88 w 150"/>
                <a:gd name="T1" fmla="*/ 143 h 164"/>
                <a:gd name="T2" fmla="*/ 76 w 150"/>
                <a:gd name="T3" fmla="*/ 146 h 164"/>
                <a:gd name="T4" fmla="*/ 90 w 150"/>
                <a:gd name="T5" fmla="*/ 156 h 164"/>
                <a:gd name="T6" fmla="*/ 103 w 150"/>
                <a:gd name="T7" fmla="*/ 164 h 164"/>
                <a:gd name="T8" fmla="*/ 109 w 150"/>
                <a:gd name="T9" fmla="*/ 163 h 164"/>
                <a:gd name="T10" fmla="*/ 111 w 150"/>
                <a:gd name="T11" fmla="*/ 148 h 164"/>
                <a:gd name="T12" fmla="*/ 112 w 150"/>
                <a:gd name="T13" fmla="*/ 141 h 164"/>
                <a:gd name="T14" fmla="*/ 29 w 150"/>
                <a:gd name="T15" fmla="*/ 99 h 164"/>
                <a:gd name="T16" fmla="*/ 19 w 150"/>
                <a:gd name="T17" fmla="*/ 101 h 164"/>
                <a:gd name="T18" fmla="*/ 24 w 150"/>
                <a:gd name="T19" fmla="*/ 112 h 164"/>
                <a:gd name="T20" fmla="*/ 24 w 150"/>
                <a:gd name="T21" fmla="*/ 128 h 164"/>
                <a:gd name="T22" fmla="*/ 29 w 150"/>
                <a:gd name="T23" fmla="*/ 130 h 164"/>
                <a:gd name="T24" fmla="*/ 39 w 150"/>
                <a:gd name="T25" fmla="*/ 125 h 164"/>
                <a:gd name="T26" fmla="*/ 41 w 150"/>
                <a:gd name="T27" fmla="*/ 109 h 164"/>
                <a:gd name="T28" fmla="*/ 37 w 150"/>
                <a:gd name="T29" fmla="*/ 97 h 164"/>
                <a:gd name="T30" fmla="*/ 124 w 150"/>
                <a:gd name="T31" fmla="*/ 93 h 164"/>
                <a:gd name="T32" fmla="*/ 117 w 150"/>
                <a:gd name="T33" fmla="*/ 86 h 164"/>
                <a:gd name="T34" fmla="*/ 103 w 150"/>
                <a:gd name="T35" fmla="*/ 80 h 164"/>
                <a:gd name="T36" fmla="*/ 93 w 150"/>
                <a:gd name="T37" fmla="*/ 60 h 164"/>
                <a:gd name="T38" fmla="*/ 75 w 150"/>
                <a:gd name="T39" fmla="*/ 45 h 164"/>
                <a:gd name="T40" fmla="*/ 76 w 150"/>
                <a:gd name="T41" fmla="*/ 36 h 164"/>
                <a:gd name="T42" fmla="*/ 76 w 150"/>
                <a:gd name="T43" fmla="*/ 27 h 164"/>
                <a:gd name="T44" fmla="*/ 81 w 150"/>
                <a:gd name="T45" fmla="*/ 8 h 164"/>
                <a:gd name="T46" fmla="*/ 73 w 150"/>
                <a:gd name="T47" fmla="*/ 0 h 164"/>
                <a:gd name="T48" fmla="*/ 62 w 150"/>
                <a:gd name="T49" fmla="*/ 1 h 164"/>
                <a:gd name="T50" fmla="*/ 54 w 150"/>
                <a:gd name="T51" fmla="*/ 5 h 164"/>
                <a:gd name="T52" fmla="*/ 49 w 150"/>
                <a:gd name="T53" fmla="*/ 8 h 164"/>
                <a:gd name="T54" fmla="*/ 44 w 150"/>
                <a:gd name="T55" fmla="*/ 9 h 164"/>
                <a:gd name="T56" fmla="*/ 42 w 150"/>
                <a:gd name="T57" fmla="*/ 13 h 164"/>
                <a:gd name="T58" fmla="*/ 33 w 150"/>
                <a:gd name="T59" fmla="*/ 14 h 164"/>
                <a:gd name="T60" fmla="*/ 29 w 150"/>
                <a:gd name="T61" fmla="*/ 19 h 164"/>
                <a:gd name="T62" fmla="*/ 23 w 150"/>
                <a:gd name="T63" fmla="*/ 11 h 164"/>
                <a:gd name="T64" fmla="*/ 16 w 150"/>
                <a:gd name="T65" fmla="*/ 19 h 164"/>
                <a:gd name="T66" fmla="*/ 5 w 150"/>
                <a:gd name="T67" fmla="*/ 24 h 164"/>
                <a:gd name="T68" fmla="*/ 6 w 150"/>
                <a:gd name="T69" fmla="*/ 29 h 164"/>
                <a:gd name="T70" fmla="*/ 0 w 150"/>
                <a:gd name="T71" fmla="*/ 34 h 164"/>
                <a:gd name="T72" fmla="*/ 5 w 150"/>
                <a:gd name="T73" fmla="*/ 40 h 164"/>
                <a:gd name="T74" fmla="*/ 5 w 150"/>
                <a:gd name="T75" fmla="*/ 47 h 164"/>
                <a:gd name="T76" fmla="*/ 11 w 150"/>
                <a:gd name="T77" fmla="*/ 49 h 164"/>
                <a:gd name="T78" fmla="*/ 11 w 150"/>
                <a:gd name="T79" fmla="*/ 55 h 164"/>
                <a:gd name="T80" fmla="*/ 21 w 150"/>
                <a:gd name="T81" fmla="*/ 52 h 164"/>
                <a:gd name="T82" fmla="*/ 28 w 150"/>
                <a:gd name="T83" fmla="*/ 45 h 164"/>
                <a:gd name="T84" fmla="*/ 46 w 150"/>
                <a:gd name="T85" fmla="*/ 53 h 164"/>
                <a:gd name="T86" fmla="*/ 50 w 150"/>
                <a:gd name="T87" fmla="*/ 60 h 164"/>
                <a:gd name="T88" fmla="*/ 62 w 150"/>
                <a:gd name="T89" fmla="*/ 76 h 164"/>
                <a:gd name="T90" fmla="*/ 80 w 150"/>
                <a:gd name="T91" fmla="*/ 93 h 164"/>
                <a:gd name="T92" fmla="*/ 93 w 150"/>
                <a:gd name="T93" fmla="*/ 97 h 164"/>
                <a:gd name="T94" fmla="*/ 107 w 150"/>
                <a:gd name="T95" fmla="*/ 107 h 164"/>
                <a:gd name="T96" fmla="*/ 114 w 150"/>
                <a:gd name="T97" fmla="*/ 112 h 164"/>
                <a:gd name="T98" fmla="*/ 117 w 150"/>
                <a:gd name="T99" fmla="*/ 120 h 164"/>
                <a:gd name="T100" fmla="*/ 120 w 150"/>
                <a:gd name="T101" fmla="*/ 132 h 164"/>
                <a:gd name="T102" fmla="*/ 117 w 150"/>
                <a:gd name="T103" fmla="*/ 141 h 164"/>
                <a:gd name="T104" fmla="*/ 120 w 150"/>
                <a:gd name="T105" fmla="*/ 143 h 164"/>
                <a:gd name="T106" fmla="*/ 127 w 150"/>
                <a:gd name="T107" fmla="*/ 132 h 164"/>
                <a:gd name="T108" fmla="*/ 133 w 150"/>
                <a:gd name="T109" fmla="*/ 124 h 164"/>
                <a:gd name="T110" fmla="*/ 127 w 150"/>
                <a:gd name="T111" fmla="*/ 115 h 164"/>
                <a:gd name="T112" fmla="*/ 140 w 150"/>
                <a:gd name="T113" fmla="*/ 110 h 164"/>
                <a:gd name="T114" fmla="*/ 150 w 150"/>
                <a:gd name="T115" fmla="*/ 110 h 164"/>
                <a:gd name="T116" fmla="*/ 138 w 150"/>
                <a:gd name="T117"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164">
                  <a:moveTo>
                    <a:pt x="104" y="143"/>
                  </a:moveTo>
                  <a:lnTo>
                    <a:pt x="104" y="143"/>
                  </a:lnTo>
                  <a:lnTo>
                    <a:pt x="94" y="145"/>
                  </a:lnTo>
                  <a:lnTo>
                    <a:pt x="88" y="143"/>
                  </a:lnTo>
                  <a:lnTo>
                    <a:pt x="88" y="143"/>
                  </a:lnTo>
                  <a:lnTo>
                    <a:pt x="85" y="141"/>
                  </a:lnTo>
                  <a:lnTo>
                    <a:pt x="80" y="143"/>
                  </a:lnTo>
                  <a:lnTo>
                    <a:pt x="76" y="146"/>
                  </a:lnTo>
                  <a:lnTo>
                    <a:pt x="76" y="148"/>
                  </a:lnTo>
                  <a:lnTo>
                    <a:pt x="76" y="148"/>
                  </a:lnTo>
                  <a:lnTo>
                    <a:pt x="80" y="151"/>
                  </a:lnTo>
                  <a:lnTo>
                    <a:pt x="90" y="156"/>
                  </a:lnTo>
                  <a:lnTo>
                    <a:pt x="90" y="156"/>
                  </a:lnTo>
                  <a:lnTo>
                    <a:pt x="96" y="158"/>
                  </a:lnTo>
                  <a:lnTo>
                    <a:pt x="99" y="161"/>
                  </a:lnTo>
                  <a:lnTo>
                    <a:pt x="103" y="164"/>
                  </a:lnTo>
                  <a:lnTo>
                    <a:pt x="106" y="164"/>
                  </a:lnTo>
                  <a:lnTo>
                    <a:pt x="106" y="164"/>
                  </a:lnTo>
                  <a:lnTo>
                    <a:pt x="107" y="164"/>
                  </a:lnTo>
                  <a:lnTo>
                    <a:pt x="109" y="163"/>
                  </a:lnTo>
                  <a:lnTo>
                    <a:pt x="109" y="156"/>
                  </a:lnTo>
                  <a:lnTo>
                    <a:pt x="109" y="156"/>
                  </a:lnTo>
                  <a:lnTo>
                    <a:pt x="109" y="151"/>
                  </a:lnTo>
                  <a:lnTo>
                    <a:pt x="111" y="148"/>
                  </a:lnTo>
                  <a:lnTo>
                    <a:pt x="114" y="143"/>
                  </a:lnTo>
                  <a:lnTo>
                    <a:pt x="114" y="143"/>
                  </a:lnTo>
                  <a:lnTo>
                    <a:pt x="114" y="143"/>
                  </a:lnTo>
                  <a:lnTo>
                    <a:pt x="112" y="141"/>
                  </a:lnTo>
                  <a:lnTo>
                    <a:pt x="104" y="143"/>
                  </a:lnTo>
                  <a:lnTo>
                    <a:pt x="104" y="143"/>
                  </a:lnTo>
                  <a:close/>
                  <a:moveTo>
                    <a:pt x="29" y="99"/>
                  </a:moveTo>
                  <a:lnTo>
                    <a:pt x="29" y="99"/>
                  </a:lnTo>
                  <a:lnTo>
                    <a:pt x="26" y="101"/>
                  </a:lnTo>
                  <a:lnTo>
                    <a:pt x="23" y="101"/>
                  </a:lnTo>
                  <a:lnTo>
                    <a:pt x="21" y="101"/>
                  </a:lnTo>
                  <a:lnTo>
                    <a:pt x="19" y="101"/>
                  </a:lnTo>
                  <a:lnTo>
                    <a:pt x="19" y="101"/>
                  </a:lnTo>
                  <a:lnTo>
                    <a:pt x="19" y="104"/>
                  </a:lnTo>
                  <a:lnTo>
                    <a:pt x="21" y="109"/>
                  </a:lnTo>
                  <a:lnTo>
                    <a:pt x="24" y="112"/>
                  </a:lnTo>
                  <a:lnTo>
                    <a:pt x="24" y="119"/>
                  </a:lnTo>
                  <a:lnTo>
                    <a:pt x="24" y="119"/>
                  </a:lnTo>
                  <a:lnTo>
                    <a:pt x="23" y="124"/>
                  </a:lnTo>
                  <a:lnTo>
                    <a:pt x="24" y="128"/>
                  </a:lnTo>
                  <a:lnTo>
                    <a:pt x="26" y="132"/>
                  </a:lnTo>
                  <a:lnTo>
                    <a:pt x="28" y="132"/>
                  </a:lnTo>
                  <a:lnTo>
                    <a:pt x="29" y="130"/>
                  </a:lnTo>
                  <a:lnTo>
                    <a:pt x="29" y="130"/>
                  </a:lnTo>
                  <a:lnTo>
                    <a:pt x="33" y="128"/>
                  </a:lnTo>
                  <a:lnTo>
                    <a:pt x="34" y="127"/>
                  </a:lnTo>
                  <a:lnTo>
                    <a:pt x="37" y="127"/>
                  </a:lnTo>
                  <a:lnTo>
                    <a:pt x="39" y="125"/>
                  </a:lnTo>
                  <a:lnTo>
                    <a:pt x="39" y="125"/>
                  </a:lnTo>
                  <a:lnTo>
                    <a:pt x="39" y="120"/>
                  </a:lnTo>
                  <a:lnTo>
                    <a:pt x="41" y="115"/>
                  </a:lnTo>
                  <a:lnTo>
                    <a:pt x="41" y="109"/>
                  </a:lnTo>
                  <a:lnTo>
                    <a:pt x="41" y="104"/>
                  </a:lnTo>
                  <a:lnTo>
                    <a:pt x="41" y="104"/>
                  </a:lnTo>
                  <a:lnTo>
                    <a:pt x="41" y="101"/>
                  </a:lnTo>
                  <a:lnTo>
                    <a:pt x="37" y="97"/>
                  </a:lnTo>
                  <a:lnTo>
                    <a:pt x="33" y="97"/>
                  </a:lnTo>
                  <a:lnTo>
                    <a:pt x="29" y="99"/>
                  </a:lnTo>
                  <a:lnTo>
                    <a:pt x="29" y="99"/>
                  </a:lnTo>
                  <a:close/>
                  <a:moveTo>
                    <a:pt x="124" y="93"/>
                  </a:moveTo>
                  <a:lnTo>
                    <a:pt x="124" y="93"/>
                  </a:lnTo>
                  <a:lnTo>
                    <a:pt x="120" y="89"/>
                  </a:lnTo>
                  <a:lnTo>
                    <a:pt x="120" y="88"/>
                  </a:lnTo>
                  <a:lnTo>
                    <a:pt x="117" y="86"/>
                  </a:lnTo>
                  <a:lnTo>
                    <a:pt x="114" y="84"/>
                  </a:lnTo>
                  <a:lnTo>
                    <a:pt x="114" y="84"/>
                  </a:lnTo>
                  <a:lnTo>
                    <a:pt x="107" y="83"/>
                  </a:lnTo>
                  <a:lnTo>
                    <a:pt x="103" y="80"/>
                  </a:lnTo>
                  <a:lnTo>
                    <a:pt x="96" y="71"/>
                  </a:lnTo>
                  <a:lnTo>
                    <a:pt x="93" y="63"/>
                  </a:lnTo>
                  <a:lnTo>
                    <a:pt x="93" y="63"/>
                  </a:lnTo>
                  <a:lnTo>
                    <a:pt x="93" y="60"/>
                  </a:lnTo>
                  <a:lnTo>
                    <a:pt x="90" y="57"/>
                  </a:lnTo>
                  <a:lnTo>
                    <a:pt x="85" y="53"/>
                  </a:lnTo>
                  <a:lnTo>
                    <a:pt x="78" y="49"/>
                  </a:lnTo>
                  <a:lnTo>
                    <a:pt x="75" y="45"/>
                  </a:lnTo>
                  <a:lnTo>
                    <a:pt x="75" y="45"/>
                  </a:lnTo>
                  <a:lnTo>
                    <a:pt x="75" y="40"/>
                  </a:lnTo>
                  <a:lnTo>
                    <a:pt x="75" y="39"/>
                  </a:lnTo>
                  <a:lnTo>
                    <a:pt x="76" y="36"/>
                  </a:lnTo>
                  <a:lnTo>
                    <a:pt x="75" y="32"/>
                  </a:lnTo>
                  <a:lnTo>
                    <a:pt x="75" y="32"/>
                  </a:lnTo>
                  <a:lnTo>
                    <a:pt x="75" y="29"/>
                  </a:lnTo>
                  <a:lnTo>
                    <a:pt x="76" y="27"/>
                  </a:lnTo>
                  <a:lnTo>
                    <a:pt x="81" y="24"/>
                  </a:lnTo>
                  <a:lnTo>
                    <a:pt x="81" y="24"/>
                  </a:lnTo>
                  <a:lnTo>
                    <a:pt x="81" y="8"/>
                  </a:lnTo>
                  <a:lnTo>
                    <a:pt x="81" y="8"/>
                  </a:lnTo>
                  <a:lnTo>
                    <a:pt x="75" y="6"/>
                  </a:lnTo>
                  <a:lnTo>
                    <a:pt x="75" y="6"/>
                  </a:lnTo>
                  <a:lnTo>
                    <a:pt x="73" y="3"/>
                  </a:lnTo>
                  <a:lnTo>
                    <a:pt x="73" y="0"/>
                  </a:lnTo>
                  <a:lnTo>
                    <a:pt x="73" y="0"/>
                  </a:lnTo>
                  <a:lnTo>
                    <a:pt x="67" y="0"/>
                  </a:lnTo>
                  <a:lnTo>
                    <a:pt x="62" y="1"/>
                  </a:lnTo>
                  <a:lnTo>
                    <a:pt x="62" y="1"/>
                  </a:lnTo>
                  <a:lnTo>
                    <a:pt x="59" y="5"/>
                  </a:lnTo>
                  <a:lnTo>
                    <a:pt x="55" y="5"/>
                  </a:lnTo>
                  <a:lnTo>
                    <a:pt x="54" y="5"/>
                  </a:lnTo>
                  <a:lnTo>
                    <a:pt x="54" y="5"/>
                  </a:lnTo>
                  <a:lnTo>
                    <a:pt x="52" y="3"/>
                  </a:lnTo>
                  <a:lnTo>
                    <a:pt x="50" y="6"/>
                  </a:lnTo>
                  <a:lnTo>
                    <a:pt x="50" y="6"/>
                  </a:lnTo>
                  <a:lnTo>
                    <a:pt x="49" y="8"/>
                  </a:lnTo>
                  <a:lnTo>
                    <a:pt x="47" y="9"/>
                  </a:lnTo>
                  <a:lnTo>
                    <a:pt x="47" y="9"/>
                  </a:lnTo>
                  <a:lnTo>
                    <a:pt x="46" y="9"/>
                  </a:lnTo>
                  <a:lnTo>
                    <a:pt x="44" y="9"/>
                  </a:lnTo>
                  <a:lnTo>
                    <a:pt x="44" y="11"/>
                  </a:lnTo>
                  <a:lnTo>
                    <a:pt x="44" y="11"/>
                  </a:lnTo>
                  <a:lnTo>
                    <a:pt x="44" y="13"/>
                  </a:lnTo>
                  <a:lnTo>
                    <a:pt x="42" y="13"/>
                  </a:lnTo>
                  <a:lnTo>
                    <a:pt x="37" y="13"/>
                  </a:lnTo>
                  <a:lnTo>
                    <a:pt x="37" y="13"/>
                  </a:lnTo>
                  <a:lnTo>
                    <a:pt x="34" y="13"/>
                  </a:lnTo>
                  <a:lnTo>
                    <a:pt x="33" y="14"/>
                  </a:lnTo>
                  <a:lnTo>
                    <a:pt x="33" y="14"/>
                  </a:lnTo>
                  <a:lnTo>
                    <a:pt x="33" y="19"/>
                  </a:lnTo>
                  <a:lnTo>
                    <a:pt x="31" y="21"/>
                  </a:lnTo>
                  <a:lnTo>
                    <a:pt x="29" y="19"/>
                  </a:lnTo>
                  <a:lnTo>
                    <a:pt x="29" y="19"/>
                  </a:lnTo>
                  <a:lnTo>
                    <a:pt x="24" y="14"/>
                  </a:lnTo>
                  <a:lnTo>
                    <a:pt x="23" y="11"/>
                  </a:lnTo>
                  <a:lnTo>
                    <a:pt x="23" y="11"/>
                  </a:lnTo>
                  <a:lnTo>
                    <a:pt x="23" y="11"/>
                  </a:lnTo>
                  <a:lnTo>
                    <a:pt x="19" y="16"/>
                  </a:lnTo>
                  <a:lnTo>
                    <a:pt x="18" y="19"/>
                  </a:lnTo>
                  <a:lnTo>
                    <a:pt x="16" y="19"/>
                  </a:lnTo>
                  <a:lnTo>
                    <a:pt x="16" y="19"/>
                  </a:lnTo>
                  <a:lnTo>
                    <a:pt x="5" y="21"/>
                  </a:lnTo>
                  <a:lnTo>
                    <a:pt x="5" y="21"/>
                  </a:lnTo>
                  <a:lnTo>
                    <a:pt x="5" y="24"/>
                  </a:lnTo>
                  <a:lnTo>
                    <a:pt x="6" y="27"/>
                  </a:lnTo>
                  <a:lnTo>
                    <a:pt x="6" y="27"/>
                  </a:lnTo>
                  <a:lnTo>
                    <a:pt x="6" y="27"/>
                  </a:lnTo>
                  <a:lnTo>
                    <a:pt x="6" y="29"/>
                  </a:lnTo>
                  <a:lnTo>
                    <a:pt x="3" y="32"/>
                  </a:lnTo>
                  <a:lnTo>
                    <a:pt x="3" y="32"/>
                  </a:lnTo>
                  <a:lnTo>
                    <a:pt x="0" y="32"/>
                  </a:lnTo>
                  <a:lnTo>
                    <a:pt x="0" y="34"/>
                  </a:lnTo>
                  <a:lnTo>
                    <a:pt x="0" y="36"/>
                  </a:lnTo>
                  <a:lnTo>
                    <a:pt x="0" y="36"/>
                  </a:lnTo>
                  <a:lnTo>
                    <a:pt x="5" y="39"/>
                  </a:lnTo>
                  <a:lnTo>
                    <a:pt x="5" y="40"/>
                  </a:lnTo>
                  <a:lnTo>
                    <a:pt x="5" y="42"/>
                  </a:lnTo>
                  <a:lnTo>
                    <a:pt x="5" y="42"/>
                  </a:lnTo>
                  <a:lnTo>
                    <a:pt x="3" y="44"/>
                  </a:lnTo>
                  <a:lnTo>
                    <a:pt x="5" y="47"/>
                  </a:lnTo>
                  <a:lnTo>
                    <a:pt x="5" y="47"/>
                  </a:lnTo>
                  <a:lnTo>
                    <a:pt x="8" y="49"/>
                  </a:lnTo>
                  <a:lnTo>
                    <a:pt x="8" y="49"/>
                  </a:lnTo>
                  <a:lnTo>
                    <a:pt x="11" y="49"/>
                  </a:lnTo>
                  <a:lnTo>
                    <a:pt x="13" y="49"/>
                  </a:lnTo>
                  <a:lnTo>
                    <a:pt x="13" y="50"/>
                  </a:lnTo>
                  <a:lnTo>
                    <a:pt x="13" y="50"/>
                  </a:lnTo>
                  <a:lnTo>
                    <a:pt x="11" y="55"/>
                  </a:lnTo>
                  <a:lnTo>
                    <a:pt x="11" y="55"/>
                  </a:lnTo>
                  <a:lnTo>
                    <a:pt x="18" y="53"/>
                  </a:lnTo>
                  <a:lnTo>
                    <a:pt x="18" y="53"/>
                  </a:lnTo>
                  <a:lnTo>
                    <a:pt x="21" y="52"/>
                  </a:lnTo>
                  <a:lnTo>
                    <a:pt x="21" y="49"/>
                  </a:lnTo>
                  <a:lnTo>
                    <a:pt x="24" y="47"/>
                  </a:lnTo>
                  <a:lnTo>
                    <a:pt x="28" y="45"/>
                  </a:lnTo>
                  <a:lnTo>
                    <a:pt x="28" y="45"/>
                  </a:lnTo>
                  <a:lnTo>
                    <a:pt x="33" y="45"/>
                  </a:lnTo>
                  <a:lnTo>
                    <a:pt x="37" y="47"/>
                  </a:lnTo>
                  <a:lnTo>
                    <a:pt x="42" y="50"/>
                  </a:lnTo>
                  <a:lnTo>
                    <a:pt x="46" y="53"/>
                  </a:lnTo>
                  <a:lnTo>
                    <a:pt x="46" y="53"/>
                  </a:lnTo>
                  <a:lnTo>
                    <a:pt x="49" y="57"/>
                  </a:lnTo>
                  <a:lnTo>
                    <a:pt x="50" y="60"/>
                  </a:lnTo>
                  <a:lnTo>
                    <a:pt x="50" y="60"/>
                  </a:lnTo>
                  <a:lnTo>
                    <a:pt x="52" y="68"/>
                  </a:lnTo>
                  <a:lnTo>
                    <a:pt x="57" y="71"/>
                  </a:lnTo>
                  <a:lnTo>
                    <a:pt x="62" y="76"/>
                  </a:lnTo>
                  <a:lnTo>
                    <a:pt x="62" y="76"/>
                  </a:lnTo>
                  <a:lnTo>
                    <a:pt x="68" y="81"/>
                  </a:lnTo>
                  <a:lnTo>
                    <a:pt x="73" y="86"/>
                  </a:lnTo>
                  <a:lnTo>
                    <a:pt x="80" y="93"/>
                  </a:lnTo>
                  <a:lnTo>
                    <a:pt x="80" y="93"/>
                  </a:lnTo>
                  <a:lnTo>
                    <a:pt x="88" y="94"/>
                  </a:lnTo>
                  <a:lnTo>
                    <a:pt x="90" y="96"/>
                  </a:lnTo>
                  <a:lnTo>
                    <a:pt x="93" y="97"/>
                  </a:lnTo>
                  <a:lnTo>
                    <a:pt x="93" y="97"/>
                  </a:lnTo>
                  <a:lnTo>
                    <a:pt x="98" y="102"/>
                  </a:lnTo>
                  <a:lnTo>
                    <a:pt x="104" y="106"/>
                  </a:lnTo>
                  <a:lnTo>
                    <a:pt x="104" y="106"/>
                  </a:lnTo>
                  <a:lnTo>
                    <a:pt x="107" y="107"/>
                  </a:lnTo>
                  <a:lnTo>
                    <a:pt x="109" y="109"/>
                  </a:lnTo>
                  <a:lnTo>
                    <a:pt x="111" y="112"/>
                  </a:lnTo>
                  <a:lnTo>
                    <a:pt x="114" y="112"/>
                  </a:lnTo>
                  <a:lnTo>
                    <a:pt x="114" y="112"/>
                  </a:lnTo>
                  <a:lnTo>
                    <a:pt x="116" y="114"/>
                  </a:lnTo>
                  <a:lnTo>
                    <a:pt x="116" y="115"/>
                  </a:lnTo>
                  <a:lnTo>
                    <a:pt x="117" y="117"/>
                  </a:lnTo>
                  <a:lnTo>
                    <a:pt x="117" y="120"/>
                  </a:lnTo>
                  <a:lnTo>
                    <a:pt x="117" y="120"/>
                  </a:lnTo>
                  <a:lnTo>
                    <a:pt x="119" y="124"/>
                  </a:lnTo>
                  <a:lnTo>
                    <a:pt x="120" y="127"/>
                  </a:lnTo>
                  <a:lnTo>
                    <a:pt x="120" y="132"/>
                  </a:lnTo>
                  <a:lnTo>
                    <a:pt x="119" y="135"/>
                  </a:lnTo>
                  <a:lnTo>
                    <a:pt x="119" y="135"/>
                  </a:lnTo>
                  <a:lnTo>
                    <a:pt x="117" y="138"/>
                  </a:lnTo>
                  <a:lnTo>
                    <a:pt x="117" y="141"/>
                  </a:lnTo>
                  <a:lnTo>
                    <a:pt x="117" y="143"/>
                  </a:lnTo>
                  <a:lnTo>
                    <a:pt x="119" y="145"/>
                  </a:lnTo>
                  <a:lnTo>
                    <a:pt x="119" y="145"/>
                  </a:lnTo>
                  <a:lnTo>
                    <a:pt x="120" y="143"/>
                  </a:lnTo>
                  <a:lnTo>
                    <a:pt x="122" y="141"/>
                  </a:lnTo>
                  <a:lnTo>
                    <a:pt x="125" y="133"/>
                  </a:lnTo>
                  <a:lnTo>
                    <a:pt x="125" y="133"/>
                  </a:lnTo>
                  <a:lnTo>
                    <a:pt x="127" y="132"/>
                  </a:lnTo>
                  <a:lnTo>
                    <a:pt x="129" y="130"/>
                  </a:lnTo>
                  <a:lnTo>
                    <a:pt x="133" y="127"/>
                  </a:lnTo>
                  <a:lnTo>
                    <a:pt x="133" y="127"/>
                  </a:lnTo>
                  <a:lnTo>
                    <a:pt x="133" y="124"/>
                  </a:lnTo>
                  <a:lnTo>
                    <a:pt x="132" y="122"/>
                  </a:lnTo>
                  <a:lnTo>
                    <a:pt x="129" y="119"/>
                  </a:lnTo>
                  <a:lnTo>
                    <a:pt x="127" y="115"/>
                  </a:lnTo>
                  <a:lnTo>
                    <a:pt x="127" y="115"/>
                  </a:lnTo>
                  <a:lnTo>
                    <a:pt x="127" y="112"/>
                  </a:lnTo>
                  <a:lnTo>
                    <a:pt x="130" y="110"/>
                  </a:lnTo>
                  <a:lnTo>
                    <a:pt x="135" y="109"/>
                  </a:lnTo>
                  <a:lnTo>
                    <a:pt x="140" y="110"/>
                  </a:lnTo>
                  <a:lnTo>
                    <a:pt x="140" y="110"/>
                  </a:lnTo>
                  <a:lnTo>
                    <a:pt x="147" y="115"/>
                  </a:lnTo>
                  <a:lnTo>
                    <a:pt x="148" y="114"/>
                  </a:lnTo>
                  <a:lnTo>
                    <a:pt x="150" y="110"/>
                  </a:lnTo>
                  <a:lnTo>
                    <a:pt x="150" y="110"/>
                  </a:lnTo>
                  <a:lnTo>
                    <a:pt x="148" y="109"/>
                  </a:lnTo>
                  <a:lnTo>
                    <a:pt x="147" y="106"/>
                  </a:lnTo>
                  <a:lnTo>
                    <a:pt x="138" y="101"/>
                  </a:lnTo>
                  <a:lnTo>
                    <a:pt x="124" y="93"/>
                  </a:lnTo>
                  <a:lnTo>
                    <a:pt x="124" y="93"/>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181">
              <a:extLst>
                <a:ext uri="{FF2B5EF4-FFF2-40B4-BE49-F238E27FC236}">
                  <a16:creationId xmlns="" xmlns:a16="http://schemas.microsoft.com/office/drawing/2014/main" id="{90ACB04C-5CA7-4A3F-9529-C0B6AE3BDDC1}"/>
                </a:ext>
              </a:extLst>
            </p:cNvPr>
            <p:cNvSpPr>
              <a:spLocks/>
            </p:cNvSpPr>
            <p:nvPr/>
          </p:nvSpPr>
          <p:spPr bwMode="auto">
            <a:xfrm>
              <a:off x="6808788" y="3664960"/>
              <a:ext cx="25400" cy="33338"/>
            </a:xfrm>
            <a:custGeom>
              <a:avLst/>
              <a:gdLst>
                <a:gd name="T0" fmla="*/ 5 w 16"/>
                <a:gd name="T1" fmla="*/ 0 h 21"/>
                <a:gd name="T2" fmla="*/ 5 w 16"/>
                <a:gd name="T3" fmla="*/ 0 h 21"/>
                <a:gd name="T4" fmla="*/ 1 w 16"/>
                <a:gd name="T5" fmla="*/ 7 h 21"/>
                <a:gd name="T6" fmla="*/ 0 w 16"/>
                <a:gd name="T7" fmla="*/ 10 h 21"/>
                <a:gd name="T8" fmla="*/ 0 w 16"/>
                <a:gd name="T9" fmla="*/ 10 h 21"/>
                <a:gd name="T10" fmla="*/ 0 w 16"/>
                <a:gd name="T11" fmla="*/ 15 h 21"/>
                <a:gd name="T12" fmla="*/ 0 w 16"/>
                <a:gd name="T13" fmla="*/ 15 h 21"/>
                <a:gd name="T14" fmla="*/ 10 w 16"/>
                <a:gd name="T15" fmla="*/ 21 h 21"/>
                <a:gd name="T16" fmla="*/ 10 w 16"/>
                <a:gd name="T17" fmla="*/ 21 h 21"/>
                <a:gd name="T18" fmla="*/ 10 w 16"/>
                <a:gd name="T19" fmla="*/ 21 h 21"/>
                <a:gd name="T20" fmla="*/ 10 w 16"/>
                <a:gd name="T21" fmla="*/ 21 h 21"/>
                <a:gd name="T22" fmla="*/ 13 w 16"/>
                <a:gd name="T23" fmla="*/ 16 h 21"/>
                <a:gd name="T24" fmla="*/ 16 w 16"/>
                <a:gd name="T25" fmla="*/ 13 h 21"/>
                <a:gd name="T26" fmla="*/ 16 w 16"/>
                <a:gd name="T27" fmla="*/ 13 h 21"/>
                <a:gd name="T28" fmla="*/ 5 w 16"/>
                <a:gd name="T29" fmla="*/ 0 h 21"/>
                <a:gd name="T30" fmla="*/ 5 w 16"/>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1">
                  <a:moveTo>
                    <a:pt x="5" y="0"/>
                  </a:moveTo>
                  <a:lnTo>
                    <a:pt x="5" y="0"/>
                  </a:lnTo>
                  <a:lnTo>
                    <a:pt x="1" y="7"/>
                  </a:lnTo>
                  <a:lnTo>
                    <a:pt x="0" y="10"/>
                  </a:lnTo>
                  <a:lnTo>
                    <a:pt x="0" y="10"/>
                  </a:lnTo>
                  <a:lnTo>
                    <a:pt x="0" y="15"/>
                  </a:lnTo>
                  <a:lnTo>
                    <a:pt x="0" y="15"/>
                  </a:lnTo>
                  <a:lnTo>
                    <a:pt x="10" y="21"/>
                  </a:lnTo>
                  <a:lnTo>
                    <a:pt x="10" y="21"/>
                  </a:lnTo>
                  <a:lnTo>
                    <a:pt x="10" y="21"/>
                  </a:lnTo>
                  <a:lnTo>
                    <a:pt x="10" y="21"/>
                  </a:lnTo>
                  <a:lnTo>
                    <a:pt x="13" y="16"/>
                  </a:lnTo>
                  <a:lnTo>
                    <a:pt x="16" y="13"/>
                  </a:lnTo>
                  <a:lnTo>
                    <a:pt x="16" y="13"/>
                  </a:lnTo>
                  <a:lnTo>
                    <a:pt x="5" y="0"/>
                  </a:lnTo>
                  <a:lnTo>
                    <a:pt x="5" y="0"/>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2">
              <a:extLst>
                <a:ext uri="{FF2B5EF4-FFF2-40B4-BE49-F238E27FC236}">
                  <a16:creationId xmlns="" xmlns:a16="http://schemas.microsoft.com/office/drawing/2014/main" id="{98A944C4-4995-4773-8EA3-BE99972E3C64}"/>
                </a:ext>
              </a:extLst>
            </p:cNvPr>
            <p:cNvSpPr>
              <a:spLocks/>
            </p:cNvSpPr>
            <p:nvPr/>
          </p:nvSpPr>
          <p:spPr bwMode="auto">
            <a:xfrm>
              <a:off x="6813550" y="3591935"/>
              <a:ext cx="85725" cy="104775"/>
            </a:xfrm>
            <a:custGeom>
              <a:avLst/>
              <a:gdLst>
                <a:gd name="T0" fmla="*/ 49 w 54"/>
                <a:gd name="T1" fmla="*/ 44 h 66"/>
                <a:gd name="T2" fmla="*/ 46 w 54"/>
                <a:gd name="T3" fmla="*/ 39 h 66"/>
                <a:gd name="T4" fmla="*/ 49 w 54"/>
                <a:gd name="T5" fmla="*/ 35 h 66"/>
                <a:gd name="T6" fmla="*/ 49 w 54"/>
                <a:gd name="T7" fmla="*/ 33 h 66"/>
                <a:gd name="T8" fmla="*/ 49 w 54"/>
                <a:gd name="T9" fmla="*/ 28 h 66"/>
                <a:gd name="T10" fmla="*/ 46 w 54"/>
                <a:gd name="T11" fmla="*/ 26 h 66"/>
                <a:gd name="T12" fmla="*/ 34 w 54"/>
                <a:gd name="T13" fmla="*/ 23 h 66"/>
                <a:gd name="T14" fmla="*/ 33 w 54"/>
                <a:gd name="T15" fmla="*/ 22 h 66"/>
                <a:gd name="T16" fmla="*/ 34 w 54"/>
                <a:gd name="T17" fmla="*/ 17 h 66"/>
                <a:gd name="T18" fmla="*/ 33 w 54"/>
                <a:gd name="T19" fmla="*/ 15 h 66"/>
                <a:gd name="T20" fmla="*/ 28 w 54"/>
                <a:gd name="T21" fmla="*/ 10 h 66"/>
                <a:gd name="T22" fmla="*/ 26 w 54"/>
                <a:gd name="T23" fmla="*/ 7 h 66"/>
                <a:gd name="T24" fmla="*/ 23 w 54"/>
                <a:gd name="T25" fmla="*/ 4 h 66"/>
                <a:gd name="T26" fmla="*/ 23 w 54"/>
                <a:gd name="T27" fmla="*/ 2 h 66"/>
                <a:gd name="T28" fmla="*/ 20 w 54"/>
                <a:gd name="T29" fmla="*/ 2 h 66"/>
                <a:gd name="T30" fmla="*/ 15 w 54"/>
                <a:gd name="T31" fmla="*/ 0 h 66"/>
                <a:gd name="T32" fmla="*/ 0 w 54"/>
                <a:gd name="T33" fmla="*/ 4 h 66"/>
                <a:gd name="T34" fmla="*/ 3 w 54"/>
                <a:gd name="T35" fmla="*/ 12 h 66"/>
                <a:gd name="T36" fmla="*/ 7 w 54"/>
                <a:gd name="T37" fmla="*/ 13 h 66"/>
                <a:gd name="T38" fmla="*/ 8 w 54"/>
                <a:gd name="T39" fmla="*/ 22 h 66"/>
                <a:gd name="T40" fmla="*/ 10 w 54"/>
                <a:gd name="T41" fmla="*/ 33 h 66"/>
                <a:gd name="T42" fmla="*/ 7 w 54"/>
                <a:gd name="T43" fmla="*/ 41 h 66"/>
                <a:gd name="T44" fmla="*/ 2 w 54"/>
                <a:gd name="T45" fmla="*/ 46 h 66"/>
                <a:gd name="T46" fmla="*/ 13 w 54"/>
                <a:gd name="T47" fmla="*/ 59 h 66"/>
                <a:gd name="T48" fmla="*/ 13 w 54"/>
                <a:gd name="T49" fmla="*/ 59 h 66"/>
                <a:gd name="T50" fmla="*/ 20 w 54"/>
                <a:gd name="T51" fmla="*/ 62 h 66"/>
                <a:gd name="T52" fmla="*/ 24 w 54"/>
                <a:gd name="T53" fmla="*/ 66 h 66"/>
                <a:gd name="T54" fmla="*/ 47 w 54"/>
                <a:gd name="T55" fmla="*/ 61 h 66"/>
                <a:gd name="T56" fmla="*/ 47 w 54"/>
                <a:gd name="T57" fmla="*/ 57 h 66"/>
                <a:gd name="T58" fmla="*/ 51 w 54"/>
                <a:gd name="T59" fmla="*/ 53 h 66"/>
                <a:gd name="T60" fmla="*/ 52 w 54"/>
                <a:gd name="T61" fmla="*/ 53 h 66"/>
                <a:gd name="T62" fmla="*/ 52 w 54"/>
                <a:gd name="T63" fmla="*/ 49 h 66"/>
                <a:gd name="T64" fmla="*/ 49 w 54"/>
                <a:gd name="T65"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66">
                  <a:moveTo>
                    <a:pt x="49" y="44"/>
                  </a:moveTo>
                  <a:lnTo>
                    <a:pt x="49" y="44"/>
                  </a:lnTo>
                  <a:lnTo>
                    <a:pt x="47" y="41"/>
                  </a:lnTo>
                  <a:lnTo>
                    <a:pt x="46" y="39"/>
                  </a:lnTo>
                  <a:lnTo>
                    <a:pt x="47" y="36"/>
                  </a:lnTo>
                  <a:lnTo>
                    <a:pt x="49" y="35"/>
                  </a:lnTo>
                  <a:lnTo>
                    <a:pt x="49" y="35"/>
                  </a:lnTo>
                  <a:lnTo>
                    <a:pt x="49" y="33"/>
                  </a:lnTo>
                  <a:lnTo>
                    <a:pt x="49" y="31"/>
                  </a:lnTo>
                  <a:lnTo>
                    <a:pt x="49" y="28"/>
                  </a:lnTo>
                  <a:lnTo>
                    <a:pt x="49" y="28"/>
                  </a:lnTo>
                  <a:lnTo>
                    <a:pt x="46" y="26"/>
                  </a:lnTo>
                  <a:lnTo>
                    <a:pt x="42" y="25"/>
                  </a:lnTo>
                  <a:lnTo>
                    <a:pt x="34" y="23"/>
                  </a:lnTo>
                  <a:lnTo>
                    <a:pt x="34" y="23"/>
                  </a:lnTo>
                  <a:lnTo>
                    <a:pt x="33" y="22"/>
                  </a:lnTo>
                  <a:lnTo>
                    <a:pt x="34" y="18"/>
                  </a:lnTo>
                  <a:lnTo>
                    <a:pt x="34" y="17"/>
                  </a:lnTo>
                  <a:lnTo>
                    <a:pt x="33" y="15"/>
                  </a:lnTo>
                  <a:lnTo>
                    <a:pt x="33" y="15"/>
                  </a:lnTo>
                  <a:lnTo>
                    <a:pt x="29" y="13"/>
                  </a:lnTo>
                  <a:lnTo>
                    <a:pt x="28" y="10"/>
                  </a:lnTo>
                  <a:lnTo>
                    <a:pt x="28" y="10"/>
                  </a:lnTo>
                  <a:lnTo>
                    <a:pt x="26" y="7"/>
                  </a:lnTo>
                  <a:lnTo>
                    <a:pt x="23" y="4"/>
                  </a:lnTo>
                  <a:lnTo>
                    <a:pt x="23" y="4"/>
                  </a:lnTo>
                  <a:lnTo>
                    <a:pt x="23" y="2"/>
                  </a:lnTo>
                  <a:lnTo>
                    <a:pt x="23" y="2"/>
                  </a:lnTo>
                  <a:lnTo>
                    <a:pt x="20" y="2"/>
                  </a:lnTo>
                  <a:lnTo>
                    <a:pt x="20" y="2"/>
                  </a:lnTo>
                  <a:lnTo>
                    <a:pt x="15" y="0"/>
                  </a:lnTo>
                  <a:lnTo>
                    <a:pt x="15" y="0"/>
                  </a:lnTo>
                  <a:lnTo>
                    <a:pt x="0" y="4"/>
                  </a:lnTo>
                  <a:lnTo>
                    <a:pt x="0" y="4"/>
                  </a:lnTo>
                  <a:lnTo>
                    <a:pt x="2" y="9"/>
                  </a:lnTo>
                  <a:lnTo>
                    <a:pt x="3" y="12"/>
                  </a:lnTo>
                  <a:lnTo>
                    <a:pt x="3" y="12"/>
                  </a:lnTo>
                  <a:lnTo>
                    <a:pt x="7" y="13"/>
                  </a:lnTo>
                  <a:lnTo>
                    <a:pt x="7" y="17"/>
                  </a:lnTo>
                  <a:lnTo>
                    <a:pt x="8" y="22"/>
                  </a:lnTo>
                  <a:lnTo>
                    <a:pt x="8" y="22"/>
                  </a:lnTo>
                  <a:lnTo>
                    <a:pt x="10" y="33"/>
                  </a:lnTo>
                  <a:lnTo>
                    <a:pt x="8" y="39"/>
                  </a:lnTo>
                  <a:lnTo>
                    <a:pt x="7" y="41"/>
                  </a:lnTo>
                  <a:lnTo>
                    <a:pt x="7" y="41"/>
                  </a:lnTo>
                  <a:lnTo>
                    <a:pt x="2" y="46"/>
                  </a:lnTo>
                  <a:lnTo>
                    <a:pt x="2" y="46"/>
                  </a:lnTo>
                  <a:lnTo>
                    <a:pt x="13" y="59"/>
                  </a:lnTo>
                  <a:lnTo>
                    <a:pt x="13" y="59"/>
                  </a:lnTo>
                  <a:lnTo>
                    <a:pt x="13" y="59"/>
                  </a:lnTo>
                  <a:lnTo>
                    <a:pt x="13" y="59"/>
                  </a:lnTo>
                  <a:lnTo>
                    <a:pt x="20" y="62"/>
                  </a:lnTo>
                  <a:lnTo>
                    <a:pt x="24" y="66"/>
                  </a:lnTo>
                  <a:lnTo>
                    <a:pt x="24" y="66"/>
                  </a:lnTo>
                  <a:lnTo>
                    <a:pt x="47" y="61"/>
                  </a:lnTo>
                  <a:lnTo>
                    <a:pt x="47" y="61"/>
                  </a:lnTo>
                  <a:lnTo>
                    <a:pt x="47" y="57"/>
                  </a:lnTo>
                  <a:lnTo>
                    <a:pt x="47" y="57"/>
                  </a:lnTo>
                  <a:lnTo>
                    <a:pt x="49" y="54"/>
                  </a:lnTo>
                  <a:lnTo>
                    <a:pt x="51" y="53"/>
                  </a:lnTo>
                  <a:lnTo>
                    <a:pt x="52" y="53"/>
                  </a:lnTo>
                  <a:lnTo>
                    <a:pt x="52" y="53"/>
                  </a:lnTo>
                  <a:lnTo>
                    <a:pt x="54" y="51"/>
                  </a:lnTo>
                  <a:lnTo>
                    <a:pt x="52" y="49"/>
                  </a:lnTo>
                  <a:lnTo>
                    <a:pt x="49" y="44"/>
                  </a:lnTo>
                  <a:lnTo>
                    <a:pt x="49" y="44"/>
                  </a:lnTo>
                  <a:close/>
                </a:path>
              </a:pathLst>
            </a:custGeom>
            <a:grp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37" name="Gráfico 236">
            <a:extLst>
              <a:ext uri="{FF2B5EF4-FFF2-40B4-BE49-F238E27FC236}">
                <a16:creationId xmlns="" xmlns:a16="http://schemas.microsoft.com/office/drawing/2014/main" id="{A7598E17-541D-4BEF-BDA7-BEA6C9642F3D}"/>
              </a:ext>
            </a:extLst>
          </p:cNvPr>
          <p:cNvPicPr>
            <a:picLocks noChangeAspect="1"/>
          </p:cNvPicPr>
          <p:nvPr/>
        </p:nvPicPr>
        <p:blipFill>
          <a:blip r:embed="rId2" cstate="email">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829590" y="321315"/>
            <a:ext cx="371633" cy="389502"/>
          </a:xfrm>
          <a:prstGeom prst="rect">
            <a:avLst/>
          </a:prstGeom>
        </p:spPr>
      </p:pic>
      <p:sp>
        <p:nvSpPr>
          <p:cNvPr id="238" name="Marcador de número de diapositiva 4">
            <a:extLst>
              <a:ext uri="{FF2B5EF4-FFF2-40B4-BE49-F238E27FC236}">
                <a16:creationId xmlns="" xmlns:a16="http://schemas.microsoft.com/office/drawing/2014/main" id="{FB463CA3-0904-4E54-B66C-FC91A622B13C}"/>
              </a:ext>
            </a:extLst>
          </p:cNvPr>
          <p:cNvSpPr>
            <a:spLocks noGrp="1"/>
          </p:cNvSpPr>
          <p:nvPr>
            <p:ph type="sldNum" sz="quarter" idx="4"/>
          </p:nvPr>
        </p:nvSpPr>
        <p:spPr>
          <a:xfrm rot="16200000">
            <a:off x="143586" y="4594410"/>
            <a:ext cx="298740" cy="107722"/>
          </a:xfrm>
          <a:prstGeom prst="rect">
            <a:avLst/>
          </a:prstGeom>
        </p:spPr>
        <p:txBody>
          <a:bodyPr/>
          <a:lstStyle/>
          <a:p>
            <a:fld id="{5A4B3147-6D68-4CD0-B8C8-A71A340B9B5E}" type="slidenum">
              <a:rPr lang="en-US" smtClean="0"/>
              <a:pPr/>
              <a:t>28</a:t>
            </a:fld>
            <a:endParaRPr lang="en-US" dirty="0"/>
          </a:p>
        </p:txBody>
      </p:sp>
      <p:sp>
        <p:nvSpPr>
          <p:cNvPr id="213" name="Text Placeholder 24"/>
          <p:cNvSpPr>
            <a:spLocks noGrp="1"/>
          </p:cNvSpPr>
          <p:nvPr>
            <p:ph type="body" sz="quarter" idx="10"/>
          </p:nvPr>
        </p:nvSpPr>
        <p:spPr>
          <a:xfrm>
            <a:off x="1762125" y="314325"/>
            <a:ext cx="5200650" cy="485775"/>
          </a:xfrm>
        </p:spPr>
        <p:txBody>
          <a:bodyPr>
            <a:normAutofit/>
          </a:bodyPr>
          <a:lstStyle/>
          <a:p>
            <a:pPr algn="l">
              <a:spcBef>
                <a:spcPts val="0"/>
              </a:spcBef>
            </a:pPr>
            <a:r>
              <a:rPr lang="en-US" dirty="0" smtClean="0">
                <a:solidFill>
                  <a:schemeClr val="bg1"/>
                </a:solidFill>
                <a:effectLst>
                  <a:outerShdw blurRad="38100" dist="38100" dir="2700000" algn="tl">
                    <a:srgbClr val="000000">
                      <a:alpha val="43137"/>
                    </a:srgbClr>
                  </a:outerShdw>
                </a:effectLst>
              </a:rPr>
              <a:t>OUR </a:t>
            </a:r>
            <a:r>
              <a:rPr lang="en-US" dirty="0" smtClean="0">
                <a:solidFill>
                  <a:schemeClr val="accent4">
                    <a:lumMod val="75000"/>
                  </a:schemeClr>
                </a:solidFill>
                <a:effectLst>
                  <a:outerShdw blurRad="38100" dist="38100" dir="2700000" algn="tl">
                    <a:srgbClr val="000000">
                      <a:alpha val="43137"/>
                    </a:srgbClr>
                  </a:outerShdw>
                </a:effectLst>
              </a:rPr>
              <a:t>LOCATIONS : </a:t>
            </a:r>
            <a:endParaRPr lang="en-US" dirty="0">
              <a:solidFill>
                <a:schemeClr val="accent4">
                  <a:lumMod val="75000"/>
                </a:schemeClr>
              </a:solidFill>
              <a:effectLst>
                <a:outerShdw blurRad="38100" dist="38100" dir="2700000" algn="tl">
                  <a:srgbClr val="000000">
                    <a:alpha val="43137"/>
                  </a:srgbClr>
                </a:outerShdw>
              </a:effectLst>
            </a:endParaRPr>
          </a:p>
        </p:txBody>
      </p:sp>
      <p:sp>
        <p:nvSpPr>
          <p:cNvPr id="225" name="Text Placeholder 25"/>
          <p:cNvSpPr>
            <a:spLocks noGrp="1"/>
          </p:cNvSpPr>
          <p:nvPr>
            <p:ph type="body" sz="quarter" idx="11"/>
          </p:nvPr>
        </p:nvSpPr>
        <p:spPr>
          <a:xfrm>
            <a:off x="1866900" y="3959225"/>
            <a:ext cx="6819900" cy="1047750"/>
          </a:xfrm>
        </p:spPr>
        <p:txBody>
          <a:bodyPr>
            <a:noAutofit/>
          </a:bodyPr>
          <a:lstStyle/>
          <a:p>
            <a:pPr algn="l"/>
            <a:r>
              <a:rPr lang="en-US" sz="1400" b="1" dirty="0" smtClean="0">
                <a:solidFill>
                  <a:schemeClr val="accent6">
                    <a:lumMod val="75000"/>
                  </a:schemeClr>
                </a:solidFill>
              </a:rPr>
              <a:t>Development Cell : </a:t>
            </a:r>
            <a:r>
              <a:rPr lang="en-US" sz="1400" dirty="0" smtClean="0">
                <a:solidFill>
                  <a:schemeClr val="tx1"/>
                </a:solidFill>
              </a:rPr>
              <a:t>   Ahmedabad, Ajmer, Kolkata</a:t>
            </a:r>
          </a:p>
          <a:p>
            <a:pPr algn="l"/>
            <a:r>
              <a:rPr lang="en-US" sz="1400" b="1" dirty="0" smtClean="0">
                <a:solidFill>
                  <a:schemeClr val="accent6">
                    <a:lumMod val="75000"/>
                  </a:schemeClr>
                </a:solidFill>
              </a:rPr>
              <a:t>Technical Support : </a:t>
            </a:r>
            <a:r>
              <a:rPr lang="en-US" sz="1400" dirty="0" smtClean="0">
                <a:solidFill>
                  <a:schemeClr val="tx1"/>
                </a:solidFill>
              </a:rPr>
              <a:t>   Udaipur, Mumbai, Bangalore, Noida, Pune, Kolkata, Bhubaneswar</a:t>
            </a:r>
          </a:p>
          <a:p>
            <a:pPr algn="l"/>
            <a:r>
              <a:rPr lang="en-US" sz="1400" b="1" dirty="0" smtClean="0">
                <a:solidFill>
                  <a:schemeClr val="accent6">
                    <a:lumMod val="75000"/>
                  </a:schemeClr>
                </a:solidFill>
              </a:rPr>
              <a:t>Business Address :</a:t>
            </a:r>
            <a:r>
              <a:rPr lang="en-US" sz="1400" dirty="0" smtClean="0">
                <a:solidFill>
                  <a:schemeClr val="tx1"/>
                </a:solidFill>
              </a:rPr>
              <a:t>     Berlin, Germany</a:t>
            </a:r>
          </a:p>
          <a:p>
            <a:pPr algn="l"/>
            <a:r>
              <a:rPr lang="en-US" sz="1400" b="1" dirty="0" smtClean="0">
                <a:solidFill>
                  <a:schemeClr val="accent6">
                    <a:lumMod val="75000"/>
                  </a:schemeClr>
                </a:solidFill>
              </a:rPr>
              <a:t>The Gemini Partner :</a:t>
            </a:r>
            <a:r>
              <a:rPr lang="en-US" sz="1400" dirty="0" smtClean="0">
                <a:solidFill>
                  <a:schemeClr val="tx1"/>
                </a:solidFill>
              </a:rPr>
              <a:t> Nigeria, Kenya, Uganda, UAE, Trinidad</a:t>
            </a:r>
            <a:endParaRPr lang="en-US" sz="1400" dirty="0">
              <a:solidFill>
                <a:schemeClr val="tx1"/>
              </a:solidFill>
            </a:endParaRPr>
          </a:p>
        </p:txBody>
      </p:sp>
      <p:sp>
        <p:nvSpPr>
          <p:cNvPr id="218"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Tree>
    <p:extLst>
      <p:ext uri="{BB962C8B-B14F-4D97-AF65-F5344CB8AC3E}">
        <p14:creationId xmlns="" xmlns:p14="http://schemas.microsoft.com/office/powerpoint/2010/main" val="1686266660"/>
      </p:ext>
    </p:extLst>
  </p:cSld>
  <p:clrMapOvr>
    <a:masterClrMapping/>
  </p:clrMapOvr>
  <mc:AlternateContent xmlns:mc="http://schemas.openxmlformats.org/markup-compatibility/2006">
    <mc:Choice xmlns="" xmlns:p14="http://schemas.microsoft.com/office/powerpoint/2010/main" Requires="p14">
      <p:transition p14:dur="2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15"/>
                                        </p:tgtEl>
                                      </p:cBhvr>
                                    </p:animEffect>
                                    <p:animScale>
                                      <p:cBhvr>
                                        <p:cTn id="7" dur="250" autoRev="1" fill="hold"/>
                                        <p:tgtEl>
                                          <p:spTgt spid="2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17"/>
                                        </p:tgtEl>
                                      </p:cBhvr>
                                    </p:animEffect>
                                    <p:animScale>
                                      <p:cBhvr>
                                        <p:cTn id="17" dur="250" autoRev="1" fill="hold"/>
                                        <p:tgtEl>
                                          <p:spTgt spid="21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16"/>
                                        </p:tgtEl>
                                      </p:cBhvr>
                                    </p:animEffect>
                                    <p:animScale>
                                      <p:cBhvr>
                                        <p:cTn id="22" dur="250" autoRev="1" fill="hold"/>
                                        <p:tgtEl>
                                          <p:spTgt spid="2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 xmlns:a16="http://schemas.microsoft.com/office/drawing/2014/main" id="{A14F3A6C-53B6-48FA-8857-DFFF43582DB2}"/>
              </a:ext>
            </a:extLst>
          </p:cNvPr>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flipH="1">
            <a:off x="0" y="2"/>
            <a:ext cx="5666163" cy="5121275"/>
          </a:xfrm>
          <a:prstGeom prst="rect">
            <a:avLst/>
          </a:prstGeom>
        </p:spPr>
      </p:pic>
      <p:grpSp>
        <p:nvGrpSpPr>
          <p:cNvPr id="2" name="Grupo 1">
            <a:extLst>
              <a:ext uri="{FF2B5EF4-FFF2-40B4-BE49-F238E27FC236}">
                <a16:creationId xmlns="" xmlns:a16="http://schemas.microsoft.com/office/drawing/2014/main" id="{4DB262DA-F54A-4C0A-881C-5033557E20FF}"/>
              </a:ext>
            </a:extLst>
          </p:cNvPr>
          <p:cNvGrpSpPr/>
          <p:nvPr/>
        </p:nvGrpSpPr>
        <p:grpSpPr>
          <a:xfrm>
            <a:off x="7729099" y="630558"/>
            <a:ext cx="375112" cy="911568"/>
            <a:chOff x="10847849" y="1187289"/>
            <a:chExt cx="526473" cy="1220699"/>
          </a:xfrm>
        </p:grpSpPr>
        <p:cxnSp>
          <p:nvCxnSpPr>
            <p:cNvPr id="13" name="Conector recto 12">
              <a:extLst>
                <a:ext uri="{FF2B5EF4-FFF2-40B4-BE49-F238E27FC236}">
                  <a16:creationId xmlns="" xmlns:a16="http://schemas.microsoft.com/office/drawing/2014/main" id="{4F847248-7DAD-4197-9A45-F66509958611}"/>
                </a:ext>
              </a:extLst>
            </p:cNvPr>
            <p:cNvCxnSpPr>
              <a:cxnSpLocks/>
            </p:cNvCxnSpPr>
            <p:nvPr/>
          </p:nvCxnSpPr>
          <p:spPr>
            <a:xfrm flipH="1">
              <a:off x="10866928" y="2407988"/>
              <a:ext cx="488316"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Gráfico 14">
              <a:extLst>
                <a:ext uri="{FF2B5EF4-FFF2-40B4-BE49-F238E27FC236}">
                  <a16:creationId xmlns="" xmlns:a16="http://schemas.microsoft.com/office/drawing/2014/main" id="{9A62A39C-FA02-4708-BBD6-BBE20E5C16D0}"/>
                </a:ext>
              </a:extLst>
            </p:cNvPr>
            <p:cNvPicPr>
              <a:picLocks noChangeAspect="1"/>
            </p:cNvPicPr>
            <p:nvPr/>
          </p:nvPicPr>
          <p:blipFill>
            <a:blip r:embed="rId4" cstate="email">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10847849" y="1187289"/>
              <a:ext cx="526473" cy="526473"/>
            </a:xfrm>
            <a:prstGeom prst="rect">
              <a:avLst/>
            </a:prstGeom>
          </p:spPr>
        </p:pic>
      </p:grpSp>
      <p:grpSp>
        <p:nvGrpSpPr>
          <p:cNvPr id="3" name="Grupo 2">
            <a:extLst>
              <a:ext uri="{FF2B5EF4-FFF2-40B4-BE49-F238E27FC236}">
                <a16:creationId xmlns="" xmlns:a16="http://schemas.microsoft.com/office/drawing/2014/main" id="{261AA0CD-B307-4A61-8A74-E0BEA2D3A4CB}"/>
              </a:ext>
            </a:extLst>
          </p:cNvPr>
          <p:cNvGrpSpPr/>
          <p:nvPr/>
        </p:nvGrpSpPr>
        <p:grpSpPr>
          <a:xfrm>
            <a:off x="7726339" y="1747123"/>
            <a:ext cx="377876" cy="919269"/>
            <a:chOff x="10843970" y="2682503"/>
            <a:chExt cx="530352" cy="1231012"/>
          </a:xfrm>
        </p:grpSpPr>
        <p:cxnSp>
          <p:nvCxnSpPr>
            <p:cNvPr id="14" name="Conector recto 13">
              <a:extLst>
                <a:ext uri="{FF2B5EF4-FFF2-40B4-BE49-F238E27FC236}">
                  <a16:creationId xmlns="" xmlns:a16="http://schemas.microsoft.com/office/drawing/2014/main" id="{280D360D-9A9A-4CEB-B83E-136A73DA1FBF}"/>
                </a:ext>
              </a:extLst>
            </p:cNvPr>
            <p:cNvCxnSpPr>
              <a:cxnSpLocks/>
            </p:cNvCxnSpPr>
            <p:nvPr/>
          </p:nvCxnSpPr>
          <p:spPr>
            <a:xfrm flipH="1">
              <a:off x="10866928" y="3913515"/>
              <a:ext cx="488316"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Gráfico 15">
              <a:extLst>
                <a:ext uri="{FF2B5EF4-FFF2-40B4-BE49-F238E27FC236}">
                  <a16:creationId xmlns="" xmlns:a16="http://schemas.microsoft.com/office/drawing/2014/main" id="{A05239BE-B1D7-4037-9474-C3873D50C70B}"/>
                </a:ext>
              </a:extLst>
            </p:cNvPr>
            <p:cNvPicPr>
              <a:picLocks noChangeAspect="1"/>
            </p:cNvPicPr>
            <p:nvPr/>
          </p:nvPicPr>
          <p:blipFill>
            <a:blip r:embed="rId7" cstate="email">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p:blipFill>
          <p:spPr>
            <a:xfrm>
              <a:off x="10843970" y="2682503"/>
              <a:ext cx="530352" cy="530352"/>
            </a:xfrm>
            <a:prstGeom prst="rect">
              <a:avLst/>
            </a:prstGeom>
          </p:spPr>
        </p:pic>
      </p:grpSp>
      <p:pic>
        <p:nvPicPr>
          <p:cNvPr id="17" name="Gráfico 16">
            <a:extLst>
              <a:ext uri="{FF2B5EF4-FFF2-40B4-BE49-F238E27FC236}">
                <a16:creationId xmlns="" xmlns:a16="http://schemas.microsoft.com/office/drawing/2014/main" id="{8457A024-2AC5-41B3-A5C5-56733DF34190}"/>
              </a:ext>
            </a:extLst>
          </p:cNvPr>
          <p:cNvPicPr>
            <a:picLocks noChangeAspect="1"/>
          </p:cNvPicPr>
          <p:nvPr/>
        </p:nvPicPr>
        <p:blipFill>
          <a:blip r:embed="rId9" cstate="email">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p:blipFill>
        <p:spPr>
          <a:xfrm>
            <a:off x="7726334" y="2880377"/>
            <a:ext cx="377876" cy="396045"/>
          </a:xfrm>
          <a:prstGeom prst="rect">
            <a:avLst/>
          </a:prstGeom>
        </p:spPr>
      </p:pic>
      <p:sp>
        <p:nvSpPr>
          <p:cNvPr id="18" name="TextBox 17"/>
          <p:cNvSpPr txBox="1"/>
          <p:nvPr/>
        </p:nvSpPr>
        <p:spPr>
          <a:xfrm>
            <a:off x="6505575" y="1133475"/>
            <a:ext cx="1641782" cy="307777"/>
          </a:xfrm>
          <a:prstGeom prst="rect">
            <a:avLst/>
          </a:prstGeom>
          <a:noFill/>
        </p:spPr>
        <p:txBody>
          <a:bodyPr wrap="square" rtlCol="0" anchor="ctr">
            <a:spAutoFit/>
          </a:bodyPr>
          <a:lstStyle/>
          <a:p>
            <a:pPr algn="r"/>
            <a:r>
              <a:rPr lang="en-US" sz="1400" dirty="0" smtClean="0"/>
              <a:t> +91 9265562676</a:t>
            </a:r>
            <a:endParaRPr lang="en-US" altLang="ko-KR" sz="1400" dirty="0"/>
          </a:p>
        </p:txBody>
      </p:sp>
      <p:sp>
        <p:nvSpPr>
          <p:cNvPr id="19" name="TextBox 18"/>
          <p:cNvSpPr txBox="1"/>
          <p:nvPr/>
        </p:nvSpPr>
        <p:spPr>
          <a:xfrm>
            <a:off x="5238751" y="2247900"/>
            <a:ext cx="2895599" cy="307777"/>
          </a:xfrm>
          <a:prstGeom prst="rect">
            <a:avLst/>
          </a:prstGeom>
          <a:noFill/>
        </p:spPr>
        <p:txBody>
          <a:bodyPr wrap="square" rtlCol="0" anchor="ctr">
            <a:spAutoFit/>
          </a:bodyPr>
          <a:lstStyle/>
          <a:p>
            <a:pPr algn="r"/>
            <a:r>
              <a:rPr lang="en-US" altLang="ko-KR" sz="1400" dirty="0" smtClean="0"/>
              <a:t>consultants@thegemini.co.in</a:t>
            </a:r>
            <a:endParaRPr lang="en-US" altLang="ko-KR" sz="1400" dirty="0"/>
          </a:p>
        </p:txBody>
      </p:sp>
      <p:sp>
        <p:nvSpPr>
          <p:cNvPr id="20" name="TextBox 19"/>
          <p:cNvSpPr txBox="1"/>
          <p:nvPr/>
        </p:nvSpPr>
        <p:spPr>
          <a:xfrm>
            <a:off x="5904259" y="3397448"/>
            <a:ext cx="2277716" cy="307777"/>
          </a:xfrm>
          <a:prstGeom prst="rect">
            <a:avLst/>
          </a:prstGeom>
          <a:noFill/>
        </p:spPr>
        <p:txBody>
          <a:bodyPr wrap="square" rtlCol="0" anchor="ctr">
            <a:spAutoFit/>
          </a:bodyPr>
          <a:lstStyle/>
          <a:p>
            <a:pPr algn="r"/>
            <a:r>
              <a:rPr lang="en-US" altLang="ko-KR" sz="1400" dirty="0" smtClean="0"/>
              <a:t>www.thegemini.co.in</a:t>
            </a:r>
            <a:endParaRPr lang="en-US" altLang="ko-KR" sz="1400" dirty="0"/>
          </a:p>
        </p:txBody>
      </p:sp>
      <p:sp>
        <p:nvSpPr>
          <p:cNvPr id="22" name="Text Placeholder 2"/>
          <p:cNvSpPr>
            <a:spLocks noGrp="1"/>
          </p:cNvSpPr>
          <p:nvPr>
            <p:ph type="body" sz="quarter" idx="4294967295"/>
          </p:nvPr>
        </p:nvSpPr>
        <p:spPr>
          <a:xfrm>
            <a:off x="5353049" y="4295775"/>
            <a:ext cx="3333749" cy="825500"/>
          </a:xfrm>
          <a:prstGeom prst="rect">
            <a:avLst/>
          </a:prstGeom>
        </p:spPr>
        <p:txBody>
          <a:bodyPr/>
          <a:lstStyle/>
          <a:p>
            <a:pPr lvl="0" algn="ctr">
              <a:buNone/>
            </a:pPr>
            <a:r>
              <a:rPr lang="en-US" sz="1200" dirty="0" smtClean="0">
                <a:solidFill>
                  <a:schemeClr val="tx1"/>
                </a:solidFill>
                <a:latin typeface="+mj-lt"/>
              </a:rPr>
              <a:t>    TO DISCUSS YOUR NEEDS OR FOR A COMPREHENSIVE DEMONSTRATION                            OF THE ANY THE GEMINI PRODUCT OR SERVICE CONTACT US</a:t>
            </a:r>
            <a:endParaRPr lang="en-US" altLang="ko-KR" sz="1200" dirty="0">
              <a:solidFill>
                <a:schemeClr val="tx1"/>
              </a:solidFill>
              <a:latin typeface="+mj-lt"/>
            </a:endParaRPr>
          </a:p>
        </p:txBody>
      </p:sp>
    </p:spTree>
    <p:extLst>
      <p:ext uri="{BB962C8B-B14F-4D97-AF65-F5344CB8AC3E}">
        <p14:creationId xmlns="" xmlns:p14="http://schemas.microsoft.com/office/powerpoint/2010/main" val="3656014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a:extLst>
              <a:ext uri="{FF2B5EF4-FFF2-40B4-BE49-F238E27FC236}">
                <a16:creationId xmlns="" xmlns:a16="http://schemas.microsoft.com/office/drawing/2014/main" id="{26519E81-C48F-4DC1-8447-5AA3137BE5EE}"/>
              </a:ext>
            </a:extLst>
          </p:cNvPr>
          <p:cNvSpPr/>
          <p:nvPr/>
        </p:nvSpPr>
        <p:spPr>
          <a:xfrm>
            <a:off x="4669155" y="5556"/>
            <a:ext cx="4017645" cy="5115719"/>
          </a:xfrm>
          <a:prstGeom prst="rect">
            <a:avLst/>
          </a:prstGeom>
          <a:solidFill>
            <a:srgbClr val="DCECF6"/>
          </a:solidFill>
          <a:ln>
            <a:noFill/>
          </a:ln>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defRPr/>
            </a:pPr>
            <a:endParaRPr lang="en-US" dirty="0">
              <a:solidFill>
                <a:prstClr val="white"/>
              </a:solidFill>
              <a:latin typeface="Calibri" panose="020F0502020204030204"/>
            </a:endParaRPr>
          </a:p>
        </p:txBody>
      </p:sp>
      <p:sp>
        <p:nvSpPr>
          <p:cNvPr id="28" name="TextBox 27"/>
          <p:cNvSpPr txBox="1"/>
          <p:nvPr/>
        </p:nvSpPr>
        <p:spPr>
          <a:xfrm>
            <a:off x="4819650" y="781050"/>
            <a:ext cx="3676650" cy="3970318"/>
          </a:xfrm>
          <a:prstGeom prst="rect">
            <a:avLst/>
          </a:prstGeom>
          <a:noFill/>
        </p:spPr>
        <p:txBody>
          <a:bodyPr wrap="square" rtlCol="0">
            <a:spAutoFit/>
          </a:bodyPr>
          <a:lstStyle/>
          <a:p>
            <a:pPr marL="91440" algn="just"/>
            <a:endParaRPr lang="en-US" sz="1200" dirty="0" smtClean="0">
              <a:latin typeface="Segoe UI Light" pitchFamily="34" charset="0"/>
            </a:endParaRPr>
          </a:p>
          <a:p>
            <a:pPr marL="91440" algn="just"/>
            <a:r>
              <a:rPr lang="en-US" sz="1200" dirty="0" smtClean="0">
                <a:latin typeface="Segoe UI Light" pitchFamily="34" charset="0"/>
              </a:rPr>
              <a:t>The information contained in this packet provides you with a brief introduction to who we are, what we do, and how The Gemini can be of value to your business. To accomplish this, we present an overview of our services, highlight our capabilities, and offer some brief  examples of our  experience. The content is broken down as follows: Corporate Overview, Available Services, Products, Our Team, Process &amp; Contact Information.</a:t>
            </a:r>
          </a:p>
          <a:p>
            <a:pPr marL="91440" algn="just"/>
            <a:endParaRPr lang="en-US" sz="1200" dirty="0" smtClean="0">
              <a:latin typeface="Segoe UI Light" pitchFamily="34" charset="0"/>
            </a:endParaRPr>
          </a:p>
          <a:p>
            <a:pPr marL="91440" algn="just"/>
            <a:r>
              <a:rPr lang="en-US" sz="1200" dirty="0" smtClean="0">
                <a:latin typeface="Segoe UI Light" pitchFamily="34" charset="0"/>
              </a:rPr>
              <a:t>Because every client’s project poses its own set of unique challenges, it is impossible to compose  one</a:t>
            </a:r>
          </a:p>
          <a:p>
            <a:pPr marL="91440" algn="just"/>
            <a:r>
              <a:rPr lang="en-US" sz="1200" dirty="0" smtClean="0">
                <a:latin typeface="Segoe UI Light" pitchFamily="34" charset="0"/>
              </a:rPr>
              <a:t>document that completely addresses everyone’s specific needs. What we have attempted to do  in  the following pages is simply provide a glimpse into some of our capabilities. The Gemini is a full custom services firm. As such, it’s our business to quickly adapt to meet our clients’ diverse needs and we have a proven track record of doing just that.</a:t>
            </a:r>
          </a:p>
          <a:p>
            <a:pPr algn="just"/>
            <a:endParaRPr lang="en-US" sz="1200" dirty="0">
              <a:latin typeface="Segoe UI Light" pitchFamily="34" charset="0"/>
            </a:endParaRPr>
          </a:p>
        </p:txBody>
      </p:sp>
      <p:sp>
        <p:nvSpPr>
          <p:cNvPr id="29" name="TextBox 28"/>
          <p:cNvSpPr txBox="1"/>
          <p:nvPr/>
        </p:nvSpPr>
        <p:spPr>
          <a:xfrm>
            <a:off x="4953000" y="190500"/>
            <a:ext cx="2895600" cy="646331"/>
          </a:xfrm>
          <a:prstGeom prst="rect">
            <a:avLst/>
          </a:prstGeom>
          <a:noFill/>
        </p:spPr>
        <p:txBody>
          <a:bodyPr wrap="square" rtlCol="0">
            <a:spAutoFit/>
          </a:bodyPr>
          <a:lstStyle/>
          <a:p>
            <a:r>
              <a:rPr lang="en-US" sz="3600" b="1" dirty="0" smtClean="0">
                <a:solidFill>
                  <a:srgbClr val="002060"/>
                </a:solidFill>
                <a:effectLst>
                  <a:outerShdw blurRad="38100" dist="38100" dir="2700000" algn="tl">
                    <a:srgbClr val="000000">
                      <a:alpha val="43137"/>
                    </a:srgbClr>
                  </a:outerShdw>
                </a:effectLst>
                <a:latin typeface="Segoe UI Semibold" pitchFamily="34" charset="0"/>
              </a:rPr>
              <a:t>AGENDA</a:t>
            </a:r>
            <a:endParaRPr lang="en-US" sz="3600" b="1" dirty="0">
              <a:solidFill>
                <a:srgbClr val="002060"/>
              </a:solidFill>
              <a:effectLst>
                <a:outerShdw blurRad="38100" dist="38100" dir="2700000" algn="tl">
                  <a:srgbClr val="000000">
                    <a:alpha val="43137"/>
                  </a:srgbClr>
                </a:outerShdw>
              </a:effectLst>
              <a:latin typeface="Segoe UI Semibold" pitchFamily="34" charset="0"/>
            </a:endParaRPr>
          </a:p>
        </p:txBody>
      </p:sp>
      <p:sp>
        <p:nvSpPr>
          <p:cNvPr id="6" name="Footer Placeholder 18"/>
          <p:cNvSpPr>
            <a:spLocks noGrp="1"/>
          </p:cNvSpPr>
          <p:nvPr>
            <p:ph type="ftr" sz="quarter" idx="4294967295"/>
          </p:nvPr>
        </p:nvSpPr>
        <p:spPr>
          <a:xfrm rot="16200000">
            <a:off x="-1619021" y="2399129"/>
            <a:ext cx="3775449" cy="215444"/>
          </a:xfrm>
          <a:prstGeom prst="rect">
            <a:avLst/>
          </a:prstGeom>
        </p:spPr>
        <p:txBody>
          <a:bodyPr/>
          <a:lstStyle/>
          <a:p>
            <a:r>
              <a:rPr lang="en-US" sz="1400" dirty="0" smtClean="0">
                <a:solidFill>
                  <a:schemeClr val="tx1"/>
                </a:solidFill>
              </a:rPr>
              <a:t>www.thegemini.co.in</a:t>
            </a:r>
            <a:endParaRPr lang="en-US" sz="1000" dirty="0">
              <a:solidFill>
                <a:schemeClr val="tx1"/>
              </a:solidFill>
            </a:endParaRPr>
          </a:p>
        </p:txBody>
      </p:sp>
      <p:sp>
        <p:nvSpPr>
          <p:cNvPr id="7" name="Rectangle 6"/>
          <p:cNvSpPr/>
          <p:nvPr/>
        </p:nvSpPr>
        <p:spPr>
          <a:xfrm>
            <a:off x="0" y="4610100"/>
            <a:ext cx="4657725" cy="51117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happy-employees-women-clipart-101838.png"/>
          <p:cNvPicPr>
            <a:picLocks noChangeAspect="1"/>
          </p:cNvPicPr>
          <p:nvPr/>
        </p:nvPicPr>
        <p:blipFill>
          <a:blip r:embed="rId2"/>
          <a:srcRect b="8290"/>
          <a:stretch>
            <a:fillRect/>
          </a:stretch>
        </p:blipFill>
        <p:spPr>
          <a:xfrm>
            <a:off x="323633" y="400051"/>
            <a:ext cx="4057866" cy="4486274"/>
          </a:xfrm>
          <a:prstGeom prst="rect">
            <a:avLst/>
          </a:prstGeom>
        </p:spPr>
      </p:pic>
    </p:spTree>
    <p:extLst>
      <p:ext uri="{BB962C8B-B14F-4D97-AF65-F5344CB8AC3E}">
        <p14:creationId xmlns="" xmlns:p14="http://schemas.microsoft.com/office/powerpoint/2010/main" val="1380648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1"/>
          </p:nvPr>
        </p:nvSpPr>
        <p:spPr>
          <a:xfrm>
            <a:off x="1238250" y="2371725"/>
            <a:ext cx="6362700" cy="1329595"/>
          </a:xfrm>
        </p:spPr>
        <p:txBody>
          <a:bodyPr/>
          <a:lstStyle/>
          <a:p>
            <a:pPr marL="91440"/>
            <a:r>
              <a:rPr lang="en-US" sz="1600" dirty="0" smtClean="0">
                <a:effectLst>
                  <a:outerShdw blurRad="38100" dist="38100" dir="2700000" algn="tl">
                    <a:srgbClr val="000000">
                      <a:alpha val="43137"/>
                    </a:srgbClr>
                  </a:outerShdw>
                </a:effectLst>
              </a:rPr>
              <a:t>We are always interested in exploring new projects, so if you’re interested in discussing your  particular development challenges with us, please contact us at: The Gemini. We’re confident that our staff of experienced professionals can be a valuable addition to your team.</a:t>
            </a:r>
          </a:p>
        </p:txBody>
      </p:sp>
      <p:pic>
        <p:nvPicPr>
          <p:cNvPr id="11" name="Picture 10" descr="The Gemini Logo white.png"/>
          <p:cNvPicPr>
            <a:picLocks noChangeAspect="1"/>
          </p:cNvPicPr>
          <p:nvPr/>
        </p:nvPicPr>
        <p:blipFill>
          <a:blip r:embed="rId2" cstate="print"/>
          <a:stretch>
            <a:fillRect/>
          </a:stretch>
        </p:blipFill>
        <p:spPr>
          <a:xfrm>
            <a:off x="3136664" y="3771900"/>
            <a:ext cx="2034811" cy="742950"/>
          </a:xfrm>
          <a:prstGeom prst="rect">
            <a:avLst/>
          </a:prstGeom>
        </p:spPr>
      </p:pic>
      <p:pic>
        <p:nvPicPr>
          <p:cNvPr id="12" name="Picture 11" descr="shadow-2.png"/>
          <p:cNvPicPr>
            <a:picLocks noChangeAspect="1"/>
          </p:cNvPicPr>
          <p:nvPr/>
        </p:nvPicPr>
        <p:blipFill>
          <a:blip r:embed="rId3"/>
          <a:stretch>
            <a:fillRect/>
          </a:stretch>
        </p:blipFill>
        <p:spPr>
          <a:xfrm>
            <a:off x="0" y="2022475"/>
            <a:ext cx="8686800" cy="9048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 xmlns:a16="http://schemas.microsoft.com/office/drawing/2014/main" id="{381068D0-077F-4DC1-9D16-A5D540168FAE}"/>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529353" y="2"/>
            <a:ext cx="2687479" cy="5121275"/>
          </a:xfrm>
          <a:prstGeom prst="rect">
            <a:avLst/>
          </a:prstGeom>
        </p:spPr>
      </p:pic>
      <p:sp>
        <p:nvSpPr>
          <p:cNvPr id="22" name="Rectángulo: esquinas superiores redondeadas 21">
            <a:extLst>
              <a:ext uri="{FF2B5EF4-FFF2-40B4-BE49-F238E27FC236}">
                <a16:creationId xmlns="" xmlns:a16="http://schemas.microsoft.com/office/drawing/2014/main" id="{18D964E3-8F90-4110-B415-4D10AFE5CA64}"/>
              </a:ext>
            </a:extLst>
          </p:cNvPr>
          <p:cNvSpPr/>
          <p:nvPr/>
        </p:nvSpPr>
        <p:spPr>
          <a:xfrm>
            <a:off x="522566" y="2"/>
            <a:ext cx="2694265" cy="5121275"/>
          </a:xfrm>
          <a:prstGeom prst="round2SameRect">
            <a:avLst>
              <a:gd name="adj1" fmla="val 0"/>
              <a:gd name="adj2" fmla="val 0"/>
            </a:avLst>
          </a:prstGeom>
          <a:solidFill>
            <a:schemeClr val="accent2">
              <a:alpha val="93000"/>
            </a:schemeClr>
          </a:solidFill>
          <a:ln>
            <a:noFill/>
          </a:ln>
          <a:effectLst>
            <a:innerShdw blurRad="254000" dist="228600" dir="5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37" tIns="36869" rIns="73737" bIns="36869" numCol="1" spcCol="0" rtlCol="0" fromWordArt="0" anchor="ctr" anchorCtr="0" forceAA="0" compatLnSpc="1">
            <a:prstTxWarp prst="textNoShape">
              <a:avLst/>
            </a:prstTxWarp>
            <a:noAutofit/>
          </a:bodyPr>
          <a:lstStyle/>
          <a:p>
            <a:pPr algn="ctr"/>
            <a:endParaRPr lang="en-US"/>
          </a:p>
        </p:txBody>
      </p:sp>
      <p:sp>
        <p:nvSpPr>
          <p:cNvPr id="24" name="Rectángulo: esquinas redondeadas 23">
            <a:extLst>
              <a:ext uri="{FF2B5EF4-FFF2-40B4-BE49-F238E27FC236}">
                <a16:creationId xmlns="" xmlns:a16="http://schemas.microsoft.com/office/drawing/2014/main" id="{23790AD9-853C-4DB3-B3F1-A4A5932F95B4}"/>
              </a:ext>
            </a:extLst>
          </p:cNvPr>
          <p:cNvSpPr/>
          <p:nvPr/>
        </p:nvSpPr>
        <p:spPr>
          <a:xfrm>
            <a:off x="731822" y="2329150"/>
            <a:ext cx="2706704" cy="602224"/>
          </a:xfrm>
          <a:prstGeom prst="roundRect">
            <a:avLst>
              <a:gd name="adj" fmla="val 737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7474" tIns="0" rIns="0" bIns="0" rtlCol="0" anchor="ctr"/>
          <a:lstStyle/>
          <a:p>
            <a:endParaRPr lang="en-US" dirty="0"/>
          </a:p>
        </p:txBody>
      </p:sp>
      <p:sp>
        <p:nvSpPr>
          <p:cNvPr id="5" name="Marcador de número de diapositiva 4">
            <a:extLst>
              <a:ext uri="{FF2B5EF4-FFF2-40B4-BE49-F238E27FC236}">
                <a16:creationId xmlns="" xmlns:a16="http://schemas.microsoft.com/office/drawing/2014/main" id="{7EA65395-C69A-47D3-AE2C-E555AA932566}"/>
              </a:ext>
            </a:extLst>
          </p:cNvPr>
          <p:cNvSpPr>
            <a:spLocks noGrp="1"/>
          </p:cNvSpPr>
          <p:nvPr>
            <p:ph type="sldNum" sz="quarter" idx="4"/>
          </p:nvPr>
        </p:nvSpPr>
        <p:spPr>
          <a:xfrm rot="16200000">
            <a:off x="143586" y="4594410"/>
            <a:ext cx="298740" cy="107722"/>
          </a:xfrm>
        </p:spPr>
        <p:txBody>
          <a:bodyPr/>
          <a:lstStyle/>
          <a:p>
            <a:fld id="{5A4B3147-6D68-4CD0-B8C8-A71A340B9B5E}" type="slidenum">
              <a:rPr lang="en-US" smtClean="0"/>
              <a:pPr/>
              <a:t>4</a:t>
            </a:fld>
            <a:endParaRPr lang="en-US" dirty="0"/>
          </a:p>
        </p:txBody>
      </p:sp>
      <p:sp>
        <p:nvSpPr>
          <p:cNvPr id="31" name="CuadroTexto 30">
            <a:extLst>
              <a:ext uri="{FF2B5EF4-FFF2-40B4-BE49-F238E27FC236}">
                <a16:creationId xmlns="" xmlns:a16="http://schemas.microsoft.com/office/drawing/2014/main" id="{A872BB38-6CEC-48B6-8796-C5EB50F8C45A}"/>
              </a:ext>
            </a:extLst>
          </p:cNvPr>
          <p:cNvSpPr txBox="1"/>
          <p:nvPr/>
        </p:nvSpPr>
        <p:spPr>
          <a:xfrm>
            <a:off x="858502" y="1974402"/>
            <a:ext cx="2273498" cy="230832"/>
          </a:xfrm>
          <a:prstGeom prst="rect">
            <a:avLst/>
          </a:prstGeom>
          <a:noFill/>
        </p:spPr>
        <p:txBody>
          <a:bodyPr wrap="square" lIns="0" tIns="0" rIns="0" bIns="0" rtlCol="0">
            <a:spAutoFit/>
          </a:bodyPr>
          <a:lstStyle/>
          <a:p>
            <a:r>
              <a:rPr lang="en-US" dirty="0">
                <a:solidFill>
                  <a:schemeClr val="bg1"/>
                </a:solidFill>
              </a:rPr>
              <a:t>Since </a:t>
            </a:r>
            <a:r>
              <a:rPr lang="en-US" dirty="0" smtClean="0">
                <a:solidFill>
                  <a:schemeClr val="bg1"/>
                </a:solidFill>
              </a:rPr>
              <a:t>2000</a:t>
            </a:r>
            <a:endParaRPr lang="en-US" dirty="0">
              <a:solidFill>
                <a:schemeClr val="bg1"/>
              </a:solidFill>
            </a:endParaRPr>
          </a:p>
        </p:txBody>
      </p:sp>
      <p:pic>
        <p:nvPicPr>
          <p:cNvPr id="33" name="Gráfico 32">
            <a:extLst>
              <a:ext uri="{FF2B5EF4-FFF2-40B4-BE49-F238E27FC236}">
                <a16:creationId xmlns="" xmlns:a16="http://schemas.microsoft.com/office/drawing/2014/main" id="{0FF620CB-05A5-4DAC-8B15-07C7DC43DC29}"/>
              </a:ext>
            </a:extLst>
          </p:cNvPr>
          <p:cNvPicPr>
            <a:picLocks noChangeAspect="1"/>
          </p:cNvPicPr>
          <p:nvPr/>
        </p:nvPicPr>
        <p:blipFill>
          <a:blip r:embed="rId4" cstate="email">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p:blipFill>
        <p:spPr>
          <a:xfrm>
            <a:off x="858501" y="1533150"/>
            <a:ext cx="363857" cy="381352"/>
          </a:xfrm>
          <a:prstGeom prst="rect">
            <a:avLst/>
          </a:prstGeom>
        </p:spPr>
      </p:pic>
      <p:sp>
        <p:nvSpPr>
          <p:cNvPr id="11" name="Rectángulo 10">
            <a:extLst>
              <a:ext uri="{FF2B5EF4-FFF2-40B4-BE49-F238E27FC236}">
                <a16:creationId xmlns="" xmlns:a16="http://schemas.microsoft.com/office/drawing/2014/main" id="{7A013D75-9E64-4786-8F0F-9760B21205F1}"/>
              </a:ext>
            </a:extLst>
          </p:cNvPr>
          <p:cNvSpPr/>
          <p:nvPr/>
        </p:nvSpPr>
        <p:spPr>
          <a:xfrm>
            <a:off x="783637" y="2316405"/>
            <a:ext cx="3056761" cy="628456"/>
          </a:xfrm>
          <a:prstGeom prst="rect">
            <a:avLst/>
          </a:prstGeom>
        </p:spPr>
        <p:txBody>
          <a:bodyPr wrap="none" lIns="73737" tIns="36869" rIns="73737" bIns="36869">
            <a:spAutoFit/>
          </a:bodyPr>
          <a:lstStyle/>
          <a:p>
            <a:pPr lvl="0"/>
            <a:r>
              <a:rPr lang="en-US" sz="3600" dirty="0" smtClean="0">
                <a:solidFill>
                  <a:prstClr val="white"/>
                </a:solidFill>
                <a:effectLst>
                  <a:outerShdw blurRad="38100" dist="38100" dir="2700000" algn="tl">
                    <a:srgbClr val="000000">
                      <a:alpha val="43137"/>
                    </a:srgbClr>
                  </a:outerShdw>
                </a:effectLst>
                <a:latin typeface="Segoe UI Semibold"/>
              </a:rPr>
              <a:t>WHO </a:t>
            </a:r>
            <a:r>
              <a:rPr lang="en-US" sz="3600" dirty="0" smtClean="0">
                <a:solidFill>
                  <a:schemeClr val="accent4">
                    <a:lumMod val="75000"/>
                  </a:schemeClr>
                </a:solidFill>
                <a:effectLst>
                  <a:outerShdw blurRad="38100" dist="38100" dir="2700000" algn="tl">
                    <a:srgbClr val="000000">
                      <a:alpha val="43137"/>
                    </a:srgbClr>
                  </a:outerShdw>
                </a:effectLst>
                <a:latin typeface="Segoe UI Semibold"/>
              </a:rPr>
              <a:t>WE ARE</a:t>
            </a:r>
            <a:endParaRPr lang="en-US" sz="1600" dirty="0">
              <a:solidFill>
                <a:schemeClr val="accent4">
                  <a:lumMod val="75000"/>
                </a:schemeClr>
              </a:solidFill>
              <a:effectLst>
                <a:outerShdw blurRad="38100" dist="38100" dir="2700000" algn="tl">
                  <a:srgbClr val="000000">
                    <a:alpha val="43137"/>
                  </a:srgbClr>
                </a:outerShdw>
              </a:effectLst>
            </a:endParaRPr>
          </a:p>
        </p:txBody>
      </p:sp>
      <p:sp>
        <p:nvSpPr>
          <p:cNvPr id="29" name="TextBox 28"/>
          <p:cNvSpPr txBox="1"/>
          <p:nvPr/>
        </p:nvSpPr>
        <p:spPr>
          <a:xfrm>
            <a:off x="3267076" y="400050"/>
            <a:ext cx="5067300" cy="1384995"/>
          </a:xfrm>
          <a:prstGeom prst="rect">
            <a:avLst/>
          </a:prstGeom>
          <a:noFill/>
        </p:spPr>
        <p:txBody>
          <a:bodyPr wrap="square" rtlCol="0">
            <a:spAutoFit/>
          </a:bodyPr>
          <a:lstStyle/>
          <a:p>
            <a:pPr algn="r"/>
            <a:r>
              <a:rPr lang="en-US" sz="1200" dirty="0" smtClean="0"/>
              <a:t>Headquartered in Ahmedabad, India, The Gemini is a leading Global           Enterprise Software Provider with a reputation for  Innovative Products and Outstanding Services. The company provides enterprise software solutions to multiple verticals, including Healthcare, Education, Corporate Houses, Public sector and more. Our  experienced staff of  professionals has worked with a wide array of platforms , languages, and tools in the   course of our various projects</a:t>
            </a:r>
            <a:endParaRPr lang="en-US" sz="1200" dirty="0"/>
          </a:p>
        </p:txBody>
      </p:sp>
      <p:sp>
        <p:nvSpPr>
          <p:cNvPr id="30" name="TextBox 29"/>
          <p:cNvSpPr txBox="1"/>
          <p:nvPr/>
        </p:nvSpPr>
        <p:spPr>
          <a:xfrm>
            <a:off x="4314825" y="1895475"/>
            <a:ext cx="3943349" cy="2923877"/>
          </a:xfrm>
          <a:prstGeom prst="rect">
            <a:avLst/>
          </a:prstGeom>
          <a:noFill/>
        </p:spPr>
        <p:txBody>
          <a:bodyPr wrap="square" rtlCol="0" anchor="ctr">
            <a:spAutoFit/>
          </a:bodyPr>
          <a:lstStyle/>
          <a:p>
            <a:pPr lvl="0" algn="just">
              <a:buSzPct val="125000"/>
              <a:buBlip>
                <a:blip r:embed="rId6"/>
              </a:buBlip>
            </a:pPr>
            <a:r>
              <a:rPr lang="en-US" sz="1200" dirty="0" smtClean="0"/>
              <a:t>  The Gemini is a Software Development and IT                                                                   Consulting company with more than 19 years of              experience in the market. </a:t>
            </a:r>
          </a:p>
          <a:p>
            <a:pPr lvl="0" algn="just">
              <a:buSzPct val="125000"/>
              <a:buBlip>
                <a:blip r:embed="rId6"/>
              </a:buBlip>
            </a:pPr>
            <a:endParaRPr lang="en-US" sz="900" dirty="0" smtClean="0"/>
          </a:p>
          <a:p>
            <a:pPr lvl="0" algn="just">
              <a:buSzPct val="125000"/>
              <a:buBlip>
                <a:blip r:embed="rId6"/>
              </a:buBlip>
            </a:pPr>
            <a:r>
              <a:rPr lang="en-US" sz="1200" dirty="0" smtClean="0"/>
              <a:t>  We are 100+ people, distributed in our Three                      development centers in Ahemedabad, Gujarat (our       headquarters), Ajmer &amp; Kolkata.</a:t>
            </a:r>
          </a:p>
          <a:p>
            <a:pPr lvl="0" algn="just">
              <a:buSzPct val="125000"/>
              <a:buBlip>
                <a:blip r:embed="rId6"/>
              </a:buBlip>
            </a:pPr>
            <a:endParaRPr lang="en-US" sz="1000" dirty="0" smtClean="0"/>
          </a:p>
          <a:p>
            <a:pPr lvl="0" algn="just">
              <a:buSzPct val="125000"/>
              <a:buBlip>
                <a:blip r:embed="rId6"/>
              </a:buBlip>
            </a:pPr>
            <a:r>
              <a:rPr lang="en-US" sz="1200" dirty="0" smtClean="0"/>
              <a:t>  Spotless delivery record of many successful                             projects over many years.</a:t>
            </a:r>
          </a:p>
          <a:p>
            <a:pPr algn="just">
              <a:buSzPct val="125000"/>
              <a:buBlip>
                <a:blip r:embed="rId6"/>
              </a:buBlip>
            </a:pPr>
            <a:endParaRPr lang="en-US" sz="1000" dirty="0" smtClean="0"/>
          </a:p>
          <a:p>
            <a:pPr lvl="0" algn="just">
              <a:buSzPct val="125000"/>
              <a:buBlip>
                <a:blip r:embed="rId6"/>
              </a:buBlip>
            </a:pPr>
            <a:r>
              <a:rPr lang="en-US" sz="1200" dirty="0" smtClean="0"/>
              <a:t>  Technology partners with software product                                             companies globally and partner with many software                           development houses across the globe.</a:t>
            </a:r>
          </a:p>
          <a:p>
            <a:pPr algn="just">
              <a:buSzPct val="125000"/>
              <a:buBlip>
                <a:blip r:embed="rId6"/>
              </a:buBlip>
            </a:pPr>
            <a:endParaRPr lang="en-US" sz="1000" dirty="0" smtClean="0"/>
          </a:p>
          <a:p>
            <a:pPr lvl="0" algn="just">
              <a:buSzPct val="125000"/>
              <a:buBlip>
                <a:blip r:embed="rId6"/>
              </a:buBlip>
            </a:pPr>
            <a:r>
              <a:rPr lang="en-US" sz="1200" dirty="0" smtClean="0"/>
              <a:t>  A dedicated team of brilliant software professionals.</a:t>
            </a:r>
            <a:endParaRPr lang="en-US" sz="1200" dirty="0"/>
          </a:p>
        </p:txBody>
      </p:sp>
      <p:sp>
        <p:nvSpPr>
          <p:cNvPr id="12"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Tree>
    <p:extLst>
      <p:ext uri="{BB962C8B-B14F-4D97-AF65-F5344CB8AC3E}">
        <p14:creationId xmlns="" xmlns:p14="http://schemas.microsoft.com/office/powerpoint/2010/main" val="1287706103"/>
      </p:ext>
    </p:extLst>
  </p:cSld>
  <p:clrMapOvr>
    <a:masterClrMapping/>
  </p:clrMapOvr>
  <mc:AlternateContent xmlns:mc="http://schemas.openxmlformats.org/markup-compatibility/2006">
    <mc:Choice xmlns="" xmlns:p14="http://schemas.microsoft.com/office/powerpoint/2010/main" Requires="p14">
      <p:transition p14:dur="20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 xmlns:a16="http://schemas.microsoft.com/office/drawing/2014/main" id="{9960E14E-4A47-43BC-9B55-379F380E5F1F}"/>
              </a:ext>
            </a:extLst>
          </p:cNvPr>
          <p:cNvPicPr>
            <a:picLocks noChangeAspect="1"/>
          </p:cNvPicPr>
          <p:nvPr/>
        </p:nvPicPr>
        <p:blipFill rotWithShape="1">
          <a:blip r:embed="rId3" cstate="email">
            <a:lum bright="70000" contrast="-70000"/>
            <a:extLst>
              <a:ext uri="{28A0092B-C50C-407E-A947-70E740481C1C}">
                <a14:useLocalDpi xmlns="" xmlns:a14="http://schemas.microsoft.com/office/drawing/2010/main"/>
              </a:ext>
            </a:extLst>
          </a:blip>
          <a:srcRect/>
          <a:stretch/>
        </p:blipFill>
        <p:spPr>
          <a:xfrm>
            <a:off x="522566" y="3365965"/>
            <a:ext cx="3438098" cy="1570378"/>
          </a:xfrm>
          <a:prstGeom prst="rect">
            <a:avLst/>
          </a:prstGeom>
        </p:spPr>
      </p:pic>
      <p:pic>
        <p:nvPicPr>
          <p:cNvPr id="11" name="Imagen 10">
            <a:extLst>
              <a:ext uri="{FF2B5EF4-FFF2-40B4-BE49-F238E27FC236}">
                <a16:creationId xmlns="" xmlns:a16="http://schemas.microsoft.com/office/drawing/2014/main" id="{61111DE0-3FBA-4FD3-8A58-AB539A206A0F}"/>
              </a:ext>
            </a:extLst>
          </p:cNvPr>
          <p:cNvPicPr>
            <a:picLocks noChangeAspect="1"/>
          </p:cNvPicPr>
          <p:nvPr/>
        </p:nvPicPr>
        <p:blipFill rotWithShape="1">
          <a:blip r:embed="rId4" cstate="email">
            <a:extLst>
              <a:ext uri="{BEBA8EAE-BF5A-486C-A8C5-ECC9F3942E4B}">
                <a14:imgProps xmlns="" xmlns:a14="http://schemas.microsoft.com/office/drawing/2010/main">
                  <a14:imgLayer r:embed="rId5">
                    <a14:imgEffect>
                      <a14:saturation sat="0"/>
                    </a14:imgEffect>
                  </a14:imgLayer>
                </a14:imgProps>
              </a:ext>
              <a:ext uri="{28A0092B-C50C-407E-A947-70E740481C1C}">
                <a14:useLocalDpi xmlns="" xmlns:a14="http://schemas.microsoft.com/office/drawing/2010/main"/>
              </a:ext>
            </a:extLst>
          </a:blip>
          <a:srcRect/>
          <a:stretch/>
        </p:blipFill>
        <p:spPr>
          <a:xfrm>
            <a:off x="4687259" y="7116"/>
            <a:ext cx="3461558" cy="2248532"/>
          </a:xfrm>
          <a:prstGeom prst="rect">
            <a:avLst/>
          </a:prstGeom>
        </p:spPr>
      </p:pic>
      <p:sp>
        <p:nvSpPr>
          <p:cNvPr id="13" name="Rectángulo 12">
            <a:extLst>
              <a:ext uri="{FF2B5EF4-FFF2-40B4-BE49-F238E27FC236}">
                <a16:creationId xmlns="" xmlns:a16="http://schemas.microsoft.com/office/drawing/2014/main" id="{BE5B2AB2-6907-43BE-A2D2-38D35B920C1C}"/>
              </a:ext>
            </a:extLst>
          </p:cNvPr>
          <p:cNvSpPr/>
          <p:nvPr/>
        </p:nvSpPr>
        <p:spPr>
          <a:xfrm>
            <a:off x="4687259" y="2"/>
            <a:ext cx="3461558" cy="2255646"/>
          </a:xfrm>
          <a:prstGeom prst="rect">
            <a:avLst/>
          </a:prstGeom>
          <a:gradFill flip="none" rotWithShape="1">
            <a:gsLst>
              <a:gs pos="0">
                <a:schemeClr val="bg1">
                  <a:alpha val="53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endParaRPr lang="en-US"/>
          </a:p>
        </p:txBody>
      </p:sp>
      <p:sp>
        <p:nvSpPr>
          <p:cNvPr id="3" name="Marcador de texto 2">
            <a:extLst>
              <a:ext uri="{FF2B5EF4-FFF2-40B4-BE49-F238E27FC236}">
                <a16:creationId xmlns="" xmlns:a16="http://schemas.microsoft.com/office/drawing/2014/main" id="{4501DB6C-069B-4EBC-9332-2185413FB074}"/>
              </a:ext>
            </a:extLst>
          </p:cNvPr>
          <p:cNvSpPr>
            <a:spLocks noGrp="1"/>
          </p:cNvSpPr>
          <p:nvPr>
            <p:ph type="body" sz="quarter" idx="11"/>
          </p:nvPr>
        </p:nvSpPr>
        <p:spPr/>
        <p:txBody>
          <a:bodyPr>
            <a:noAutofit/>
          </a:bodyPr>
          <a:lstStyle/>
          <a:p>
            <a:r>
              <a:rPr lang="es-PE" sz="3600" dirty="0" smtClean="0">
                <a:solidFill>
                  <a:schemeClr val="accent4">
                    <a:lumMod val="75000"/>
                  </a:schemeClr>
                </a:solidFill>
              </a:rPr>
              <a:t>VISION</a:t>
            </a:r>
            <a:endParaRPr lang="en-US" sz="3600" dirty="0">
              <a:solidFill>
                <a:schemeClr val="accent4">
                  <a:lumMod val="75000"/>
                </a:schemeClr>
              </a:solidFill>
            </a:endParaRPr>
          </a:p>
        </p:txBody>
      </p:sp>
      <p:sp>
        <p:nvSpPr>
          <p:cNvPr id="10" name="CuadroTexto 9">
            <a:extLst>
              <a:ext uri="{FF2B5EF4-FFF2-40B4-BE49-F238E27FC236}">
                <a16:creationId xmlns="" xmlns:a16="http://schemas.microsoft.com/office/drawing/2014/main" id="{98047EBA-E38E-466C-9569-7CEEAF5A6EA0}"/>
              </a:ext>
            </a:extLst>
          </p:cNvPr>
          <p:cNvSpPr txBox="1"/>
          <p:nvPr/>
        </p:nvSpPr>
        <p:spPr>
          <a:xfrm>
            <a:off x="3946685" y="1163833"/>
            <a:ext cx="1637823" cy="1090121"/>
          </a:xfrm>
          <a:prstGeom prst="rect">
            <a:avLst/>
          </a:prstGeom>
          <a:noFill/>
        </p:spPr>
        <p:txBody>
          <a:bodyPr wrap="square" lIns="73737" tIns="36869" rIns="73737" bIns="36869" rtlCol="0">
            <a:spAutoFit/>
          </a:bodyPr>
          <a:lstStyle/>
          <a:p>
            <a:r>
              <a:rPr lang="es-ES" sz="6600" dirty="0">
                <a:solidFill>
                  <a:schemeClr val="bg1"/>
                </a:solidFill>
                <a:effectLst>
                  <a:outerShdw blurRad="38100" dist="38100" dir="2700000" algn="tl">
                    <a:srgbClr val="000000">
                      <a:alpha val="43137"/>
                    </a:srgbClr>
                  </a:outerShdw>
                </a:effectLst>
              </a:rPr>
              <a:t>&amp;</a:t>
            </a:r>
            <a:endParaRPr lang="en-US" sz="6600" dirty="0">
              <a:solidFill>
                <a:schemeClr val="bg1"/>
              </a:solidFill>
              <a:effectLst>
                <a:outerShdw blurRad="38100" dist="38100" dir="2700000" algn="tl">
                  <a:srgbClr val="000000">
                    <a:alpha val="43137"/>
                  </a:srgbClr>
                </a:outerShdw>
              </a:effectLst>
            </a:endParaRPr>
          </a:p>
        </p:txBody>
      </p:sp>
      <p:pic>
        <p:nvPicPr>
          <p:cNvPr id="12" name="Gráfico 11">
            <a:extLst>
              <a:ext uri="{FF2B5EF4-FFF2-40B4-BE49-F238E27FC236}">
                <a16:creationId xmlns="" xmlns:a16="http://schemas.microsoft.com/office/drawing/2014/main" id="{9A0EA55B-2FDB-46FB-B414-3E96C16A7D26}"/>
              </a:ext>
            </a:extLst>
          </p:cNvPr>
          <p:cNvPicPr>
            <a:picLocks noChangeAspect="1"/>
          </p:cNvPicPr>
          <p:nvPr/>
        </p:nvPicPr>
        <p:blipFill>
          <a:blip r:embed="rId6" cstate="email">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tretch>
            <a:fillRect/>
          </a:stretch>
        </p:blipFill>
        <p:spPr>
          <a:xfrm>
            <a:off x="660266" y="180968"/>
            <a:ext cx="380048" cy="398321"/>
          </a:xfrm>
          <a:prstGeom prst="rect">
            <a:avLst/>
          </a:prstGeom>
        </p:spPr>
      </p:pic>
      <p:pic>
        <p:nvPicPr>
          <p:cNvPr id="14" name="Gráfico 13">
            <a:extLst>
              <a:ext uri="{FF2B5EF4-FFF2-40B4-BE49-F238E27FC236}">
                <a16:creationId xmlns="" xmlns:a16="http://schemas.microsoft.com/office/drawing/2014/main" id="{069F4E9F-0D1E-4A3F-A9CD-AD7223855628}"/>
              </a:ext>
            </a:extLst>
          </p:cNvPr>
          <p:cNvPicPr>
            <a:picLocks noChangeAspect="1"/>
          </p:cNvPicPr>
          <p:nvPr/>
        </p:nvPicPr>
        <p:blipFill>
          <a:blip r:embed="rId8" cstate="email">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tretch>
            <a:fillRect/>
          </a:stretch>
        </p:blipFill>
        <p:spPr>
          <a:xfrm>
            <a:off x="7540012" y="1738138"/>
            <a:ext cx="440698" cy="461888"/>
          </a:xfrm>
          <a:prstGeom prst="rect">
            <a:avLst/>
          </a:prstGeom>
        </p:spPr>
      </p:pic>
      <p:sp>
        <p:nvSpPr>
          <p:cNvPr id="22" name="CuadroTexto 21">
            <a:extLst>
              <a:ext uri="{FF2B5EF4-FFF2-40B4-BE49-F238E27FC236}">
                <a16:creationId xmlns="" xmlns:a16="http://schemas.microsoft.com/office/drawing/2014/main" id="{B7EBE0B4-5FD6-4857-9EFF-19CE1C15A2C1}"/>
              </a:ext>
            </a:extLst>
          </p:cNvPr>
          <p:cNvSpPr txBox="1"/>
          <p:nvPr/>
        </p:nvSpPr>
        <p:spPr>
          <a:xfrm>
            <a:off x="5010149" y="3105833"/>
            <a:ext cx="3000376" cy="1107996"/>
          </a:xfrm>
          <a:prstGeom prst="rect">
            <a:avLst/>
          </a:prstGeom>
          <a:noFill/>
        </p:spPr>
        <p:txBody>
          <a:bodyPr wrap="square" lIns="0" tIns="0" rIns="0" bIns="0" rtlCol="0">
            <a:spAutoFit/>
          </a:bodyPr>
          <a:lstStyle/>
          <a:p>
            <a:pPr algn="just"/>
            <a:r>
              <a:rPr lang="en-US" sz="1200" dirty="0" smtClean="0"/>
              <a:t>“ To be a globally leading &amp; passionate  IT service company delivering technological innovations in a partnership approach. We embrace integrity, respect &amp; commitment  in our relationship with customers, partners &amp;  employees “</a:t>
            </a:r>
            <a:endParaRPr lang="en-US" sz="1200" dirty="0"/>
          </a:p>
        </p:txBody>
      </p:sp>
      <p:sp>
        <p:nvSpPr>
          <p:cNvPr id="16" name="Marcador de texto 2">
            <a:extLst>
              <a:ext uri="{FF2B5EF4-FFF2-40B4-BE49-F238E27FC236}">
                <a16:creationId xmlns="" xmlns:a16="http://schemas.microsoft.com/office/drawing/2014/main" id="{1EEFC17D-D4CC-4E20-814F-BD9AA1F900BE}"/>
              </a:ext>
            </a:extLst>
          </p:cNvPr>
          <p:cNvSpPr txBox="1">
            <a:spLocks/>
          </p:cNvSpPr>
          <p:nvPr/>
        </p:nvSpPr>
        <p:spPr>
          <a:xfrm>
            <a:off x="610792" y="821444"/>
            <a:ext cx="2293858" cy="430551"/>
          </a:xfrm>
          <a:prstGeom prst="rect">
            <a:avLst/>
          </a:prstGeom>
          <a:noFill/>
          <a:ln w="12700" cap="flat" cmpd="sng" algn="ctr">
            <a:noFill/>
            <a:prstDash val="solid"/>
            <a:miter lim="800000"/>
          </a:ln>
          <a:effectLst/>
        </p:spPr>
        <p:txBody>
          <a:bodyPr vert="horz" lIns="0" tIns="0" rIns="0" bIns="0" rtlCol="0" anchor="t" anchorCtr="0">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lang="es-ES" sz="4000" kern="1200" smtClean="0">
                <a:solidFill>
                  <a:prstClr val="white"/>
                </a:solidFill>
                <a:latin typeface="Segoe UI Semibold"/>
                <a:ea typeface="+mj-ea"/>
                <a:cs typeface="+mj-cs"/>
              </a:defRPr>
            </a:lvl1pPr>
            <a:lvl2pPr marL="171450" indent="0" algn="l" defTabSz="914400" rtl="0" eaLnBrk="1" latinLnBrk="0" hangingPunct="1">
              <a:lnSpc>
                <a:spcPct val="90000"/>
              </a:lnSpc>
              <a:spcBef>
                <a:spcPts val="500"/>
              </a:spcBef>
              <a:buFont typeface="Arial" panose="020B0604020202020204" pitchFamily="34" charset="0"/>
              <a:buNone/>
              <a:defRPr lang="es-ES" sz="1800" kern="120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1800" kern="120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l"/>
            <a:r>
              <a:rPr lang="es-PE" sz="3600" dirty="0" smtClean="0">
                <a:solidFill>
                  <a:schemeClr val="accent4">
                    <a:lumMod val="75000"/>
                  </a:schemeClr>
                </a:solidFill>
              </a:rPr>
              <a:t>MISSION</a:t>
            </a:r>
            <a:endParaRPr lang="en-US" sz="3600" dirty="0">
              <a:solidFill>
                <a:schemeClr val="accent4">
                  <a:lumMod val="75000"/>
                </a:schemeClr>
              </a:solidFill>
            </a:endParaRPr>
          </a:p>
        </p:txBody>
      </p:sp>
      <p:sp>
        <p:nvSpPr>
          <p:cNvPr id="18" name="Marcador de número de diapositiva 4">
            <a:extLst>
              <a:ext uri="{FF2B5EF4-FFF2-40B4-BE49-F238E27FC236}">
                <a16:creationId xmlns="" xmlns:a16="http://schemas.microsoft.com/office/drawing/2014/main" id="{9158795C-D6AF-44A4-AB29-209A91DECF24}"/>
              </a:ext>
            </a:extLst>
          </p:cNvPr>
          <p:cNvSpPr>
            <a:spLocks noGrp="1"/>
          </p:cNvSpPr>
          <p:nvPr>
            <p:ph type="sldNum" sz="quarter" idx="4"/>
          </p:nvPr>
        </p:nvSpPr>
        <p:spPr>
          <a:xfrm rot="16200000">
            <a:off x="143586" y="4594410"/>
            <a:ext cx="298740" cy="107722"/>
          </a:xfrm>
          <a:prstGeom prst="rect">
            <a:avLst/>
          </a:prstGeom>
        </p:spPr>
        <p:txBody>
          <a:bodyPr/>
          <a:lstStyle/>
          <a:p>
            <a:fld id="{5A4B3147-6D68-4CD0-B8C8-A71A340B9B5E}" type="slidenum">
              <a:rPr lang="en-US" smtClean="0"/>
              <a:pPr/>
              <a:t>5</a:t>
            </a:fld>
            <a:endParaRPr lang="en-US" dirty="0"/>
          </a:p>
        </p:txBody>
      </p:sp>
      <p:sp>
        <p:nvSpPr>
          <p:cNvPr id="23" name="Rectángulo 22">
            <a:extLst>
              <a:ext uri="{FF2B5EF4-FFF2-40B4-BE49-F238E27FC236}">
                <a16:creationId xmlns="" xmlns:a16="http://schemas.microsoft.com/office/drawing/2014/main" id="{DD946314-5CDA-481C-9488-0B7C2C448DBA}"/>
              </a:ext>
            </a:extLst>
          </p:cNvPr>
          <p:cNvSpPr/>
          <p:nvPr/>
        </p:nvSpPr>
        <p:spPr>
          <a:xfrm rot="10800000">
            <a:off x="537991" y="3363223"/>
            <a:ext cx="3422676" cy="1570378"/>
          </a:xfrm>
          <a:prstGeom prst="rect">
            <a:avLst/>
          </a:prstGeom>
          <a:gradFill flip="none" rotWithShape="1">
            <a:gsLst>
              <a:gs pos="61000">
                <a:schemeClr val="bg1">
                  <a:alpha val="53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3737" tIns="36869" rIns="73737" bIns="36869" rtlCol="0" anchor="ctr"/>
          <a:lstStyle/>
          <a:p>
            <a:pPr algn="ctr"/>
            <a:endParaRPr lang="en-US"/>
          </a:p>
        </p:txBody>
      </p:sp>
      <p:sp>
        <p:nvSpPr>
          <p:cNvPr id="57"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
        <p:nvSpPr>
          <p:cNvPr id="20" name="CuadroTexto 19">
            <a:extLst>
              <a:ext uri="{FF2B5EF4-FFF2-40B4-BE49-F238E27FC236}">
                <a16:creationId xmlns="" xmlns:a16="http://schemas.microsoft.com/office/drawing/2014/main" id="{F49DE0DB-2C91-417C-A212-CAE9745812DB}"/>
              </a:ext>
            </a:extLst>
          </p:cNvPr>
          <p:cNvSpPr txBox="1"/>
          <p:nvPr/>
        </p:nvSpPr>
        <p:spPr>
          <a:xfrm>
            <a:off x="588765" y="1582559"/>
            <a:ext cx="3087885" cy="2769989"/>
          </a:xfrm>
          <a:prstGeom prst="rect">
            <a:avLst/>
          </a:prstGeom>
          <a:noFill/>
        </p:spPr>
        <p:txBody>
          <a:bodyPr wrap="square" lIns="0" tIns="0" rIns="0" bIns="0" rtlCol="0">
            <a:spAutoFit/>
          </a:bodyPr>
          <a:lstStyle/>
          <a:p>
            <a:pPr algn="just"/>
            <a:r>
              <a:rPr lang="en-US" sz="1200" dirty="0" smtClean="0"/>
              <a:t>Our goal is to empower industries and enterprises around the globe to attain cutting edge technologies and have ultimate business efficiency in everyday processes of the organization. Our Mission is to provide a top quality development service to achieve client's business objective. To make this happen, our industry experts adhere to well-framed progress methodologies, global delivery model and rigid QA systems, through which we provide business-critical solutions on-time, within budgets and within desired levels of performance. Our proven solutions and services will accelerate the potential of your website in the online market and increase ROI manifold.</a:t>
            </a:r>
            <a:endParaRPr lang="en-US" sz="1200" dirty="0">
              <a:solidFill>
                <a:schemeClr val="tx1">
                  <a:lumMod val="65000"/>
                  <a:lumOff val="35000"/>
                </a:schemeClr>
              </a:solidFill>
            </a:endParaRPr>
          </a:p>
        </p:txBody>
      </p:sp>
    </p:spTree>
    <p:extLst>
      <p:ext uri="{BB962C8B-B14F-4D97-AF65-F5344CB8AC3E}">
        <p14:creationId xmlns="" xmlns:p14="http://schemas.microsoft.com/office/powerpoint/2010/main" val="3943875117"/>
      </p:ext>
    </p:extLst>
  </p:cSld>
  <p:clrMapOvr>
    <a:masterClrMapping/>
  </p:clrMapOvr>
  <mc:AlternateContent xmlns:mc="http://schemas.openxmlformats.org/markup-compatibility/2006">
    <mc:Choice xmlns="" xmlns:p14="http://schemas.microsoft.com/office/powerpoint/2010/main" Requires="p14">
      <p:transition p14:dur="2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p:bldP spid="1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A4B3147-6D68-4CD0-B8C8-A71A340B9B5E}" type="slidenum">
              <a:rPr lang="en-US" smtClean="0"/>
              <a:pPr/>
              <a:t>6</a:t>
            </a:fld>
            <a:endParaRPr lang="en-US" dirty="0"/>
          </a:p>
        </p:txBody>
      </p:sp>
      <p:sp>
        <p:nvSpPr>
          <p:cNvPr id="24" name="Text Placeholder 1"/>
          <p:cNvSpPr>
            <a:spLocks noGrp="1"/>
          </p:cNvSpPr>
          <p:nvPr>
            <p:ph type="body" sz="quarter" idx="10"/>
          </p:nvPr>
        </p:nvSpPr>
        <p:spPr>
          <a:xfrm>
            <a:off x="838200" y="733424"/>
            <a:ext cx="7105650" cy="466725"/>
          </a:xfrm>
        </p:spPr>
        <p:txBody>
          <a:bodyPr>
            <a:noAutofit/>
          </a:bodyPr>
          <a:lstStyle/>
          <a:p>
            <a:r>
              <a:rPr lang="en-US" sz="3600" b="1" dirty="0" smtClean="0"/>
              <a:t>WHY – </a:t>
            </a:r>
            <a:r>
              <a:rPr lang="en-US" sz="3600" b="1" dirty="0" smtClean="0">
                <a:solidFill>
                  <a:schemeClr val="accent4">
                    <a:lumMod val="75000"/>
                  </a:schemeClr>
                </a:solidFill>
              </a:rPr>
              <a:t>THE GEMINI ?</a:t>
            </a:r>
          </a:p>
          <a:p>
            <a:endParaRPr lang="en-US" sz="3600" b="1" dirty="0" smtClean="0"/>
          </a:p>
          <a:p>
            <a:endParaRPr lang="en-US" sz="3600" b="1" dirty="0"/>
          </a:p>
        </p:txBody>
      </p:sp>
      <p:sp>
        <p:nvSpPr>
          <p:cNvPr id="25" name="Text Placeholder 2"/>
          <p:cNvSpPr>
            <a:spLocks noGrp="1"/>
          </p:cNvSpPr>
          <p:nvPr>
            <p:ph type="body" sz="quarter" idx="4294967295"/>
          </p:nvPr>
        </p:nvSpPr>
        <p:spPr>
          <a:xfrm>
            <a:off x="885825" y="1323974"/>
            <a:ext cx="5334000" cy="3797301"/>
          </a:xfrm>
          <a:prstGeom prst="rect">
            <a:avLst/>
          </a:prstGeom>
        </p:spPr>
        <p:txBody>
          <a:bodyPr>
            <a:normAutofit/>
          </a:bodyPr>
          <a:lstStyle/>
          <a:p>
            <a:pPr lvl="0" algn="l">
              <a:lnSpc>
                <a:spcPct val="150000"/>
              </a:lnSpc>
              <a:spcBef>
                <a:spcPts val="0"/>
              </a:spcBef>
              <a:buSzPct val="125000"/>
              <a:buBlip>
                <a:blip r:embed="rId2"/>
              </a:buBlip>
            </a:pPr>
            <a:r>
              <a:rPr lang="en-US" sz="1250" dirty="0" smtClean="0">
                <a:solidFill>
                  <a:schemeClr val="tx1"/>
                </a:solidFill>
              </a:rPr>
              <a:t> Global Presence. </a:t>
            </a:r>
          </a:p>
          <a:p>
            <a:pPr lvl="0" algn="l">
              <a:lnSpc>
                <a:spcPct val="150000"/>
              </a:lnSpc>
              <a:spcBef>
                <a:spcPts val="0"/>
              </a:spcBef>
              <a:buSzPct val="125000"/>
              <a:buBlip>
                <a:blip r:embed="rId2"/>
              </a:buBlip>
            </a:pPr>
            <a:r>
              <a:rPr lang="en-US" sz="1250" dirty="0" smtClean="0">
                <a:solidFill>
                  <a:schemeClr val="tx1"/>
                </a:solidFill>
              </a:rPr>
              <a:t> State-of-the-art infrastructure. </a:t>
            </a:r>
          </a:p>
          <a:p>
            <a:pPr lvl="0" algn="l">
              <a:lnSpc>
                <a:spcPct val="150000"/>
              </a:lnSpc>
              <a:spcBef>
                <a:spcPts val="0"/>
              </a:spcBef>
              <a:buSzPct val="125000"/>
              <a:buBlip>
                <a:blip r:embed="rId2"/>
              </a:buBlip>
            </a:pPr>
            <a:r>
              <a:rPr lang="en-US" sz="1250" dirty="0" smtClean="0">
                <a:solidFill>
                  <a:schemeClr val="tx1"/>
                </a:solidFill>
              </a:rPr>
              <a:t> Proven offshore outsourcing model. </a:t>
            </a:r>
          </a:p>
          <a:p>
            <a:pPr lvl="0" algn="l">
              <a:lnSpc>
                <a:spcPct val="150000"/>
              </a:lnSpc>
              <a:spcBef>
                <a:spcPts val="0"/>
              </a:spcBef>
              <a:buSzPct val="125000"/>
              <a:buBlip>
                <a:blip r:embed="rId2"/>
              </a:buBlip>
            </a:pPr>
            <a:r>
              <a:rPr lang="en-US" sz="1250" dirty="0" smtClean="0">
                <a:solidFill>
                  <a:schemeClr val="tx1"/>
                </a:solidFill>
              </a:rPr>
              <a:t> Multi-cultural &amp; Multi-location  understanding </a:t>
            </a:r>
          </a:p>
          <a:p>
            <a:pPr lvl="0" algn="l">
              <a:lnSpc>
                <a:spcPct val="150000"/>
              </a:lnSpc>
              <a:spcBef>
                <a:spcPts val="0"/>
              </a:spcBef>
              <a:buSzPct val="125000"/>
              <a:buBlip>
                <a:blip r:embed="rId2"/>
              </a:buBlip>
            </a:pPr>
            <a:r>
              <a:rPr lang="en-US" sz="1250" dirty="0" smtClean="0">
                <a:solidFill>
                  <a:schemeClr val="tx1"/>
                </a:solidFill>
              </a:rPr>
              <a:t>Consistent growth &amp; performance. </a:t>
            </a:r>
          </a:p>
          <a:p>
            <a:pPr lvl="0" algn="l">
              <a:lnSpc>
                <a:spcPct val="150000"/>
              </a:lnSpc>
              <a:spcBef>
                <a:spcPts val="0"/>
              </a:spcBef>
              <a:buSzPct val="125000"/>
              <a:buBlip>
                <a:blip r:embed="rId2"/>
              </a:buBlip>
            </a:pPr>
            <a:r>
              <a:rPr lang="en-US" sz="1250" dirty="0" smtClean="0">
                <a:solidFill>
                  <a:schemeClr val="tx1"/>
                </a:solidFill>
              </a:rPr>
              <a:t> Localize existing software for  use in other countries &amp; markets. </a:t>
            </a:r>
          </a:p>
          <a:p>
            <a:pPr lvl="0" algn="l">
              <a:lnSpc>
                <a:spcPct val="150000"/>
              </a:lnSpc>
              <a:spcBef>
                <a:spcPts val="0"/>
              </a:spcBef>
              <a:buSzPct val="125000"/>
              <a:buBlip>
                <a:blip r:embed="rId2"/>
              </a:buBlip>
            </a:pPr>
            <a:r>
              <a:rPr lang="en-US" sz="1250" dirty="0" smtClean="0">
                <a:solidFill>
                  <a:schemeClr val="tx1"/>
                </a:solidFill>
              </a:rPr>
              <a:t> Domain knowledge. Easy access to the team in India.</a:t>
            </a:r>
          </a:p>
          <a:p>
            <a:pPr lvl="0" algn="l">
              <a:lnSpc>
                <a:spcPct val="150000"/>
              </a:lnSpc>
              <a:spcBef>
                <a:spcPts val="0"/>
              </a:spcBef>
              <a:buSzPct val="125000"/>
              <a:buBlip>
                <a:blip r:embed="rId2"/>
              </a:buBlip>
            </a:pPr>
            <a:r>
              <a:rPr lang="en-US" sz="1250" dirty="0" smtClean="0">
                <a:solidFill>
                  <a:schemeClr val="tx1"/>
                </a:solidFill>
              </a:rPr>
              <a:t> Flexible to work with the needs of the client.</a:t>
            </a:r>
          </a:p>
          <a:p>
            <a:pPr lvl="0" algn="l">
              <a:lnSpc>
                <a:spcPct val="150000"/>
              </a:lnSpc>
              <a:spcBef>
                <a:spcPts val="0"/>
              </a:spcBef>
              <a:buSzPct val="125000"/>
              <a:buBlip>
                <a:blip r:embed="rId2"/>
              </a:buBlip>
            </a:pPr>
            <a:r>
              <a:rPr lang="en-US" sz="1250" dirty="0" smtClean="0">
                <a:solidFill>
                  <a:schemeClr val="tx1"/>
                </a:solidFill>
              </a:rPr>
              <a:t>High-quality and cost-effective services</a:t>
            </a:r>
          </a:p>
          <a:p>
            <a:pPr lvl="0" algn="l">
              <a:lnSpc>
                <a:spcPct val="150000"/>
              </a:lnSpc>
              <a:spcBef>
                <a:spcPts val="0"/>
              </a:spcBef>
              <a:buSzPct val="125000"/>
              <a:buBlip>
                <a:blip r:embed="rId2"/>
              </a:buBlip>
            </a:pPr>
            <a:r>
              <a:rPr lang="en-US" sz="1250" dirty="0" smtClean="0">
                <a:solidFill>
                  <a:schemeClr val="tx1"/>
                </a:solidFill>
              </a:rPr>
              <a:t> Diverse teams of highly qualified IT Professionals</a:t>
            </a:r>
          </a:p>
          <a:p>
            <a:pPr lvl="0" algn="l">
              <a:lnSpc>
                <a:spcPct val="150000"/>
              </a:lnSpc>
              <a:spcBef>
                <a:spcPts val="0"/>
              </a:spcBef>
              <a:buSzPct val="125000"/>
              <a:buBlip>
                <a:blip r:embed="rId2"/>
              </a:buBlip>
            </a:pPr>
            <a:r>
              <a:rPr lang="en-US" sz="1250" dirty="0" smtClean="0">
                <a:solidFill>
                  <a:schemeClr val="tx1"/>
                </a:solidFill>
              </a:rPr>
              <a:t> Latest software and technologies</a:t>
            </a:r>
          </a:p>
          <a:p>
            <a:pPr lvl="0" algn="l">
              <a:lnSpc>
                <a:spcPct val="150000"/>
              </a:lnSpc>
              <a:spcBef>
                <a:spcPts val="0"/>
              </a:spcBef>
              <a:buSzPct val="125000"/>
              <a:buBlip>
                <a:blip r:embed="rId2"/>
              </a:buBlip>
            </a:pPr>
            <a:r>
              <a:rPr lang="en-US" sz="1250" dirty="0" smtClean="0">
                <a:solidFill>
                  <a:schemeClr val="tx1"/>
                </a:solidFill>
              </a:rPr>
              <a:t> One-stop-shop for all IT needs</a:t>
            </a:r>
          </a:p>
          <a:p>
            <a:pPr lvl="0" algn="l">
              <a:lnSpc>
                <a:spcPct val="150000"/>
              </a:lnSpc>
              <a:spcBef>
                <a:spcPts val="0"/>
              </a:spcBef>
              <a:buSzPct val="125000"/>
              <a:buBlip>
                <a:blip r:embed="rId2"/>
              </a:buBlip>
            </a:pPr>
            <a:r>
              <a:rPr lang="en-US" sz="1250" dirty="0" smtClean="0">
                <a:solidFill>
                  <a:schemeClr val="tx1"/>
                </a:solidFill>
              </a:rPr>
              <a:t> Proven infrastructure to provide 24x7 supports globally.</a:t>
            </a:r>
            <a:endParaRPr lang="en-US" sz="1250" dirty="0">
              <a:solidFill>
                <a:schemeClr val="tx1"/>
              </a:solidFill>
            </a:endParaRPr>
          </a:p>
        </p:txBody>
      </p:sp>
      <p:sp>
        <p:nvSpPr>
          <p:cNvPr id="6"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pic>
        <p:nvPicPr>
          <p:cNvPr id="7" name="Picture 6" descr="1730069487.png"/>
          <p:cNvPicPr>
            <a:picLocks noChangeAspect="1"/>
          </p:cNvPicPr>
          <p:nvPr/>
        </p:nvPicPr>
        <p:blipFill>
          <a:blip r:embed="rId3"/>
          <a:stretch>
            <a:fillRect/>
          </a:stretch>
        </p:blipFill>
        <p:spPr>
          <a:xfrm>
            <a:off x="4799965" y="495300"/>
            <a:ext cx="3700780" cy="46259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FAC4AD-C9A1-4202-8512-5B2A4BA87E55}" type="slidenum">
              <a:rPr lang="en-US" smtClean="0"/>
              <a:pPr/>
              <a:t>7</a:t>
            </a:fld>
            <a:endParaRPr lang="en-US" dirty="0"/>
          </a:p>
        </p:txBody>
      </p:sp>
      <p:sp>
        <p:nvSpPr>
          <p:cNvPr id="19" name="Rectangle 4"/>
          <p:cNvSpPr txBox="1">
            <a:spLocks/>
          </p:cNvSpPr>
          <p:nvPr/>
        </p:nvSpPr>
        <p:spPr bwMode="auto">
          <a:xfrm>
            <a:off x="1771650" y="104775"/>
            <a:ext cx="4648200" cy="857250"/>
          </a:xfrm>
          <a:prstGeom prst="rect">
            <a:avLst/>
          </a:prstGeom>
          <a:noFill/>
          <a:ln>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737372"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DIFFERENTIATORS:</a:t>
            </a:r>
            <a:endPar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0" name="TextBox 19"/>
          <p:cNvSpPr txBox="1"/>
          <p:nvPr/>
        </p:nvSpPr>
        <p:spPr>
          <a:xfrm>
            <a:off x="1904999" y="1047751"/>
            <a:ext cx="3162301" cy="3930178"/>
          </a:xfrm>
          <a:prstGeom prst="rect">
            <a:avLst/>
          </a:prstGeom>
          <a:noFill/>
        </p:spPr>
        <p:txBody>
          <a:bodyPr wrap="square" lIns="0" rtlCol="0">
            <a:spAutoFit/>
          </a:bodyPr>
          <a:lstStyle/>
          <a:p>
            <a:pPr marL="91440" indent="0">
              <a:lnSpc>
                <a:spcPct val="150000"/>
              </a:lnSpc>
              <a:spcBef>
                <a:spcPts val="0"/>
              </a:spcBef>
              <a:buClr>
                <a:srgbClr val="A01A24"/>
              </a:buClr>
              <a:buSzPct val="125000"/>
              <a:buBlip>
                <a:blip r:embed="rId2"/>
              </a:buBlip>
            </a:pPr>
            <a:r>
              <a:rPr lang="en-US" sz="1400" dirty="0" smtClean="0"/>
              <a:t> Excellent Service</a:t>
            </a:r>
          </a:p>
          <a:p>
            <a:pPr marL="91440" indent="0">
              <a:lnSpc>
                <a:spcPct val="150000"/>
              </a:lnSpc>
              <a:spcBef>
                <a:spcPts val="0"/>
              </a:spcBef>
              <a:buClr>
                <a:srgbClr val="A01A24"/>
              </a:buClr>
              <a:buSzPct val="125000"/>
              <a:buBlip>
                <a:blip r:embed="rId2"/>
              </a:buBlip>
            </a:pPr>
            <a:r>
              <a:rPr lang="en-US" sz="1400" dirty="0" smtClean="0"/>
              <a:t> Round the Clock Support</a:t>
            </a:r>
          </a:p>
          <a:p>
            <a:pPr marL="91440" indent="0">
              <a:lnSpc>
                <a:spcPct val="150000"/>
              </a:lnSpc>
              <a:spcBef>
                <a:spcPts val="0"/>
              </a:spcBef>
              <a:buClr>
                <a:srgbClr val="A01A24"/>
              </a:buClr>
              <a:buSzPct val="125000"/>
              <a:buBlip>
                <a:blip r:embed="rId2"/>
              </a:buBlip>
            </a:pPr>
            <a:r>
              <a:rPr lang="en-US" sz="1400" dirty="0" smtClean="0"/>
              <a:t> Value for Money</a:t>
            </a:r>
          </a:p>
          <a:p>
            <a:pPr marL="91440" indent="0">
              <a:lnSpc>
                <a:spcPct val="150000"/>
              </a:lnSpc>
              <a:spcBef>
                <a:spcPts val="0"/>
              </a:spcBef>
              <a:buClr>
                <a:srgbClr val="A01A24"/>
              </a:buClr>
              <a:buSzPct val="125000"/>
              <a:buBlip>
                <a:blip r:embed="rId2"/>
              </a:buBlip>
            </a:pPr>
            <a:r>
              <a:rPr lang="en-US" sz="1400" dirty="0" smtClean="0"/>
              <a:t> Delivering a true cost – benefit</a:t>
            </a:r>
          </a:p>
          <a:p>
            <a:pPr marL="91440" indent="0">
              <a:lnSpc>
                <a:spcPct val="150000"/>
              </a:lnSpc>
              <a:spcBef>
                <a:spcPts val="0"/>
              </a:spcBef>
              <a:buClr>
                <a:srgbClr val="A01A24"/>
              </a:buClr>
              <a:buSzPct val="125000"/>
              <a:buBlip>
                <a:blip r:embed="rId2"/>
              </a:buBlip>
            </a:pPr>
            <a:r>
              <a:rPr lang="en-US" sz="1400" dirty="0" smtClean="0"/>
              <a:t> Proven track record</a:t>
            </a:r>
          </a:p>
          <a:p>
            <a:pPr marL="91440" indent="0">
              <a:lnSpc>
                <a:spcPct val="150000"/>
              </a:lnSpc>
              <a:spcBef>
                <a:spcPts val="0"/>
              </a:spcBef>
              <a:buClr>
                <a:srgbClr val="A01A24"/>
              </a:buClr>
              <a:buSzPct val="125000"/>
              <a:buBlip>
                <a:blip r:embed="rId2"/>
              </a:buBlip>
            </a:pPr>
            <a:r>
              <a:rPr lang="en-US" sz="1400" dirty="0" smtClean="0"/>
              <a:t> Wide spectrum of services</a:t>
            </a:r>
          </a:p>
          <a:p>
            <a:pPr marL="91440" indent="0">
              <a:lnSpc>
                <a:spcPct val="150000"/>
              </a:lnSpc>
              <a:spcBef>
                <a:spcPts val="0"/>
              </a:spcBef>
              <a:buClr>
                <a:srgbClr val="A01A24"/>
              </a:buClr>
              <a:buSzPct val="125000"/>
              <a:buBlip>
                <a:blip r:embed="rId2"/>
              </a:buBlip>
            </a:pPr>
            <a:r>
              <a:rPr lang="en-US" sz="1400" dirty="0" smtClean="0"/>
              <a:t> Flexible business models</a:t>
            </a:r>
          </a:p>
          <a:p>
            <a:pPr marL="91440" indent="0">
              <a:lnSpc>
                <a:spcPct val="150000"/>
              </a:lnSpc>
              <a:spcBef>
                <a:spcPts val="0"/>
              </a:spcBef>
              <a:buClr>
                <a:srgbClr val="A01A24"/>
              </a:buClr>
              <a:buSzPct val="125000"/>
              <a:buBlip>
                <a:blip r:embed="rId2"/>
              </a:buBlip>
            </a:pPr>
            <a:r>
              <a:rPr lang="en-US" sz="1400" dirty="0" smtClean="0"/>
              <a:t> Continuous Technology Adaptation</a:t>
            </a:r>
          </a:p>
          <a:p>
            <a:pPr marL="91440" indent="0">
              <a:lnSpc>
                <a:spcPct val="150000"/>
              </a:lnSpc>
              <a:spcBef>
                <a:spcPts val="0"/>
              </a:spcBef>
              <a:buClr>
                <a:srgbClr val="A01A24"/>
              </a:buClr>
              <a:buSzPct val="125000"/>
              <a:buBlip>
                <a:blip r:embed="rId2"/>
              </a:buBlip>
            </a:pPr>
            <a:r>
              <a:rPr lang="en-US" sz="1400" dirty="0" smtClean="0"/>
              <a:t> Extremely Competitive</a:t>
            </a:r>
          </a:p>
          <a:p>
            <a:pPr marL="91440" indent="0">
              <a:lnSpc>
                <a:spcPct val="150000"/>
              </a:lnSpc>
              <a:spcBef>
                <a:spcPts val="0"/>
              </a:spcBef>
              <a:buClr>
                <a:srgbClr val="A01A24"/>
              </a:buClr>
              <a:buSzPct val="125000"/>
              <a:buBlip>
                <a:blip r:embed="rId2"/>
              </a:buBlip>
            </a:pPr>
            <a:r>
              <a:rPr lang="en-US" sz="1400" dirty="0" smtClean="0"/>
              <a:t> High Degree of Flexibility</a:t>
            </a:r>
          </a:p>
          <a:p>
            <a:pPr marL="91440" indent="0">
              <a:lnSpc>
                <a:spcPct val="150000"/>
              </a:lnSpc>
              <a:spcBef>
                <a:spcPts val="0"/>
              </a:spcBef>
              <a:buClr>
                <a:srgbClr val="A01A24"/>
              </a:buClr>
              <a:buSzPct val="125000"/>
              <a:buBlip>
                <a:blip r:embed="rId2"/>
              </a:buBlip>
            </a:pPr>
            <a:r>
              <a:rPr lang="en-US" sz="1400" dirty="0" smtClean="0"/>
              <a:t> User Friendly and Impressive GUIs</a:t>
            </a:r>
          </a:p>
          <a:p>
            <a:pPr marL="91440" indent="0">
              <a:lnSpc>
                <a:spcPct val="150000"/>
              </a:lnSpc>
              <a:spcBef>
                <a:spcPts val="0"/>
              </a:spcBef>
              <a:buClr>
                <a:srgbClr val="A01A24"/>
              </a:buClr>
              <a:buSzPct val="125000"/>
              <a:buBlip>
                <a:blip r:embed="rId2"/>
              </a:buBlip>
            </a:pPr>
            <a:r>
              <a:rPr lang="en-US" sz="1400" dirty="0" smtClean="0"/>
              <a:t> Multi-Platform Compatibility</a:t>
            </a:r>
            <a:endParaRPr lang="en-US" sz="1400" dirty="0"/>
          </a:p>
        </p:txBody>
      </p:sp>
      <p:sp>
        <p:nvSpPr>
          <p:cNvPr id="5"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pic>
        <p:nvPicPr>
          <p:cNvPr id="6" name="Picture 5" descr="corporate-person-png-7.png"/>
          <p:cNvPicPr>
            <a:picLocks noChangeAspect="1"/>
          </p:cNvPicPr>
          <p:nvPr/>
        </p:nvPicPr>
        <p:blipFill>
          <a:blip r:embed="rId3"/>
          <a:stretch>
            <a:fillRect/>
          </a:stretch>
        </p:blipFill>
        <p:spPr>
          <a:xfrm>
            <a:off x="5143501" y="1311276"/>
            <a:ext cx="3543300" cy="38099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A4B3147-6D68-4CD0-B8C8-A71A340B9B5E}" type="slidenum">
              <a:rPr lang="en-US" smtClean="0"/>
              <a:pPr/>
              <a:t>8</a:t>
            </a:fld>
            <a:endParaRPr lang="en-US" dirty="0"/>
          </a:p>
        </p:txBody>
      </p:sp>
      <p:sp>
        <p:nvSpPr>
          <p:cNvPr id="24" name="Title 1"/>
          <p:cNvSpPr txBox="1">
            <a:spLocks noChangeArrowheads="1"/>
          </p:cNvSpPr>
          <p:nvPr/>
        </p:nvSpPr>
        <p:spPr>
          <a:xfrm>
            <a:off x="647700" y="790575"/>
            <a:ext cx="7086600" cy="446088"/>
          </a:xfrm>
          <a:prstGeom prst="rect">
            <a:avLst/>
          </a:prstGeom>
        </p:spPr>
        <p:txBody>
          <a:bodyPr vert="horz" lIns="77925" tIns="38963" rIns="77925" bIns="38963" rtlCol="0" anchor="t" anchorCtr="0">
            <a:normAutofit fontScale="92500" lnSpcReduction="20000"/>
          </a:bodyPr>
          <a:lstStyle/>
          <a:p>
            <a:pPr marL="0" marR="0" lvl="0" indent="0" algn="l" defTabSz="737372" rtl="0" eaLnBrk="1" fontAlgn="auto" latinLnBrk="0" hangingPunct="1">
              <a:lnSpc>
                <a:spcPct val="9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Arial" pitchFamily="34" charset="0"/>
              </a:rPr>
              <a:t>  DEVELOPMENT  </a:t>
            </a:r>
            <a:r>
              <a:rPr kumimoji="0" lang="en-US" altLang="zh-CN" sz="3600" b="0"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Arial" pitchFamily="34" charset="0"/>
              </a:rPr>
              <a:t>PROCESS</a:t>
            </a:r>
          </a:p>
        </p:txBody>
      </p:sp>
      <p:pic>
        <p:nvPicPr>
          <p:cNvPr id="7" name="Picture 6" descr="work-process.jpg"/>
          <p:cNvPicPr>
            <a:picLocks noChangeAspect="1"/>
          </p:cNvPicPr>
          <p:nvPr/>
        </p:nvPicPr>
        <p:blipFill>
          <a:blip r:embed="rId2">
            <a:clrChange>
              <a:clrFrom>
                <a:srgbClr val="FFFFFF"/>
              </a:clrFrom>
              <a:clrTo>
                <a:srgbClr val="FFFFFF">
                  <a:alpha val="0"/>
                </a:srgbClr>
              </a:clrTo>
            </a:clrChange>
            <a:duotone>
              <a:prstClr val="black"/>
              <a:schemeClr val="accent4">
                <a:tint val="45000"/>
                <a:satMod val="400000"/>
              </a:schemeClr>
            </a:duotone>
          </a:blip>
          <a:srcRect l="3086" r="3728"/>
          <a:stretch>
            <a:fillRect/>
          </a:stretch>
        </p:blipFill>
        <p:spPr>
          <a:xfrm>
            <a:off x="438150" y="1735821"/>
            <a:ext cx="7724776" cy="2628592"/>
          </a:xfrm>
          <a:prstGeom prst="rect">
            <a:avLst/>
          </a:prstGeom>
          <a:ln>
            <a:noFill/>
          </a:ln>
        </p:spPr>
      </p:pic>
      <p:sp>
        <p:nvSpPr>
          <p:cNvPr id="8" name="Rectangle 7"/>
          <p:cNvSpPr/>
          <p:nvPr/>
        </p:nvSpPr>
        <p:spPr>
          <a:xfrm>
            <a:off x="371475" y="1485900"/>
            <a:ext cx="104775" cy="299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A4B3147-6D68-4CD0-B8C8-A71A340B9B5E}" type="slidenum">
              <a:rPr lang="en-US" smtClean="0"/>
              <a:pPr/>
              <a:t>9</a:t>
            </a:fld>
            <a:endParaRPr lang="en-US" dirty="0"/>
          </a:p>
        </p:txBody>
      </p:sp>
      <p:sp>
        <p:nvSpPr>
          <p:cNvPr id="28" name="TextBox 27"/>
          <p:cNvSpPr txBox="1"/>
          <p:nvPr/>
        </p:nvSpPr>
        <p:spPr>
          <a:xfrm>
            <a:off x="723900" y="2314575"/>
            <a:ext cx="2781300" cy="1200329"/>
          </a:xfrm>
          <a:prstGeom prst="rect">
            <a:avLst/>
          </a:prstGeom>
          <a:noFill/>
        </p:spPr>
        <p:txBody>
          <a:bodyPr wrap="square" rtlCol="0">
            <a:spAutoFit/>
          </a:bodyPr>
          <a:lstStyle/>
          <a:p>
            <a:r>
              <a:rPr lang="en-US" sz="3600" dirty="0" smtClean="0">
                <a:solidFill>
                  <a:schemeClr val="accent4">
                    <a:lumMod val="75000"/>
                  </a:schemeClr>
                </a:solidFill>
                <a:latin typeface="+mj-lt"/>
              </a:rPr>
              <a:t>INDUSTRIES</a:t>
            </a:r>
            <a:r>
              <a:rPr lang="en-US" sz="3600" dirty="0" smtClean="0">
                <a:latin typeface="+mj-lt"/>
              </a:rPr>
              <a:t> </a:t>
            </a:r>
            <a:r>
              <a:rPr lang="en-US" sz="3600" dirty="0" smtClean="0">
                <a:solidFill>
                  <a:schemeClr val="bg1"/>
                </a:solidFill>
                <a:latin typeface="+mj-lt"/>
              </a:rPr>
              <a:t>WE SERVE :</a:t>
            </a:r>
            <a:endParaRPr lang="en-US" sz="3600" dirty="0">
              <a:solidFill>
                <a:schemeClr val="bg1"/>
              </a:solidFill>
              <a:latin typeface="+mj-lt"/>
            </a:endParaRPr>
          </a:p>
        </p:txBody>
      </p:sp>
      <p:sp>
        <p:nvSpPr>
          <p:cNvPr id="6" name="Footer Placeholder 18"/>
          <p:cNvSpPr>
            <a:spLocks noGrp="1"/>
          </p:cNvSpPr>
          <p:nvPr>
            <p:ph type="ftr" sz="quarter" idx="3"/>
          </p:nvPr>
        </p:nvSpPr>
        <p:spPr>
          <a:xfrm rot="16200000">
            <a:off x="-1619021" y="2399129"/>
            <a:ext cx="3775449" cy="215444"/>
          </a:xfrm>
        </p:spPr>
        <p:txBody>
          <a:bodyPr/>
          <a:lstStyle/>
          <a:p>
            <a:r>
              <a:rPr lang="en-US" sz="1400" dirty="0" smtClean="0">
                <a:solidFill>
                  <a:schemeClr val="tx1"/>
                </a:solidFill>
              </a:rPr>
              <a:t>www.thegemini.co.in</a:t>
            </a:r>
            <a:endParaRPr lang="en-US" sz="1000" dirty="0">
              <a:solidFill>
                <a:schemeClr val="tx1"/>
              </a:solidFill>
            </a:endParaRPr>
          </a:p>
        </p:txBody>
      </p:sp>
      <p:sp>
        <p:nvSpPr>
          <p:cNvPr id="7" name="Rectangle 6"/>
          <p:cNvSpPr/>
          <p:nvPr/>
        </p:nvSpPr>
        <p:spPr>
          <a:xfrm>
            <a:off x="3724275" y="2095500"/>
            <a:ext cx="847725" cy="133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Picture1.png"/>
          <p:cNvPicPr>
            <a:picLocks noChangeAspect="1"/>
          </p:cNvPicPr>
          <p:nvPr/>
        </p:nvPicPr>
        <p:blipFill>
          <a:blip r:embed="rId2">
            <a:clrChange>
              <a:clrFrom>
                <a:srgbClr val="FFFFFF"/>
              </a:clrFrom>
              <a:clrTo>
                <a:srgbClr val="FFFFFF">
                  <a:alpha val="0"/>
                </a:srgbClr>
              </a:clrTo>
            </a:clrChange>
            <a:duotone>
              <a:prstClr val="black"/>
              <a:schemeClr val="accent4">
                <a:lumMod val="75000"/>
                <a:tint val="45000"/>
                <a:satMod val="400000"/>
              </a:schemeClr>
            </a:duotone>
          </a:blip>
          <a:srcRect t="13918" b="1635"/>
          <a:stretch>
            <a:fillRect/>
          </a:stretch>
        </p:blipFill>
        <p:spPr>
          <a:xfrm>
            <a:off x="3814982" y="552450"/>
            <a:ext cx="4767043" cy="3771900"/>
          </a:xfrm>
          <a:prstGeom prst="rect">
            <a:avLst/>
          </a:prstGeom>
          <a:noFill/>
          <a:ln>
            <a:noFill/>
          </a:ln>
        </p:spPr>
      </p:pic>
      <p:sp>
        <p:nvSpPr>
          <p:cNvPr id="8" name="Rectangle 7"/>
          <p:cNvSpPr/>
          <p:nvPr/>
        </p:nvSpPr>
        <p:spPr>
          <a:xfrm>
            <a:off x="3676650" y="419100"/>
            <a:ext cx="4991100"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Tema de Office">
  <a:themeElements>
    <a:clrScheme name="Finances">
      <a:dk1>
        <a:sysClr val="windowText" lastClr="000000"/>
      </a:dk1>
      <a:lt1>
        <a:sysClr val="window" lastClr="FFFFFF"/>
      </a:lt1>
      <a:dk2>
        <a:srgbClr val="44546A"/>
      </a:dk2>
      <a:lt2>
        <a:srgbClr val="E7E6E6"/>
      </a:lt2>
      <a:accent1>
        <a:srgbClr val="2868C9"/>
      </a:accent1>
      <a:accent2>
        <a:srgbClr val="133C55"/>
      </a:accent2>
      <a:accent3>
        <a:srgbClr val="979797"/>
      </a:accent3>
      <a:accent4>
        <a:srgbClr val="006494"/>
      </a:accent4>
      <a:accent5>
        <a:srgbClr val="262626"/>
      </a:accent5>
      <a:accent6>
        <a:srgbClr val="E8B90C"/>
      </a:accent6>
      <a:hlink>
        <a:srgbClr val="FFC000"/>
      </a:hlink>
      <a:folHlink>
        <a:srgbClr val="006494"/>
      </a:folHlink>
    </a:clrScheme>
    <a:fontScheme name="Personalizado 9">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1912</Words>
  <Application>Microsoft Office PowerPoint</Application>
  <PresentationFormat>Custom</PresentationFormat>
  <Paragraphs>335</Paragraphs>
  <Slides>30</Slides>
  <Notes>7</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Tema de Office</vt:lpstr>
      <vt:lpstr>1_Office Theme</vt:lpstr>
      <vt:lpstr>Slide 1</vt:lpstr>
      <vt:lpstr>Slide 2</vt:lpstr>
      <vt:lpstr>Slide 3</vt:lpstr>
      <vt:lpstr>Slide 4</vt:lpstr>
      <vt:lpstr>Slide 5</vt:lpstr>
      <vt:lpstr>Slide 6</vt:lpstr>
      <vt:lpstr>Slide 7</vt:lpstr>
      <vt:lpstr>Slide 8</vt:lpstr>
      <vt:lpstr>Slide 9</vt:lpstr>
      <vt:lpstr>Slide 10</vt:lpstr>
      <vt:lpstr>ABOUT  OUR SERVICES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Damilka Rojas Quesada</dc:creator>
  <cp:lastModifiedBy>user</cp:lastModifiedBy>
  <cp:revision>410</cp:revision>
  <dcterms:created xsi:type="dcterms:W3CDTF">2019-05-28T15:19:12Z</dcterms:created>
  <dcterms:modified xsi:type="dcterms:W3CDTF">2020-04-07T07:11:41Z</dcterms:modified>
</cp:coreProperties>
</file>